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63"/>
  </p:notesMasterIdLst>
  <p:handoutMasterIdLst>
    <p:handoutMasterId r:id="rId64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318" r:id="rId16"/>
    <p:sldId id="273" r:id="rId17"/>
    <p:sldId id="274" r:id="rId18"/>
    <p:sldId id="275" r:id="rId19"/>
    <p:sldId id="276" r:id="rId20"/>
    <p:sldId id="277" r:id="rId21"/>
    <p:sldId id="281" r:id="rId22"/>
    <p:sldId id="319" r:id="rId23"/>
    <p:sldId id="320" r:id="rId24"/>
    <p:sldId id="321" r:id="rId25"/>
    <p:sldId id="322" r:id="rId26"/>
    <p:sldId id="323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311" r:id="rId35"/>
    <p:sldId id="290" r:id="rId36"/>
    <p:sldId id="291" r:id="rId37"/>
    <p:sldId id="292" r:id="rId38"/>
    <p:sldId id="293" r:id="rId39"/>
    <p:sldId id="312" r:id="rId40"/>
    <p:sldId id="295" r:id="rId41"/>
    <p:sldId id="296" r:id="rId42"/>
    <p:sldId id="297" r:id="rId43"/>
    <p:sldId id="298" r:id="rId44"/>
    <p:sldId id="299" r:id="rId45"/>
    <p:sldId id="317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24" r:id="rId54"/>
    <p:sldId id="307" r:id="rId55"/>
    <p:sldId id="308" r:id="rId56"/>
    <p:sldId id="309" r:id="rId57"/>
    <p:sldId id="310" r:id="rId58"/>
    <p:sldId id="314" r:id="rId59"/>
    <p:sldId id="315" r:id="rId60"/>
    <p:sldId id="316" r:id="rId61"/>
    <p:sldId id="325" r:id="rId6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B2C1"/>
    <a:srgbClr val="96F371"/>
    <a:srgbClr val="6AB5FA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>
      <p:cViewPr>
        <p:scale>
          <a:sx n="52" d="100"/>
          <a:sy n="52" d="100"/>
        </p:scale>
        <p:origin x="412" y="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4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772"/>
    </p:cViewPr>
  </p:sorterViewPr>
  <p:notesViewPr>
    <p:cSldViewPr>
      <p:cViewPr varScale="1">
        <p:scale>
          <a:sx n="80" d="100"/>
          <a:sy n="80" d="100"/>
        </p:scale>
        <p:origin x="-1974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A8A85614-A79E-41F2-B509-7A4A955060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301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911B1B19-18A7-46BE-88D9-2164BF8B4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12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B1B19-18A7-46BE-88D9-2164BF8B47A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05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wordmark3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197167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429000"/>
            <a:ext cx="8382000" cy="838200"/>
          </a:xfrm>
        </p:spPr>
        <p:txBody>
          <a:bodyPr/>
          <a:lstStyle>
            <a:lvl1pPr>
              <a:defRPr b="1">
                <a:solidFill>
                  <a:srgbClr val="00548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43400"/>
            <a:ext cx="6400800" cy="533400"/>
          </a:xfrm>
        </p:spPr>
        <p:txBody>
          <a:bodyPr/>
          <a:lstStyle>
            <a:lvl1pPr marL="0" indent="0" algn="ctr">
              <a:buFont typeface="Times" charset="0"/>
              <a:buNone/>
              <a:defRPr sz="25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685800" y="1828800"/>
            <a:ext cx="77724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>
            <a:off x="685800" y="6019800"/>
            <a:ext cx="77724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57600" y="6324600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43F038F-B3AC-45EB-9E06-50685942F90C}" type="slidenum">
              <a:rPr lang="en-US" sz="1100" smtClean="0"/>
              <a:pPr algn="ctr"/>
              <a:t>‹#›</a:t>
            </a:fld>
            <a:endParaRPr 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A96E78-42BE-9FB5-6289-5B1B799DD97C}"/>
              </a:ext>
            </a:extLst>
          </p:cNvPr>
          <p:cNvSpPr txBox="1"/>
          <p:nvPr userDrawn="1"/>
        </p:nvSpPr>
        <p:spPr>
          <a:xfrm>
            <a:off x="685800" y="6324600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©Len Bass and John Klein 2022</a:t>
            </a:r>
          </a:p>
        </p:txBody>
      </p:sp>
      <p:pic>
        <p:nvPicPr>
          <p:cNvPr id="5" name="Picture 4" descr="wordmark3r">
            <a:extLst>
              <a:ext uri="{FF2B5EF4-FFF2-40B4-BE49-F238E27FC236}">
                <a16:creationId xmlns:a16="http://schemas.microsoft.com/office/drawing/2014/main" id="{1A82C3FA-9E7D-CA49-FC90-CA81EC4C7A1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"/>
            <a:ext cx="197167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8" name="Picture 8" descr="isr_logo_308_r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391400" y="6096000"/>
            <a:ext cx="1600200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1" descr="CMU_logo_horiz_187 red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96850" y="153988"/>
            <a:ext cx="3736975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3400" y="6324600"/>
            <a:ext cx="1981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©</a:t>
            </a:r>
            <a:r>
              <a:rPr lang="en-US" sz="1000" baseline="0" dirty="0"/>
              <a:t> Len Bass 2018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32" Type="http://schemas.openxmlformats.org/officeDocument/2006/relationships/image" Target="../media/image38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31" Type="http://schemas.openxmlformats.org/officeDocument/2006/relationships/image" Target="../media/image37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Relationship Id="rId30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32" Type="http://schemas.openxmlformats.org/officeDocument/2006/relationships/image" Target="../media/image38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31" Type="http://schemas.openxmlformats.org/officeDocument/2006/relationships/image" Target="../media/image37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Relationship Id="rId30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32" Type="http://schemas.openxmlformats.org/officeDocument/2006/relationships/image" Target="../media/image38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31" Type="http://schemas.openxmlformats.org/officeDocument/2006/relationships/image" Target="../media/image37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Relationship Id="rId30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32" Type="http://schemas.openxmlformats.org/officeDocument/2006/relationships/image" Target="../media/image38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31" Type="http://schemas.openxmlformats.org/officeDocument/2006/relationships/image" Target="../media/image37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Relationship Id="rId30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32" Type="http://schemas.openxmlformats.org/officeDocument/2006/relationships/image" Target="../media/image38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31" Type="http://schemas.openxmlformats.org/officeDocument/2006/relationships/image" Target="../media/image37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Relationship Id="rId30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32" Type="http://schemas.openxmlformats.org/officeDocument/2006/relationships/image" Target="../media/image38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31" Type="http://schemas.openxmlformats.org/officeDocument/2006/relationships/image" Target="../media/image37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Relationship Id="rId30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image" Target="../media/image39.png"/><Relationship Id="rId21" Type="http://schemas.openxmlformats.org/officeDocument/2006/relationships/image" Target="../media/image57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image" Target="../media/image26.png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19" Type="http://schemas.openxmlformats.org/officeDocument/2006/relationships/image" Target="../media/image55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18" Type="http://schemas.openxmlformats.org/officeDocument/2006/relationships/image" Target="../media/image72.png"/><Relationship Id="rId3" Type="http://schemas.openxmlformats.org/officeDocument/2006/relationships/image" Target="../media/image59.png"/><Relationship Id="rId21" Type="http://schemas.openxmlformats.org/officeDocument/2006/relationships/image" Target="../media/image57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17" Type="http://schemas.openxmlformats.org/officeDocument/2006/relationships/image" Target="../media/image54.png"/><Relationship Id="rId2" Type="http://schemas.openxmlformats.org/officeDocument/2006/relationships/image" Target="../media/image58.png"/><Relationship Id="rId16" Type="http://schemas.openxmlformats.org/officeDocument/2006/relationships/image" Target="../media/image71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66.png"/><Relationship Id="rId5" Type="http://schemas.openxmlformats.org/officeDocument/2006/relationships/image" Target="../media/image61.png"/><Relationship Id="rId15" Type="http://schemas.openxmlformats.org/officeDocument/2006/relationships/image" Target="../media/image70.png"/><Relationship Id="rId10" Type="http://schemas.openxmlformats.org/officeDocument/2006/relationships/image" Target="../media/image65.png"/><Relationship Id="rId19" Type="http://schemas.openxmlformats.org/officeDocument/2006/relationships/image" Target="../media/image73.png"/><Relationship Id="rId4" Type="http://schemas.openxmlformats.org/officeDocument/2006/relationships/image" Target="../media/image60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17" Type="http://schemas.openxmlformats.org/officeDocument/2006/relationships/image" Target="../media/image57.png"/><Relationship Id="rId2" Type="http://schemas.openxmlformats.org/officeDocument/2006/relationships/image" Target="../media/image74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5" Type="http://schemas.openxmlformats.org/officeDocument/2006/relationships/image" Target="../media/image8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9.png"/><Relationship Id="rId18" Type="http://schemas.openxmlformats.org/officeDocument/2006/relationships/image" Target="../media/image104.png"/><Relationship Id="rId3" Type="http://schemas.openxmlformats.org/officeDocument/2006/relationships/image" Target="../media/image89.png"/><Relationship Id="rId21" Type="http://schemas.openxmlformats.org/officeDocument/2006/relationships/image" Target="../media/image105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17" Type="http://schemas.openxmlformats.org/officeDocument/2006/relationships/image" Target="../media/image103.png"/><Relationship Id="rId2" Type="http://schemas.openxmlformats.org/officeDocument/2006/relationships/image" Target="../media/image88.png"/><Relationship Id="rId16" Type="http://schemas.openxmlformats.org/officeDocument/2006/relationships/image" Target="../media/image102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91.png"/><Relationship Id="rId15" Type="http://schemas.openxmlformats.org/officeDocument/2006/relationships/image" Target="../media/image101.png"/><Relationship Id="rId10" Type="http://schemas.openxmlformats.org/officeDocument/2006/relationships/image" Target="../media/image96.png"/><Relationship Id="rId19" Type="http://schemas.openxmlformats.org/officeDocument/2006/relationships/image" Target="../media/image26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Relationship Id="rId14" Type="http://schemas.openxmlformats.org/officeDocument/2006/relationships/image" Target="../media/image10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17.png"/><Relationship Id="rId18" Type="http://schemas.openxmlformats.org/officeDocument/2006/relationships/image" Target="../media/image122.png"/><Relationship Id="rId3" Type="http://schemas.openxmlformats.org/officeDocument/2006/relationships/image" Target="../media/image107.png"/><Relationship Id="rId21" Type="http://schemas.openxmlformats.org/officeDocument/2006/relationships/image" Target="../media/image57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17" Type="http://schemas.openxmlformats.org/officeDocument/2006/relationships/image" Target="../media/image121.png"/><Relationship Id="rId2" Type="http://schemas.openxmlformats.org/officeDocument/2006/relationships/image" Target="../media/image106.png"/><Relationship Id="rId16" Type="http://schemas.openxmlformats.org/officeDocument/2006/relationships/image" Target="../media/image120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5" Type="http://schemas.openxmlformats.org/officeDocument/2006/relationships/image" Target="../media/image109.png"/><Relationship Id="rId15" Type="http://schemas.openxmlformats.org/officeDocument/2006/relationships/image" Target="../media/image119.png"/><Relationship Id="rId10" Type="http://schemas.openxmlformats.org/officeDocument/2006/relationships/image" Target="../media/image114.png"/><Relationship Id="rId19" Type="http://schemas.openxmlformats.org/officeDocument/2006/relationships/image" Target="../media/image123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74D23-7EF4-440A-9DC7-CE6E64135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362200"/>
            <a:ext cx="8382000" cy="838200"/>
          </a:xfrm>
        </p:spPr>
        <p:txBody>
          <a:bodyPr/>
          <a:lstStyle/>
          <a:p>
            <a:r>
              <a:rPr lang="en-US" dirty="0"/>
              <a:t>Deployment and Operations for Software Engineers</a:t>
            </a:r>
            <a:br>
              <a:rPr lang="en-US" dirty="0"/>
            </a:b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 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352F8-B6F5-482B-856C-30CD51C70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533400"/>
          </a:xfrm>
        </p:spPr>
        <p:txBody>
          <a:bodyPr/>
          <a:lstStyle/>
          <a:p>
            <a:r>
              <a:rPr lang="en-US" sz="2800" dirty="0"/>
              <a:t>Chapter 4 – The Cloud</a:t>
            </a:r>
          </a:p>
        </p:txBody>
      </p:sp>
    </p:spTree>
    <p:extLst>
      <p:ext uri="{BB962C8B-B14F-4D97-AF65-F5344CB8AC3E}">
        <p14:creationId xmlns:p14="http://schemas.microsoft.com/office/powerpoint/2010/main" val="4024664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609600"/>
            <a:ext cx="5351144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0" dirty="0"/>
              <a:t>Sometimes</a:t>
            </a:r>
            <a:r>
              <a:rPr spc="-75" dirty="0"/>
              <a:t> </a:t>
            </a:r>
            <a:r>
              <a:rPr spc="-15" dirty="0"/>
              <a:t>the</a:t>
            </a:r>
            <a:r>
              <a:rPr spc="-68" dirty="0"/>
              <a:t> </a:t>
            </a:r>
            <a:r>
              <a:rPr spc="-26" dirty="0"/>
              <a:t>whole</a:t>
            </a:r>
            <a:r>
              <a:rPr spc="-83" dirty="0"/>
              <a:t> </a:t>
            </a:r>
            <a:r>
              <a:rPr spc="-23" dirty="0"/>
              <a:t>cloud</a:t>
            </a:r>
            <a:r>
              <a:rPr spc="-90" dirty="0"/>
              <a:t> </a:t>
            </a:r>
            <a:r>
              <a:rPr spc="-26" dirty="0"/>
              <a:t>fails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38189"/>
            <a:ext cx="6943249" cy="1246175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9525">
              <a:spcBef>
                <a:spcPts val="578"/>
              </a:spcBef>
            </a:pPr>
            <a:r>
              <a:rPr sz="2400" spc="-11" dirty="0">
                <a:latin typeface="Calibri"/>
                <a:cs typeface="Calibri"/>
              </a:rPr>
              <a:t>Search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“cloud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outages”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get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enumerations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cloud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failures</a:t>
            </a:r>
            <a:endParaRPr sz="2400" dirty="0">
              <a:latin typeface="Calibri"/>
              <a:cs typeface="Calibri"/>
            </a:endParaRPr>
          </a:p>
          <a:p>
            <a:pPr marL="9525">
              <a:spcBef>
                <a:spcPts val="503"/>
              </a:spcBef>
            </a:pPr>
            <a:r>
              <a:rPr sz="2400" spc="-11" dirty="0">
                <a:latin typeface="Calibri"/>
                <a:cs typeface="Calibri"/>
              </a:rPr>
              <a:t>Outages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affect </a:t>
            </a:r>
            <a:r>
              <a:rPr sz="2400" spc="-4" dirty="0">
                <a:latin typeface="Calibri"/>
                <a:cs typeface="Calibri"/>
              </a:rPr>
              <a:t>all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major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cloud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providers</a:t>
            </a:r>
            <a:r>
              <a:rPr sz="2100" spc="-15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0588" y="2951759"/>
            <a:ext cx="5821204" cy="470802"/>
          </a:xfrm>
          <a:prstGeom prst="rect">
            <a:avLst/>
          </a:prstGeom>
        </p:spPr>
        <p:txBody>
          <a:bodyPr vert="horz" wrap="square" lIns="0" tIns="9049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1"/>
              </a:spcBef>
            </a:pPr>
            <a:r>
              <a:rPr sz="3000" spc="-4" dirty="0">
                <a:latin typeface="Calibri"/>
                <a:cs typeface="Calibri"/>
              </a:rPr>
              <a:t>And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8" dirty="0">
                <a:latin typeface="Calibri"/>
                <a:cs typeface="Calibri"/>
              </a:rPr>
              <a:t>sometimes</a:t>
            </a:r>
            <a:r>
              <a:rPr sz="3000" spc="-4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just</a:t>
            </a:r>
            <a:r>
              <a:rPr sz="3000" spc="11" dirty="0">
                <a:latin typeface="Calibri"/>
                <a:cs typeface="Calibri"/>
              </a:rPr>
              <a:t> </a:t>
            </a:r>
            <a:r>
              <a:rPr sz="3000" spc="-4" dirty="0">
                <a:latin typeface="Calibri"/>
                <a:cs typeface="Calibri"/>
              </a:rPr>
              <a:t>a </a:t>
            </a:r>
            <a:r>
              <a:rPr sz="3000" spc="-8" dirty="0">
                <a:latin typeface="Calibri"/>
                <a:cs typeface="Calibri"/>
              </a:rPr>
              <a:t>part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4" dirty="0">
                <a:latin typeface="Calibri"/>
                <a:cs typeface="Calibri"/>
              </a:rPr>
              <a:t>of</a:t>
            </a:r>
            <a:r>
              <a:rPr sz="3000" spc="11" dirty="0">
                <a:latin typeface="Calibri"/>
                <a:cs typeface="Calibri"/>
              </a:rPr>
              <a:t> </a:t>
            </a:r>
            <a:r>
              <a:rPr sz="3000" spc="-4" dirty="0">
                <a:latin typeface="Calibri"/>
                <a:cs typeface="Calibri"/>
              </a:rPr>
              <a:t>it</a:t>
            </a:r>
            <a:r>
              <a:rPr sz="3000" spc="-11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fails</a:t>
            </a:r>
            <a:r>
              <a:rPr sz="3000" spc="-19" dirty="0">
                <a:latin typeface="Calibri"/>
                <a:cs typeface="Calibri"/>
              </a:rPr>
              <a:t> </a:t>
            </a:r>
            <a:r>
              <a:rPr sz="3000" spc="-4" dirty="0">
                <a:latin typeface="Calibri"/>
                <a:cs typeface="Calibri"/>
              </a:rPr>
              <a:t>…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4461" y="762000"/>
            <a:ext cx="6605493" cy="1003673"/>
          </a:xfrm>
          <a:prstGeom prst="rect">
            <a:avLst/>
          </a:prstGeom>
        </p:spPr>
        <p:txBody>
          <a:bodyPr vert="horz" wrap="square" lIns="0" tIns="6667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440656" marR="3810" indent="-1431608">
              <a:lnSpc>
                <a:spcPts val="3563"/>
              </a:lnSpc>
              <a:spcBef>
                <a:spcPts val="525"/>
              </a:spcBef>
            </a:pPr>
            <a:r>
              <a:rPr dirty="0"/>
              <a:t>A</a:t>
            </a:r>
            <a:r>
              <a:rPr spc="-56" dirty="0"/>
              <a:t> </a:t>
            </a:r>
            <a:r>
              <a:rPr spc="-26" dirty="0"/>
              <a:t>year</a:t>
            </a:r>
            <a:r>
              <a:rPr spc="-71" dirty="0"/>
              <a:t> </a:t>
            </a:r>
            <a:r>
              <a:rPr spc="-8" dirty="0"/>
              <a:t>in</a:t>
            </a:r>
            <a:r>
              <a:rPr spc="-60" dirty="0"/>
              <a:t> </a:t>
            </a:r>
            <a:r>
              <a:rPr spc="-15" dirty="0"/>
              <a:t>the</a:t>
            </a:r>
            <a:r>
              <a:rPr spc="-60" dirty="0"/>
              <a:t> </a:t>
            </a:r>
            <a:r>
              <a:rPr spc="-34" dirty="0"/>
              <a:t>life</a:t>
            </a:r>
            <a:r>
              <a:rPr spc="-71" dirty="0"/>
              <a:t> </a:t>
            </a:r>
            <a:r>
              <a:rPr spc="-11" dirty="0"/>
              <a:t>of</a:t>
            </a:r>
            <a:r>
              <a:rPr spc="-53" dirty="0"/>
              <a:t> </a:t>
            </a:r>
            <a:r>
              <a:rPr dirty="0"/>
              <a:t>a</a:t>
            </a:r>
            <a:r>
              <a:rPr spc="-45" dirty="0"/>
              <a:t> </a:t>
            </a:r>
            <a:r>
              <a:rPr spc="-23" dirty="0"/>
              <a:t>Google </a:t>
            </a:r>
            <a:r>
              <a:rPr spc="-735" dirty="0"/>
              <a:t> </a:t>
            </a:r>
            <a:r>
              <a:rPr spc="-38" dirty="0"/>
              <a:t>datacenter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55050"/>
            <a:ext cx="7846696" cy="3609802"/>
          </a:xfrm>
          <a:prstGeom prst="rect">
            <a:avLst/>
          </a:prstGeom>
        </p:spPr>
        <p:txBody>
          <a:bodyPr vert="horz" wrap="square" lIns="0" tIns="29051" rIns="0" bIns="0" rtlCol="0">
            <a:spAutoFit/>
          </a:bodyPr>
          <a:lstStyle/>
          <a:p>
            <a:pPr marL="180975" indent="-171926">
              <a:spcBef>
                <a:spcPts val="229"/>
              </a:spcBef>
              <a:buFont typeface="Arial MT"/>
              <a:buChar char="•"/>
              <a:tabLst>
                <a:tab pos="180975" algn="l"/>
                <a:tab pos="181451" algn="l"/>
              </a:tabLst>
            </a:pPr>
            <a:r>
              <a:rPr sz="1800" spc="-4" dirty="0">
                <a:latin typeface="Calibri"/>
                <a:cs typeface="Calibri"/>
              </a:rPr>
              <a:t>~0.5</a:t>
            </a:r>
            <a:r>
              <a:rPr sz="1800" spc="8" dirty="0">
                <a:latin typeface="Calibri"/>
                <a:cs typeface="Calibri"/>
              </a:rPr>
              <a:t> </a:t>
            </a:r>
            <a:r>
              <a:rPr sz="1800" spc="-8" dirty="0">
                <a:latin typeface="Calibri"/>
                <a:cs typeface="Calibri"/>
              </a:rPr>
              <a:t>overheating</a:t>
            </a:r>
            <a:r>
              <a:rPr sz="1800" spc="4" dirty="0">
                <a:latin typeface="Calibri"/>
                <a:cs typeface="Calibri"/>
              </a:rPr>
              <a:t> </a:t>
            </a:r>
            <a:r>
              <a:rPr sz="1800" spc="-11" dirty="0">
                <a:latin typeface="Calibri"/>
                <a:cs typeface="Calibri"/>
              </a:rPr>
              <a:t>(power</a:t>
            </a:r>
            <a:r>
              <a:rPr sz="1800" spc="8" dirty="0">
                <a:latin typeface="Calibri"/>
                <a:cs typeface="Calibri"/>
              </a:rPr>
              <a:t> </a:t>
            </a:r>
            <a:r>
              <a:rPr sz="1800" spc="-8" dirty="0">
                <a:latin typeface="Calibri"/>
                <a:cs typeface="Calibri"/>
              </a:rPr>
              <a:t>down</a:t>
            </a:r>
            <a:r>
              <a:rPr sz="1800" spc="4" dirty="0">
                <a:latin typeface="Calibri"/>
                <a:cs typeface="Calibri"/>
              </a:rPr>
              <a:t> </a:t>
            </a:r>
            <a:r>
              <a:rPr sz="1800" spc="-8" dirty="0">
                <a:latin typeface="Calibri"/>
                <a:cs typeface="Calibri"/>
              </a:rPr>
              <a:t>most</a:t>
            </a:r>
            <a:r>
              <a:rPr sz="1800" spc="11" dirty="0">
                <a:latin typeface="Calibri"/>
                <a:cs typeface="Calibri"/>
              </a:rPr>
              <a:t> </a:t>
            </a:r>
            <a:r>
              <a:rPr sz="1800" spc="-4" dirty="0">
                <a:latin typeface="Calibri"/>
                <a:cs typeface="Calibri"/>
              </a:rPr>
              <a:t>machines</a:t>
            </a:r>
            <a:r>
              <a:rPr sz="1800" spc="11" dirty="0">
                <a:latin typeface="Calibri"/>
                <a:cs typeface="Calibri"/>
              </a:rPr>
              <a:t> </a:t>
            </a:r>
            <a:r>
              <a:rPr sz="1800" spc="-4" dirty="0">
                <a:latin typeface="Calibri"/>
                <a:cs typeface="Calibri"/>
              </a:rPr>
              <a:t>in</a:t>
            </a:r>
            <a:r>
              <a:rPr sz="1800" spc="8" dirty="0">
                <a:latin typeface="Calibri"/>
                <a:cs typeface="Calibri"/>
              </a:rPr>
              <a:t> </a:t>
            </a:r>
            <a:r>
              <a:rPr sz="1800" spc="-8" dirty="0">
                <a:latin typeface="Calibri"/>
                <a:cs typeface="Calibri"/>
              </a:rPr>
              <a:t>&lt;5</a:t>
            </a:r>
            <a:r>
              <a:rPr sz="1800" spc="8" dirty="0">
                <a:latin typeface="Calibri"/>
                <a:cs typeface="Calibri"/>
              </a:rPr>
              <a:t> </a:t>
            </a:r>
            <a:r>
              <a:rPr sz="1800" spc="-4" dirty="0">
                <a:latin typeface="Calibri"/>
                <a:cs typeface="Calibri"/>
              </a:rPr>
              <a:t>mins,</a:t>
            </a:r>
            <a:r>
              <a:rPr sz="1800" spc="11" dirty="0">
                <a:latin typeface="Calibri"/>
                <a:cs typeface="Calibri"/>
              </a:rPr>
              <a:t> </a:t>
            </a:r>
            <a:r>
              <a:rPr sz="1800" spc="-4" dirty="0">
                <a:latin typeface="Calibri"/>
                <a:cs typeface="Calibri"/>
              </a:rPr>
              <a:t>~1-2</a:t>
            </a:r>
            <a:r>
              <a:rPr sz="1800" spc="11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days</a:t>
            </a:r>
            <a:r>
              <a:rPr sz="1800" spc="11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11" dirty="0">
                <a:latin typeface="Calibri"/>
                <a:cs typeface="Calibri"/>
              </a:rPr>
              <a:t> </a:t>
            </a:r>
            <a:r>
              <a:rPr sz="1800" spc="-11" dirty="0">
                <a:latin typeface="Calibri"/>
                <a:cs typeface="Calibri"/>
              </a:rPr>
              <a:t>recover)</a:t>
            </a:r>
            <a:endParaRPr sz="1800" dirty="0">
              <a:latin typeface="Calibri"/>
              <a:cs typeface="Calibri"/>
            </a:endParaRPr>
          </a:p>
          <a:p>
            <a:pPr marL="180975" indent="-171926">
              <a:spcBef>
                <a:spcPts val="150"/>
              </a:spcBef>
              <a:buFont typeface="Arial MT"/>
              <a:buChar char="•"/>
              <a:tabLst>
                <a:tab pos="180975" algn="l"/>
                <a:tab pos="181451" algn="l"/>
              </a:tabLst>
            </a:pPr>
            <a:r>
              <a:rPr sz="1800" spc="-4" dirty="0">
                <a:latin typeface="Calibri"/>
                <a:cs typeface="Calibri"/>
              </a:rPr>
              <a:t>~1</a:t>
            </a:r>
            <a:r>
              <a:rPr sz="1800" spc="4" dirty="0">
                <a:latin typeface="Calibri"/>
                <a:cs typeface="Calibri"/>
              </a:rPr>
              <a:t> </a:t>
            </a:r>
            <a:r>
              <a:rPr sz="1800" spc="-4" dirty="0">
                <a:latin typeface="Calibri"/>
                <a:cs typeface="Calibri"/>
              </a:rPr>
              <a:t>PDU</a:t>
            </a:r>
            <a:r>
              <a:rPr sz="1800" spc="4" dirty="0">
                <a:latin typeface="Calibri"/>
                <a:cs typeface="Calibri"/>
              </a:rPr>
              <a:t> </a:t>
            </a:r>
            <a:r>
              <a:rPr sz="1800" spc="-11" dirty="0">
                <a:latin typeface="Calibri"/>
                <a:cs typeface="Calibri"/>
              </a:rPr>
              <a:t>failure</a:t>
            </a:r>
            <a:r>
              <a:rPr sz="1800" spc="4" dirty="0">
                <a:latin typeface="Calibri"/>
                <a:cs typeface="Calibri"/>
              </a:rPr>
              <a:t> </a:t>
            </a:r>
            <a:r>
              <a:rPr sz="1800" spc="-4" dirty="0">
                <a:latin typeface="Calibri"/>
                <a:cs typeface="Calibri"/>
              </a:rPr>
              <a:t>(~500-1000</a:t>
            </a:r>
            <a:r>
              <a:rPr sz="1800" spc="-8" dirty="0">
                <a:latin typeface="Calibri"/>
                <a:cs typeface="Calibri"/>
              </a:rPr>
              <a:t> </a:t>
            </a:r>
            <a:r>
              <a:rPr sz="1800" spc="-4" dirty="0">
                <a:latin typeface="Calibri"/>
                <a:cs typeface="Calibri"/>
              </a:rPr>
              <a:t>machines</a:t>
            </a:r>
            <a:r>
              <a:rPr sz="1800" spc="4" dirty="0">
                <a:latin typeface="Calibri"/>
                <a:cs typeface="Calibri"/>
              </a:rPr>
              <a:t> </a:t>
            </a:r>
            <a:r>
              <a:rPr sz="1800" spc="-8" dirty="0">
                <a:latin typeface="Calibri"/>
                <a:cs typeface="Calibri"/>
              </a:rPr>
              <a:t>suddenly</a:t>
            </a:r>
            <a:r>
              <a:rPr sz="1800" spc="8" dirty="0">
                <a:latin typeface="Calibri"/>
                <a:cs typeface="Calibri"/>
              </a:rPr>
              <a:t> </a:t>
            </a:r>
            <a:r>
              <a:rPr sz="1800" spc="-19" dirty="0">
                <a:latin typeface="Calibri"/>
                <a:cs typeface="Calibri"/>
              </a:rPr>
              <a:t>disappear,</a:t>
            </a:r>
            <a:r>
              <a:rPr sz="1800" spc="-8" dirty="0">
                <a:latin typeface="Calibri"/>
                <a:cs typeface="Calibri"/>
              </a:rPr>
              <a:t> </a:t>
            </a:r>
            <a:r>
              <a:rPr sz="1800" spc="-4" dirty="0">
                <a:latin typeface="Calibri"/>
                <a:cs typeface="Calibri"/>
              </a:rPr>
              <a:t>~6</a:t>
            </a:r>
            <a:r>
              <a:rPr sz="1800" spc="8" dirty="0">
                <a:latin typeface="Calibri"/>
                <a:cs typeface="Calibri"/>
              </a:rPr>
              <a:t> </a:t>
            </a:r>
            <a:r>
              <a:rPr sz="1800" spc="-11" dirty="0">
                <a:latin typeface="Calibri"/>
                <a:cs typeface="Calibri"/>
              </a:rPr>
              <a:t>hours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19" dirty="0">
                <a:latin typeface="Calibri"/>
                <a:cs typeface="Calibri"/>
              </a:rPr>
              <a:t> </a:t>
            </a:r>
            <a:r>
              <a:rPr sz="1800" spc="-8" dirty="0">
                <a:latin typeface="Calibri"/>
                <a:cs typeface="Calibri"/>
              </a:rPr>
              <a:t>come</a:t>
            </a:r>
            <a:r>
              <a:rPr sz="1800" spc="11" dirty="0">
                <a:latin typeface="Calibri"/>
                <a:cs typeface="Calibri"/>
              </a:rPr>
              <a:t> </a:t>
            </a:r>
            <a:r>
              <a:rPr sz="1800" spc="-8" dirty="0">
                <a:latin typeface="Calibri"/>
                <a:cs typeface="Calibri"/>
              </a:rPr>
              <a:t>back)</a:t>
            </a:r>
            <a:endParaRPr sz="1800" dirty="0">
              <a:latin typeface="Calibri"/>
              <a:cs typeface="Calibri"/>
            </a:endParaRPr>
          </a:p>
          <a:p>
            <a:pPr marL="180975" indent="-171926">
              <a:spcBef>
                <a:spcPts val="153"/>
              </a:spcBef>
              <a:buFont typeface="Arial MT"/>
              <a:buChar char="•"/>
              <a:tabLst>
                <a:tab pos="180975" algn="l"/>
                <a:tab pos="181451" algn="l"/>
              </a:tabLst>
            </a:pPr>
            <a:r>
              <a:rPr sz="1800" spc="-4" dirty="0">
                <a:latin typeface="Calibri"/>
                <a:cs typeface="Calibri"/>
              </a:rPr>
              <a:t>~20</a:t>
            </a:r>
            <a:r>
              <a:rPr sz="1800" spc="4" dirty="0">
                <a:latin typeface="Calibri"/>
                <a:cs typeface="Calibri"/>
              </a:rPr>
              <a:t> </a:t>
            </a:r>
            <a:r>
              <a:rPr sz="1800" spc="-11" dirty="0">
                <a:latin typeface="Calibri"/>
                <a:cs typeface="Calibri"/>
              </a:rPr>
              <a:t>rack</a:t>
            </a:r>
            <a:r>
              <a:rPr sz="1800" spc="-4" dirty="0">
                <a:latin typeface="Calibri"/>
                <a:cs typeface="Calibri"/>
              </a:rPr>
              <a:t> </a:t>
            </a:r>
            <a:r>
              <a:rPr sz="1800" spc="-11" dirty="0">
                <a:latin typeface="Calibri"/>
                <a:cs typeface="Calibri"/>
              </a:rPr>
              <a:t>failures</a:t>
            </a:r>
            <a:r>
              <a:rPr sz="1800" spc="4" dirty="0">
                <a:latin typeface="Calibri"/>
                <a:cs typeface="Calibri"/>
              </a:rPr>
              <a:t> </a:t>
            </a:r>
            <a:r>
              <a:rPr sz="1800" spc="-4" dirty="0">
                <a:latin typeface="Calibri"/>
                <a:cs typeface="Calibri"/>
              </a:rPr>
              <a:t>(40-80</a:t>
            </a:r>
            <a:r>
              <a:rPr sz="1800" spc="4" dirty="0">
                <a:latin typeface="Calibri"/>
                <a:cs typeface="Calibri"/>
              </a:rPr>
              <a:t> </a:t>
            </a:r>
            <a:r>
              <a:rPr sz="1800" spc="-8" dirty="0">
                <a:latin typeface="Calibri"/>
                <a:cs typeface="Calibri"/>
              </a:rPr>
              <a:t>machines</a:t>
            </a:r>
            <a:r>
              <a:rPr sz="1800" spc="8" dirty="0">
                <a:latin typeface="Calibri"/>
                <a:cs typeface="Calibri"/>
              </a:rPr>
              <a:t> </a:t>
            </a:r>
            <a:r>
              <a:rPr sz="1800" spc="-8" dirty="0">
                <a:latin typeface="Calibri"/>
                <a:cs typeface="Calibri"/>
              </a:rPr>
              <a:t>instantly</a:t>
            </a:r>
            <a:r>
              <a:rPr sz="1800" spc="-4" dirty="0">
                <a:latin typeface="Calibri"/>
                <a:cs typeface="Calibri"/>
              </a:rPr>
              <a:t> </a:t>
            </a:r>
            <a:r>
              <a:rPr sz="1800" spc="-19" dirty="0">
                <a:latin typeface="Calibri"/>
                <a:cs typeface="Calibri"/>
              </a:rPr>
              <a:t>disappear,</a:t>
            </a:r>
            <a:r>
              <a:rPr sz="1800" spc="-8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1-6</a:t>
            </a:r>
            <a:r>
              <a:rPr sz="1800" spc="4" dirty="0">
                <a:latin typeface="Calibri"/>
                <a:cs typeface="Calibri"/>
              </a:rPr>
              <a:t> </a:t>
            </a:r>
            <a:r>
              <a:rPr sz="1800" spc="-11" dirty="0">
                <a:latin typeface="Calibri"/>
                <a:cs typeface="Calibri"/>
              </a:rPr>
              <a:t>hours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8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get</a:t>
            </a:r>
            <a:r>
              <a:rPr sz="1800" spc="23" dirty="0">
                <a:latin typeface="Calibri"/>
                <a:cs typeface="Calibri"/>
              </a:rPr>
              <a:t> </a:t>
            </a:r>
            <a:r>
              <a:rPr sz="1800" spc="-8" dirty="0">
                <a:latin typeface="Calibri"/>
                <a:cs typeface="Calibri"/>
              </a:rPr>
              <a:t>back)</a:t>
            </a:r>
            <a:endParaRPr sz="1800" dirty="0">
              <a:latin typeface="Calibri"/>
              <a:cs typeface="Calibri"/>
            </a:endParaRPr>
          </a:p>
          <a:p>
            <a:pPr marL="180975" indent="-171926">
              <a:spcBef>
                <a:spcPts val="165"/>
              </a:spcBef>
              <a:buFont typeface="Arial MT"/>
              <a:buChar char="•"/>
              <a:tabLst>
                <a:tab pos="180975" algn="l"/>
                <a:tab pos="181451" algn="l"/>
              </a:tabLst>
            </a:pPr>
            <a:r>
              <a:rPr sz="1800" spc="-4" dirty="0">
                <a:latin typeface="Calibri"/>
                <a:cs typeface="Calibri"/>
              </a:rPr>
              <a:t>~5</a:t>
            </a:r>
            <a:r>
              <a:rPr sz="1800" spc="4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racks</a:t>
            </a:r>
            <a:r>
              <a:rPr sz="1800" spc="8" dirty="0">
                <a:latin typeface="Calibri"/>
                <a:cs typeface="Calibri"/>
              </a:rPr>
              <a:t> </a:t>
            </a:r>
            <a:r>
              <a:rPr sz="1800" spc="-8" dirty="0">
                <a:latin typeface="Calibri"/>
                <a:cs typeface="Calibri"/>
              </a:rPr>
              <a:t>go</a:t>
            </a:r>
            <a:r>
              <a:rPr sz="1800" spc="4" dirty="0">
                <a:latin typeface="Calibri"/>
                <a:cs typeface="Calibri"/>
              </a:rPr>
              <a:t> </a:t>
            </a:r>
            <a:r>
              <a:rPr sz="1800" spc="-11" dirty="0">
                <a:latin typeface="Calibri"/>
                <a:cs typeface="Calibri"/>
              </a:rPr>
              <a:t>wonky</a:t>
            </a:r>
            <a:r>
              <a:rPr sz="1800" spc="11" dirty="0">
                <a:latin typeface="Calibri"/>
                <a:cs typeface="Calibri"/>
              </a:rPr>
              <a:t> </a:t>
            </a:r>
            <a:r>
              <a:rPr sz="1800" spc="-4" dirty="0">
                <a:latin typeface="Calibri"/>
                <a:cs typeface="Calibri"/>
              </a:rPr>
              <a:t>(40-80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4" dirty="0">
                <a:latin typeface="Calibri"/>
                <a:cs typeface="Calibri"/>
              </a:rPr>
              <a:t>machines</a:t>
            </a:r>
            <a:r>
              <a:rPr sz="1800" spc="8" dirty="0">
                <a:latin typeface="Calibri"/>
                <a:cs typeface="Calibri"/>
              </a:rPr>
              <a:t> </a:t>
            </a:r>
            <a:r>
              <a:rPr sz="1800" spc="-8" dirty="0">
                <a:latin typeface="Calibri"/>
                <a:cs typeface="Calibri"/>
              </a:rPr>
              <a:t>see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4" dirty="0">
                <a:latin typeface="Calibri"/>
                <a:cs typeface="Calibri"/>
              </a:rPr>
              <a:t>50%</a:t>
            </a:r>
            <a:r>
              <a:rPr sz="1800" spc="8" dirty="0">
                <a:latin typeface="Calibri"/>
                <a:cs typeface="Calibri"/>
              </a:rPr>
              <a:t> </a:t>
            </a:r>
            <a:r>
              <a:rPr sz="1800" spc="-11" dirty="0">
                <a:latin typeface="Calibri"/>
                <a:cs typeface="Calibri"/>
              </a:rPr>
              <a:t>packetloss)</a:t>
            </a:r>
            <a:endParaRPr sz="1800" dirty="0">
              <a:latin typeface="Calibri"/>
              <a:cs typeface="Calibri"/>
            </a:endParaRPr>
          </a:p>
          <a:p>
            <a:pPr marL="180975" indent="-171926">
              <a:spcBef>
                <a:spcPts val="153"/>
              </a:spcBef>
              <a:buFont typeface="Arial MT"/>
              <a:buChar char="•"/>
              <a:tabLst>
                <a:tab pos="180975" algn="l"/>
                <a:tab pos="181451" algn="l"/>
              </a:tabLst>
            </a:pPr>
            <a:r>
              <a:rPr sz="1800" spc="-4" dirty="0">
                <a:latin typeface="Calibri"/>
                <a:cs typeface="Calibri"/>
              </a:rPr>
              <a:t>~8</a:t>
            </a:r>
            <a:r>
              <a:rPr sz="1800" spc="8" dirty="0">
                <a:latin typeface="Calibri"/>
                <a:cs typeface="Calibri"/>
              </a:rPr>
              <a:t> </a:t>
            </a:r>
            <a:r>
              <a:rPr sz="1800" spc="-8" dirty="0">
                <a:latin typeface="Calibri"/>
                <a:cs typeface="Calibri"/>
              </a:rPr>
              <a:t>network</a:t>
            </a:r>
            <a:r>
              <a:rPr sz="1800" spc="19" dirty="0">
                <a:latin typeface="Calibri"/>
                <a:cs typeface="Calibri"/>
              </a:rPr>
              <a:t> </a:t>
            </a:r>
            <a:r>
              <a:rPr sz="1800" spc="-8" dirty="0">
                <a:latin typeface="Calibri"/>
                <a:cs typeface="Calibri"/>
              </a:rPr>
              <a:t>maintenances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4" dirty="0">
                <a:latin typeface="Calibri"/>
                <a:cs typeface="Calibri"/>
              </a:rPr>
              <a:t>(4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8" dirty="0">
                <a:latin typeface="Calibri"/>
                <a:cs typeface="Calibri"/>
              </a:rPr>
              <a:t>might</a:t>
            </a:r>
            <a:r>
              <a:rPr sz="1800" spc="26" dirty="0">
                <a:latin typeface="Calibri"/>
                <a:cs typeface="Calibri"/>
              </a:rPr>
              <a:t> </a:t>
            </a:r>
            <a:r>
              <a:rPr sz="1800" spc="-8" dirty="0">
                <a:latin typeface="Calibri"/>
                <a:cs typeface="Calibri"/>
              </a:rPr>
              <a:t>cause</a:t>
            </a:r>
            <a:r>
              <a:rPr sz="1800" spc="4" dirty="0">
                <a:latin typeface="Calibri"/>
                <a:cs typeface="Calibri"/>
              </a:rPr>
              <a:t> </a:t>
            </a:r>
            <a:r>
              <a:rPr sz="1800" spc="-8" dirty="0">
                <a:latin typeface="Calibri"/>
                <a:cs typeface="Calibri"/>
              </a:rPr>
              <a:t>~30-minute</a:t>
            </a:r>
            <a:r>
              <a:rPr sz="1800" spc="19" dirty="0">
                <a:latin typeface="Calibri"/>
                <a:cs typeface="Calibri"/>
              </a:rPr>
              <a:t> </a:t>
            </a:r>
            <a:r>
              <a:rPr sz="1800" spc="-8" dirty="0">
                <a:latin typeface="Calibri"/>
                <a:cs typeface="Calibri"/>
              </a:rPr>
              <a:t>random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8" dirty="0">
                <a:latin typeface="Calibri"/>
                <a:cs typeface="Calibri"/>
              </a:rPr>
              <a:t>connectivity</a:t>
            </a:r>
            <a:r>
              <a:rPr sz="1800" spc="11" dirty="0">
                <a:latin typeface="Calibri"/>
                <a:cs typeface="Calibri"/>
              </a:rPr>
              <a:t> </a:t>
            </a:r>
            <a:r>
              <a:rPr sz="1800" spc="-4" dirty="0">
                <a:latin typeface="Calibri"/>
                <a:cs typeface="Calibri"/>
              </a:rPr>
              <a:t>losses)</a:t>
            </a:r>
            <a:endParaRPr sz="1800" dirty="0">
              <a:latin typeface="Calibri"/>
              <a:cs typeface="Calibri"/>
            </a:endParaRPr>
          </a:p>
          <a:p>
            <a:pPr marL="180975" indent="-171926">
              <a:spcBef>
                <a:spcPts val="153"/>
              </a:spcBef>
              <a:buFont typeface="Arial MT"/>
              <a:buChar char="•"/>
              <a:tabLst>
                <a:tab pos="180975" algn="l"/>
                <a:tab pos="181451" algn="l"/>
              </a:tabLst>
            </a:pPr>
            <a:r>
              <a:rPr sz="1800" spc="-8" dirty="0">
                <a:latin typeface="Calibri"/>
                <a:cs typeface="Calibri"/>
              </a:rPr>
              <a:t>~12</a:t>
            </a:r>
            <a:r>
              <a:rPr sz="1800" spc="8" dirty="0">
                <a:latin typeface="Calibri"/>
                <a:cs typeface="Calibri"/>
              </a:rPr>
              <a:t> </a:t>
            </a:r>
            <a:r>
              <a:rPr sz="1800" spc="-11" dirty="0">
                <a:latin typeface="Calibri"/>
                <a:cs typeface="Calibri"/>
              </a:rPr>
              <a:t>router</a:t>
            </a:r>
            <a:r>
              <a:rPr sz="1800" spc="8" dirty="0">
                <a:latin typeface="Calibri"/>
                <a:cs typeface="Calibri"/>
              </a:rPr>
              <a:t> </a:t>
            </a:r>
            <a:r>
              <a:rPr sz="1800" spc="-8" dirty="0">
                <a:latin typeface="Calibri"/>
                <a:cs typeface="Calibri"/>
              </a:rPr>
              <a:t>reloads</a:t>
            </a:r>
            <a:r>
              <a:rPr sz="1800" spc="4" dirty="0">
                <a:latin typeface="Calibri"/>
                <a:cs typeface="Calibri"/>
              </a:rPr>
              <a:t> </a:t>
            </a:r>
            <a:r>
              <a:rPr sz="1800" spc="-19" dirty="0">
                <a:latin typeface="Calibri"/>
                <a:cs typeface="Calibri"/>
              </a:rPr>
              <a:t>(takes</a:t>
            </a:r>
            <a:r>
              <a:rPr sz="1800" spc="11" dirty="0">
                <a:latin typeface="Calibri"/>
                <a:cs typeface="Calibri"/>
              </a:rPr>
              <a:t> </a:t>
            </a:r>
            <a:r>
              <a:rPr sz="1800" spc="-4" dirty="0">
                <a:latin typeface="Calibri"/>
                <a:cs typeface="Calibri"/>
              </a:rPr>
              <a:t>out</a:t>
            </a:r>
            <a:r>
              <a:rPr sz="1800" spc="4" dirty="0">
                <a:latin typeface="Calibri"/>
                <a:cs typeface="Calibri"/>
              </a:rPr>
              <a:t> </a:t>
            </a:r>
            <a:r>
              <a:rPr sz="1800" spc="-4" dirty="0">
                <a:latin typeface="Calibri"/>
                <a:cs typeface="Calibri"/>
              </a:rPr>
              <a:t>DNS</a:t>
            </a:r>
            <a:r>
              <a:rPr sz="1800" spc="8" dirty="0">
                <a:latin typeface="Calibri"/>
                <a:cs typeface="Calibri"/>
              </a:rPr>
              <a:t> </a:t>
            </a:r>
            <a:r>
              <a:rPr sz="1800" spc="-4" dirty="0">
                <a:latin typeface="Calibri"/>
                <a:cs typeface="Calibri"/>
              </a:rPr>
              <a:t>and</a:t>
            </a:r>
            <a:r>
              <a:rPr sz="1800" spc="4" dirty="0">
                <a:latin typeface="Calibri"/>
                <a:cs typeface="Calibri"/>
              </a:rPr>
              <a:t> </a:t>
            </a:r>
            <a:r>
              <a:rPr sz="1800" spc="-11" dirty="0">
                <a:latin typeface="Calibri"/>
                <a:cs typeface="Calibri"/>
              </a:rPr>
              <a:t>external</a:t>
            </a:r>
            <a:r>
              <a:rPr sz="1800" spc="26" dirty="0">
                <a:latin typeface="Calibri"/>
                <a:cs typeface="Calibri"/>
              </a:rPr>
              <a:t> </a:t>
            </a:r>
            <a:r>
              <a:rPr sz="1800" spc="-8" dirty="0">
                <a:latin typeface="Calibri"/>
                <a:cs typeface="Calibri"/>
              </a:rPr>
              <a:t>vips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8" dirty="0">
                <a:latin typeface="Calibri"/>
                <a:cs typeface="Calibri"/>
              </a:rPr>
              <a:t> </a:t>
            </a:r>
            <a:r>
              <a:rPr sz="1800" spc="-4" dirty="0">
                <a:latin typeface="Calibri"/>
                <a:cs typeface="Calibri"/>
              </a:rPr>
              <a:t>a</a:t>
            </a:r>
            <a:r>
              <a:rPr sz="1800" spc="4" dirty="0">
                <a:latin typeface="Calibri"/>
                <a:cs typeface="Calibri"/>
              </a:rPr>
              <a:t> </a:t>
            </a:r>
            <a:r>
              <a:rPr sz="1800" spc="-11" dirty="0">
                <a:latin typeface="Calibri"/>
                <a:cs typeface="Calibri"/>
              </a:rPr>
              <a:t>couple</a:t>
            </a:r>
            <a:r>
              <a:rPr sz="1800" spc="4" dirty="0">
                <a:latin typeface="Calibri"/>
                <a:cs typeface="Calibri"/>
              </a:rPr>
              <a:t> </a:t>
            </a:r>
            <a:r>
              <a:rPr sz="1800" spc="-8" dirty="0">
                <a:latin typeface="Calibri"/>
                <a:cs typeface="Calibri"/>
              </a:rPr>
              <a:t>minutes)</a:t>
            </a:r>
            <a:endParaRPr sz="1800" dirty="0">
              <a:latin typeface="Calibri"/>
              <a:cs typeface="Calibri"/>
            </a:endParaRPr>
          </a:p>
          <a:p>
            <a:pPr marL="180975" indent="-171926">
              <a:spcBef>
                <a:spcPts val="161"/>
              </a:spcBef>
              <a:buFont typeface="Arial MT"/>
              <a:buChar char="•"/>
              <a:tabLst>
                <a:tab pos="180975" algn="l"/>
                <a:tab pos="181451" algn="l"/>
              </a:tabLst>
            </a:pPr>
            <a:r>
              <a:rPr sz="1800" spc="-4" dirty="0">
                <a:latin typeface="Calibri"/>
                <a:cs typeface="Calibri"/>
              </a:rPr>
              <a:t>~3 </a:t>
            </a:r>
            <a:r>
              <a:rPr sz="1800" spc="-11" dirty="0">
                <a:latin typeface="Calibri"/>
                <a:cs typeface="Calibri"/>
              </a:rPr>
              <a:t>router</a:t>
            </a:r>
            <a:r>
              <a:rPr sz="1800" spc="4" dirty="0">
                <a:latin typeface="Calibri"/>
                <a:cs typeface="Calibri"/>
              </a:rPr>
              <a:t> </a:t>
            </a:r>
            <a:r>
              <a:rPr sz="1800" spc="-8" dirty="0">
                <a:latin typeface="Calibri"/>
                <a:cs typeface="Calibri"/>
              </a:rPr>
              <a:t>failures</a:t>
            </a:r>
            <a:r>
              <a:rPr sz="1800" spc="-11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(have</a:t>
            </a:r>
            <a:r>
              <a:rPr sz="1800" spc="4" dirty="0">
                <a:latin typeface="Calibri"/>
                <a:cs typeface="Calibri"/>
              </a:rPr>
              <a:t> </a:t>
            </a:r>
            <a:r>
              <a:rPr sz="1800" spc="-11" dirty="0">
                <a:latin typeface="Calibri"/>
                <a:cs typeface="Calibri"/>
              </a:rPr>
              <a:t>to</a:t>
            </a:r>
            <a:r>
              <a:rPr sz="1800" spc="11" dirty="0">
                <a:latin typeface="Calibri"/>
                <a:cs typeface="Calibri"/>
              </a:rPr>
              <a:t> </a:t>
            </a:r>
            <a:r>
              <a:rPr sz="1800" spc="-8" dirty="0">
                <a:latin typeface="Calibri"/>
                <a:cs typeface="Calibri"/>
              </a:rPr>
              <a:t>immediately</a:t>
            </a:r>
            <a:r>
              <a:rPr sz="1800" spc="19" dirty="0">
                <a:latin typeface="Calibri"/>
                <a:cs typeface="Calibri"/>
              </a:rPr>
              <a:t> </a:t>
            </a:r>
            <a:r>
              <a:rPr sz="1800" spc="-4" dirty="0">
                <a:latin typeface="Calibri"/>
                <a:cs typeface="Calibri"/>
              </a:rPr>
              <a:t>pull </a:t>
            </a:r>
            <a:r>
              <a:rPr sz="1800" spc="-15" dirty="0">
                <a:latin typeface="Calibri"/>
                <a:cs typeface="Calibri"/>
              </a:rPr>
              <a:t>traffic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4" dirty="0">
                <a:latin typeface="Calibri"/>
                <a:cs typeface="Calibri"/>
              </a:rPr>
              <a:t> an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8" dirty="0">
                <a:latin typeface="Calibri"/>
                <a:cs typeface="Calibri"/>
              </a:rPr>
              <a:t>hour)</a:t>
            </a:r>
            <a:endParaRPr sz="1800" dirty="0">
              <a:latin typeface="Calibri"/>
              <a:cs typeface="Calibri"/>
            </a:endParaRPr>
          </a:p>
          <a:p>
            <a:pPr marL="180975" indent="-171926">
              <a:spcBef>
                <a:spcPts val="153"/>
              </a:spcBef>
              <a:buFont typeface="Arial MT"/>
              <a:buChar char="•"/>
              <a:tabLst>
                <a:tab pos="180975" algn="l"/>
                <a:tab pos="181451" algn="l"/>
              </a:tabLst>
            </a:pPr>
            <a:r>
              <a:rPr sz="1800" spc="-11" dirty="0">
                <a:latin typeface="Calibri"/>
                <a:cs typeface="Calibri"/>
              </a:rPr>
              <a:t>~dozens</a:t>
            </a:r>
            <a:r>
              <a:rPr sz="1800" spc="11" dirty="0">
                <a:latin typeface="Calibri"/>
                <a:cs typeface="Calibri"/>
              </a:rPr>
              <a:t> </a:t>
            </a:r>
            <a:r>
              <a:rPr sz="1800" spc="-4" dirty="0">
                <a:latin typeface="Calibri"/>
                <a:cs typeface="Calibri"/>
              </a:rPr>
              <a:t>of</a:t>
            </a:r>
            <a:r>
              <a:rPr sz="1800" spc="4" dirty="0">
                <a:latin typeface="Calibri"/>
                <a:cs typeface="Calibri"/>
              </a:rPr>
              <a:t> </a:t>
            </a:r>
            <a:r>
              <a:rPr sz="1800" spc="-4" dirty="0">
                <a:latin typeface="Calibri"/>
                <a:cs typeface="Calibri"/>
              </a:rPr>
              <a:t>minor </a:t>
            </a:r>
            <a:r>
              <a:rPr sz="1800" spc="-8" dirty="0">
                <a:latin typeface="Calibri"/>
                <a:cs typeface="Calibri"/>
              </a:rPr>
              <a:t>30-second blips</a:t>
            </a:r>
            <a:r>
              <a:rPr sz="1800" spc="-4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4" dirty="0">
                <a:latin typeface="Calibri"/>
                <a:cs typeface="Calibri"/>
              </a:rPr>
              <a:t> </a:t>
            </a:r>
            <a:r>
              <a:rPr sz="1800" spc="-8" dirty="0">
                <a:latin typeface="Calibri"/>
                <a:cs typeface="Calibri"/>
              </a:rPr>
              <a:t>dns</a:t>
            </a:r>
            <a:endParaRPr sz="1800" dirty="0">
              <a:latin typeface="Calibri"/>
              <a:cs typeface="Calibri"/>
            </a:endParaRPr>
          </a:p>
          <a:p>
            <a:pPr marL="180975" indent="-171926">
              <a:spcBef>
                <a:spcPts val="153"/>
              </a:spcBef>
              <a:buFont typeface="Arial MT"/>
              <a:buChar char="•"/>
              <a:tabLst>
                <a:tab pos="180975" algn="l"/>
                <a:tab pos="181451" algn="l"/>
              </a:tabLst>
            </a:pPr>
            <a:r>
              <a:rPr sz="1800" spc="-8" dirty="0">
                <a:latin typeface="Calibri"/>
                <a:cs typeface="Calibri"/>
              </a:rPr>
              <a:t>~1000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4" dirty="0">
                <a:latin typeface="Calibri"/>
                <a:cs typeface="Calibri"/>
              </a:rPr>
              <a:t>individual</a:t>
            </a:r>
            <a:r>
              <a:rPr sz="1800" spc="-23" dirty="0">
                <a:latin typeface="Calibri"/>
                <a:cs typeface="Calibri"/>
              </a:rPr>
              <a:t> </a:t>
            </a:r>
            <a:r>
              <a:rPr sz="1800" spc="-4" dirty="0">
                <a:latin typeface="Calibri"/>
                <a:cs typeface="Calibri"/>
              </a:rPr>
              <a:t>machine </a:t>
            </a:r>
            <a:r>
              <a:rPr sz="1800" spc="-11" dirty="0">
                <a:latin typeface="Calibri"/>
                <a:cs typeface="Calibri"/>
              </a:rPr>
              <a:t>failures</a:t>
            </a:r>
            <a:endParaRPr sz="1800" dirty="0">
              <a:latin typeface="Calibri"/>
              <a:cs typeface="Calibri"/>
            </a:endParaRPr>
          </a:p>
          <a:p>
            <a:pPr marL="180975" indent="-171926">
              <a:spcBef>
                <a:spcPts val="161"/>
              </a:spcBef>
              <a:buFont typeface="Arial MT"/>
              <a:buChar char="•"/>
              <a:tabLst>
                <a:tab pos="180975" algn="l"/>
                <a:tab pos="181451" algn="l"/>
              </a:tabLst>
            </a:pPr>
            <a:r>
              <a:rPr sz="1800" spc="-8" dirty="0">
                <a:latin typeface="Calibri"/>
                <a:cs typeface="Calibri"/>
              </a:rPr>
              <a:t>~thousands </a:t>
            </a:r>
            <a:r>
              <a:rPr sz="1800" spc="-4" dirty="0">
                <a:latin typeface="Calibri"/>
                <a:cs typeface="Calibri"/>
              </a:rPr>
              <a:t>of</a:t>
            </a:r>
            <a:r>
              <a:rPr sz="1800" spc="8" dirty="0">
                <a:latin typeface="Calibri"/>
                <a:cs typeface="Calibri"/>
              </a:rPr>
              <a:t> </a:t>
            </a:r>
            <a:r>
              <a:rPr sz="1800" spc="-11" dirty="0">
                <a:latin typeface="Calibri"/>
                <a:cs typeface="Calibri"/>
              </a:rPr>
              <a:t>hard</a:t>
            </a:r>
            <a:r>
              <a:rPr sz="1800" spc="-19" dirty="0">
                <a:latin typeface="Calibri"/>
                <a:cs typeface="Calibri"/>
              </a:rPr>
              <a:t> </a:t>
            </a:r>
            <a:r>
              <a:rPr sz="1800" spc="-8" dirty="0">
                <a:latin typeface="Calibri"/>
                <a:cs typeface="Calibri"/>
              </a:rPr>
              <a:t>drive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1" dirty="0">
                <a:latin typeface="Calibri"/>
                <a:cs typeface="Calibri"/>
              </a:rPr>
              <a:t>failures</a:t>
            </a:r>
            <a:endParaRPr sz="1800" dirty="0">
              <a:latin typeface="Calibri"/>
              <a:cs typeface="Calibri"/>
            </a:endParaRPr>
          </a:p>
          <a:p>
            <a:pPr marL="561499" indent="-552450">
              <a:spcBef>
                <a:spcPts val="153"/>
              </a:spcBef>
              <a:buFont typeface="Arial MT"/>
              <a:buChar char="•"/>
              <a:tabLst>
                <a:tab pos="561499" algn="l"/>
                <a:tab pos="561975" algn="l"/>
              </a:tabLst>
            </a:pPr>
            <a:r>
              <a:rPr sz="1800" spc="-8" dirty="0">
                <a:latin typeface="Calibri"/>
                <a:cs typeface="Calibri"/>
              </a:rPr>
              <a:t>slow</a:t>
            </a:r>
            <a:r>
              <a:rPr sz="1800" spc="4" dirty="0">
                <a:latin typeface="Calibri"/>
                <a:cs typeface="Calibri"/>
              </a:rPr>
              <a:t> </a:t>
            </a:r>
            <a:r>
              <a:rPr sz="1800" spc="-8" dirty="0">
                <a:latin typeface="Calibri"/>
                <a:cs typeface="Calibri"/>
              </a:rPr>
              <a:t>disks,</a:t>
            </a:r>
            <a:r>
              <a:rPr sz="1800" spc="8" dirty="0">
                <a:latin typeface="Calibri"/>
                <a:cs typeface="Calibri"/>
              </a:rPr>
              <a:t> </a:t>
            </a:r>
            <a:r>
              <a:rPr sz="1800" spc="-8" dirty="0">
                <a:latin typeface="Calibri"/>
                <a:cs typeface="Calibri"/>
              </a:rPr>
              <a:t>bad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9" dirty="0">
                <a:latin typeface="Calibri"/>
                <a:cs typeface="Calibri"/>
              </a:rPr>
              <a:t>memory,</a:t>
            </a:r>
            <a:r>
              <a:rPr sz="1800" spc="23" dirty="0">
                <a:latin typeface="Calibri"/>
                <a:cs typeface="Calibri"/>
              </a:rPr>
              <a:t> </a:t>
            </a:r>
            <a:r>
              <a:rPr sz="1800" spc="-8" dirty="0">
                <a:latin typeface="Calibri"/>
                <a:cs typeface="Calibri"/>
              </a:rPr>
              <a:t>misconfigured</a:t>
            </a:r>
            <a:r>
              <a:rPr sz="1800" spc="4" dirty="0">
                <a:latin typeface="Calibri"/>
                <a:cs typeface="Calibri"/>
              </a:rPr>
              <a:t> </a:t>
            </a:r>
            <a:r>
              <a:rPr sz="1800" spc="-4" dirty="0">
                <a:latin typeface="Calibri"/>
                <a:cs typeface="Calibri"/>
              </a:rPr>
              <a:t>machines,</a:t>
            </a:r>
            <a:r>
              <a:rPr sz="1800" spc="8" dirty="0">
                <a:latin typeface="Calibri"/>
                <a:cs typeface="Calibri"/>
              </a:rPr>
              <a:t> </a:t>
            </a:r>
            <a:r>
              <a:rPr sz="1800" spc="-8" dirty="0">
                <a:latin typeface="Calibri"/>
                <a:cs typeface="Calibri"/>
              </a:rPr>
              <a:t>flaky</a:t>
            </a:r>
            <a:r>
              <a:rPr sz="1800" spc="-4" dirty="0">
                <a:latin typeface="Calibri"/>
                <a:cs typeface="Calibri"/>
              </a:rPr>
              <a:t> machines,</a:t>
            </a:r>
            <a:r>
              <a:rPr sz="1800" spc="11" dirty="0">
                <a:latin typeface="Calibri"/>
                <a:cs typeface="Calibri"/>
              </a:rPr>
              <a:t> </a:t>
            </a:r>
            <a:r>
              <a:rPr sz="1800" spc="-8" dirty="0">
                <a:latin typeface="Calibri"/>
                <a:cs typeface="Calibri"/>
              </a:rPr>
              <a:t>dead</a:t>
            </a:r>
            <a:r>
              <a:rPr sz="1800" spc="4" dirty="0">
                <a:latin typeface="Calibri"/>
                <a:cs typeface="Calibri"/>
              </a:rPr>
              <a:t> </a:t>
            </a:r>
            <a:r>
              <a:rPr sz="1800" spc="-8" dirty="0">
                <a:latin typeface="Calibri"/>
                <a:cs typeface="Calibri"/>
              </a:rPr>
              <a:t>horses</a:t>
            </a:r>
            <a:r>
              <a:rPr sz="1650" spc="-8" dirty="0">
                <a:latin typeface="Calibri"/>
                <a:cs typeface="Calibri"/>
              </a:rPr>
              <a:t>,</a:t>
            </a:r>
            <a:endParaRPr sz="16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6835" y="914400"/>
            <a:ext cx="6112193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8" dirty="0"/>
              <a:t>Amazon</a:t>
            </a:r>
            <a:r>
              <a:rPr spc="-113" dirty="0"/>
              <a:t> </a:t>
            </a:r>
            <a:r>
              <a:rPr spc="-34" dirty="0"/>
              <a:t>failure</a:t>
            </a:r>
            <a:r>
              <a:rPr spc="-105" dirty="0"/>
              <a:t> </a:t>
            </a:r>
            <a:r>
              <a:rPr spc="-34" dirty="0"/>
              <a:t>statistics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38188"/>
            <a:ext cx="6444139" cy="2036135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indent="-171926">
              <a:spcBef>
                <a:spcPts val="578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In a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center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with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~64,000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servers,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each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with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two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disks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typical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day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76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~5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servers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fail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1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~17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disks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fail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0" y="820854"/>
            <a:ext cx="4977574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6" dirty="0"/>
              <a:t>Normal</a:t>
            </a:r>
            <a:r>
              <a:rPr spc="-116" dirty="0"/>
              <a:t> </a:t>
            </a:r>
            <a:r>
              <a:rPr spc="-26" dirty="0"/>
              <a:t>distribution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14</a:t>
            </a:fld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72D3D2-A99B-F516-E74F-1BC0F23AA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28" y="2206924"/>
            <a:ext cx="8139999" cy="373667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B6D20-CAAC-0793-F7F4-6776D17FB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Tail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786C8-0892-2FFF-D1E7-8850C37BB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</a:t>
            </a:r>
            <a:r>
              <a:rPr lang="en-US" sz="2400" baseline="0" dirty="0"/>
              <a:t> a long tail distribution, some values are far from the median.</a:t>
            </a:r>
          </a:p>
          <a:p>
            <a:r>
              <a:rPr lang="en-US" sz="2400" dirty="0"/>
              <a:t>These values are sufficient  to influence the mean.</a:t>
            </a:r>
          </a:p>
          <a:p>
            <a:r>
              <a:rPr lang="en-US" sz="2400" dirty="0"/>
              <a:t>The mean and the median are dramatically different.</a:t>
            </a: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E5BF504D-BF69-0245-E7B6-87A43B48418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2600" y="4038600"/>
            <a:ext cx="5743574" cy="181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444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7570" y="954189"/>
            <a:ext cx="594360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4" dirty="0"/>
              <a:t>What</a:t>
            </a:r>
            <a:r>
              <a:rPr spc="-79" dirty="0"/>
              <a:t> </a:t>
            </a:r>
            <a:r>
              <a:rPr spc="-19" dirty="0"/>
              <a:t>does</a:t>
            </a:r>
            <a:r>
              <a:rPr spc="-83" dirty="0"/>
              <a:t> </a:t>
            </a:r>
            <a:r>
              <a:rPr spc="-15" dirty="0"/>
              <a:t>this</a:t>
            </a:r>
            <a:r>
              <a:rPr spc="-83" dirty="0"/>
              <a:t> </a:t>
            </a:r>
            <a:r>
              <a:rPr spc="-26" dirty="0"/>
              <a:t>mean?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2177225"/>
            <a:ext cx="7603331" cy="3811684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80975" marR="3810" indent="-171926">
              <a:lnSpc>
                <a:spcPts val="2018"/>
              </a:lnSpc>
              <a:spcBef>
                <a:spcPts val="555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If </a:t>
            </a:r>
            <a:r>
              <a:rPr sz="2400" spc="-11" dirty="0">
                <a:latin typeface="Calibri"/>
                <a:cs typeface="Calibri"/>
              </a:rPr>
              <a:t>there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partial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failure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cloud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some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activities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will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26" dirty="0">
                <a:latin typeface="Calibri"/>
                <a:cs typeface="Calibri"/>
              </a:rPr>
              <a:t>take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long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time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complete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exhibit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tail.</a:t>
            </a:r>
            <a:endParaRPr sz="2400" dirty="0">
              <a:latin typeface="Calibri"/>
              <a:cs typeface="Calibri"/>
            </a:endParaRPr>
          </a:p>
          <a:p>
            <a:pPr marL="181451" marR="5378291" indent="-181451">
              <a:lnSpc>
                <a:spcPct val="109800"/>
              </a:lnSpc>
              <a:spcBef>
                <a:spcPts val="15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The</a:t>
            </a:r>
            <a:r>
              <a:rPr sz="2400" spc="-11" dirty="0">
                <a:latin typeface="Calibri"/>
                <a:cs typeface="Calibri"/>
              </a:rPr>
              <a:t> figure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shows </a:t>
            </a:r>
            <a:r>
              <a:rPr sz="2400" spc="-8" dirty="0">
                <a:latin typeface="Calibri"/>
                <a:cs typeface="Calibri"/>
              </a:rPr>
              <a:t> distribution</a:t>
            </a:r>
            <a:r>
              <a:rPr sz="2400" spc="3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of </a:t>
            </a:r>
            <a:r>
              <a:rPr sz="2400" spc="-4" dirty="0">
                <a:latin typeface="Calibri"/>
                <a:cs typeface="Calibri"/>
              </a:rPr>
              <a:t> 1000</a:t>
            </a:r>
            <a:r>
              <a:rPr sz="2400" spc="465" dirty="0">
                <a:latin typeface="Calibri"/>
                <a:cs typeface="Calibri"/>
              </a:rPr>
              <a:t> </a:t>
            </a:r>
            <a:r>
              <a:rPr sz="2400" spc="-38" dirty="0">
                <a:latin typeface="Calibri"/>
                <a:cs typeface="Calibri"/>
              </a:rPr>
              <a:t>AWS 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“launch </a:t>
            </a:r>
            <a:r>
              <a:rPr sz="2400" spc="-11" dirty="0">
                <a:latin typeface="Calibri"/>
                <a:cs typeface="Calibri"/>
              </a:rPr>
              <a:t>instance” </a:t>
            </a:r>
            <a:r>
              <a:rPr sz="2400" spc="-8" dirty="0">
                <a:latin typeface="Calibri"/>
                <a:cs typeface="Calibri"/>
              </a:rPr>
              <a:t> calls.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244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4.5%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calls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were</a:t>
            </a:r>
            <a:endParaRPr sz="2400" dirty="0">
              <a:latin typeface="Calibri"/>
              <a:cs typeface="Calibri"/>
            </a:endParaRPr>
          </a:p>
          <a:p>
            <a:pPr marL="251936">
              <a:spcBef>
                <a:spcPts val="244"/>
              </a:spcBef>
            </a:pPr>
            <a:r>
              <a:rPr sz="2400" spc="-4" dirty="0">
                <a:latin typeface="Calibri"/>
                <a:cs typeface="Calibri"/>
              </a:rPr>
              <a:t>“long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tail”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76600" y="2971799"/>
            <a:ext cx="5014436" cy="293201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737284"/>
            <a:ext cx="9133427" cy="1003673"/>
          </a:xfrm>
          <a:prstGeom prst="rect">
            <a:avLst/>
          </a:prstGeom>
        </p:spPr>
        <p:txBody>
          <a:bodyPr vert="horz" wrap="square" lIns="0" tIns="6667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391603" marR="3810" indent="-1382554">
              <a:lnSpc>
                <a:spcPts val="3563"/>
              </a:lnSpc>
              <a:spcBef>
                <a:spcPts val="525"/>
              </a:spcBef>
            </a:pPr>
            <a:r>
              <a:rPr spc="-94" dirty="0"/>
              <a:t>You</a:t>
            </a:r>
            <a:r>
              <a:rPr spc="-83" dirty="0"/>
              <a:t> </a:t>
            </a:r>
            <a:r>
              <a:rPr spc="-34" dirty="0"/>
              <a:t>must</a:t>
            </a:r>
            <a:r>
              <a:rPr spc="-64" dirty="0"/>
              <a:t> </a:t>
            </a:r>
            <a:r>
              <a:rPr spc="-15" dirty="0"/>
              <a:t>be</a:t>
            </a:r>
            <a:r>
              <a:rPr spc="-60" dirty="0"/>
              <a:t> </a:t>
            </a:r>
            <a:r>
              <a:rPr spc="-41" dirty="0"/>
              <a:t>aware</a:t>
            </a:r>
            <a:r>
              <a:rPr spc="-79" dirty="0"/>
              <a:t> </a:t>
            </a:r>
            <a:r>
              <a:rPr spc="-11" dirty="0"/>
              <a:t>of</a:t>
            </a:r>
            <a:r>
              <a:rPr spc="-53" dirty="0"/>
              <a:t> </a:t>
            </a:r>
            <a:r>
              <a:rPr spc="-15" dirty="0"/>
              <a:t>the</a:t>
            </a:r>
            <a:r>
              <a:rPr spc="-60" dirty="0"/>
              <a:t> </a:t>
            </a:r>
            <a:r>
              <a:rPr spc="-23" dirty="0"/>
              <a:t>possibility</a:t>
            </a:r>
            <a:r>
              <a:rPr spc="-75" dirty="0"/>
              <a:t> </a:t>
            </a:r>
            <a:r>
              <a:rPr spc="-11" dirty="0"/>
              <a:t>of </a:t>
            </a:r>
            <a:r>
              <a:rPr spc="-735" dirty="0"/>
              <a:t> </a:t>
            </a:r>
            <a:r>
              <a:rPr dirty="0"/>
              <a:t>a</a:t>
            </a:r>
            <a:r>
              <a:rPr spc="-45" dirty="0"/>
              <a:t> </a:t>
            </a:r>
            <a:r>
              <a:rPr spc="-19" dirty="0"/>
              <a:t>long</a:t>
            </a:r>
            <a:r>
              <a:rPr spc="-79" dirty="0"/>
              <a:t> </a:t>
            </a:r>
            <a:r>
              <a:rPr spc="-26" dirty="0"/>
              <a:t>tail</a:t>
            </a:r>
            <a:r>
              <a:rPr spc="-45" dirty="0"/>
              <a:t> </a:t>
            </a:r>
            <a:r>
              <a:rPr spc="-26" dirty="0"/>
              <a:t>distribution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202370"/>
            <a:ext cx="7584758" cy="3206006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80975" marR="33338" indent="-171926" algn="just">
              <a:spcBef>
                <a:spcPts val="360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Long tail latencies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spc="-11" dirty="0">
                <a:latin typeface="Calibri"/>
                <a:cs typeface="Calibri"/>
              </a:rPr>
              <a:t>result </a:t>
            </a:r>
            <a:r>
              <a:rPr sz="2400" spc="-4" dirty="0">
                <a:latin typeface="Calibri"/>
                <a:cs typeface="Calibri"/>
              </a:rPr>
              <a:t>of </a:t>
            </a:r>
            <a:r>
              <a:rPr sz="2400" spc="-11" dirty="0">
                <a:latin typeface="Calibri"/>
                <a:cs typeface="Calibri"/>
              </a:rPr>
              <a:t>congestion </a:t>
            </a:r>
            <a:r>
              <a:rPr sz="2400" spc="-4" dirty="0">
                <a:latin typeface="Calibri"/>
                <a:cs typeface="Calibri"/>
              </a:rPr>
              <a:t>or </a:t>
            </a:r>
            <a:r>
              <a:rPr sz="2400" spc="-19" dirty="0">
                <a:latin typeface="Calibri"/>
                <a:cs typeface="Calibri"/>
              </a:rPr>
              <a:t>failure </a:t>
            </a:r>
            <a:r>
              <a:rPr sz="2400" spc="-8" dirty="0">
                <a:latin typeface="Calibri"/>
                <a:cs typeface="Calibri"/>
              </a:rPr>
              <a:t>somewhere </a:t>
            </a:r>
            <a:r>
              <a:rPr sz="2400" spc="-4" dirty="0">
                <a:latin typeface="Calibri"/>
                <a:cs typeface="Calibri"/>
              </a:rPr>
              <a:t>in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-8" dirty="0">
                <a:latin typeface="Calibri"/>
                <a:cs typeface="Calibri"/>
              </a:rPr>
              <a:t> path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service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request.</a:t>
            </a:r>
            <a:endParaRPr sz="2400" dirty="0">
              <a:latin typeface="Calibri"/>
              <a:cs typeface="Calibri"/>
            </a:endParaRPr>
          </a:p>
          <a:p>
            <a:pPr marL="180975" marR="115729" indent="-171926" algn="just">
              <a:spcBef>
                <a:spcPts val="761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11" dirty="0">
                <a:latin typeface="Calibri"/>
                <a:cs typeface="Calibri"/>
              </a:rPr>
              <a:t>There are </a:t>
            </a:r>
            <a:r>
              <a:rPr sz="2400" spc="-15" dirty="0">
                <a:latin typeface="Calibri"/>
                <a:cs typeface="Calibri"/>
              </a:rPr>
              <a:t>many </a:t>
            </a:r>
            <a:r>
              <a:rPr sz="2400" spc="-8" dirty="0">
                <a:latin typeface="Calibri"/>
                <a:cs typeface="Calibri"/>
              </a:rPr>
              <a:t>possible </a:t>
            </a:r>
            <a:r>
              <a:rPr sz="2400" spc="-15" dirty="0">
                <a:latin typeface="Calibri"/>
                <a:cs typeface="Calibri"/>
              </a:rPr>
              <a:t>contributors to </a:t>
            </a:r>
            <a:r>
              <a:rPr sz="2400" spc="-8" dirty="0">
                <a:latin typeface="Calibri"/>
                <a:cs typeface="Calibri"/>
              </a:rPr>
              <a:t>congestion–server queues,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hypervisor </a:t>
            </a:r>
            <a:r>
              <a:rPr sz="2400" spc="-4" dirty="0">
                <a:latin typeface="Calibri"/>
                <a:cs typeface="Calibri"/>
              </a:rPr>
              <a:t>scheduling, or </a:t>
            </a:r>
            <a:r>
              <a:rPr sz="2400" spc="-8" dirty="0">
                <a:latin typeface="Calibri"/>
                <a:cs typeface="Calibri"/>
              </a:rPr>
              <a:t>others–but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spc="-8" dirty="0">
                <a:latin typeface="Calibri"/>
                <a:cs typeface="Calibri"/>
              </a:rPr>
              <a:t>cause </a:t>
            </a:r>
            <a:r>
              <a:rPr sz="2400" spc="-4" dirty="0">
                <a:latin typeface="Calibri"/>
                <a:cs typeface="Calibri"/>
              </a:rPr>
              <a:t>of the </a:t>
            </a:r>
            <a:r>
              <a:rPr sz="2400" spc="-11" dirty="0">
                <a:latin typeface="Calibri"/>
                <a:cs typeface="Calibri"/>
              </a:rPr>
              <a:t>congestion </a:t>
            </a:r>
            <a:r>
              <a:rPr sz="2400" spc="-4" dirty="0">
                <a:latin typeface="Calibri"/>
                <a:cs typeface="Calibri"/>
              </a:rPr>
              <a:t>is </a:t>
            </a:r>
            <a:r>
              <a:rPr sz="2400" spc="-8" dirty="0">
                <a:latin typeface="Calibri"/>
                <a:cs typeface="Calibri"/>
              </a:rPr>
              <a:t>out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</a:t>
            </a:r>
            <a:r>
              <a:rPr sz="2400" spc="-11" dirty="0">
                <a:latin typeface="Calibri"/>
                <a:cs typeface="Calibri"/>
              </a:rPr>
              <a:t>your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control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as 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service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developer.</a:t>
            </a:r>
            <a:endParaRPr sz="2400" dirty="0">
              <a:latin typeface="Calibri"/>
              <a:cs typeface="Calibri"/>
            </a:endParaRPr>
          </a:p>
          <a:p>
            <a:pPr marL="180975" marR="3810" indent="-171926" algn="just">
              <a:spcBef>
                <a:spcPts val="754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1" dirty="0">
                <a:latin typeface="Calibri"/>
                <a:cs typeface="Calibri"/>
              </a:rPr>
              <a:t>Your </a:t>
            </a:r>
            <a:r>
              <a:rPr sz="2400" spc="-8" dirty="0">
                <a:latin typeface="Calibri"/>
                <a:cs typeface="Calibri"/>
              </a:rPr>
              <a:t>monitoring techniques </a:t>
            </a:r>
            <a:r>
              <a:rPr sz="2400" spc="-4" dirty="0">
                <a:latin typeface="Calibri"/>
                <a:cs typeface="Calibri"/>
              </a:rPr>
              <a:t>and </a:t>
            </a:r>
            <a:r>
              <a:rPr sz="2400" spc="-11" dirty="0">
                <a:latin typeface="Calibri"/>
                <a:cs typeface="Calibri"/>
              </a:rPr>
              <a:t>your </a:t>
            </a:r>
            <a:r>
              <a:rPr sz="2400" spc="-15" dirty="0">
                <a:latin typeface="Calibri"/>
                <a:cs typeface="Calibri"/>
              </a:rPr>
              <a:t>programming </a:t>
            </a:r>
            <a:r>
              <a:rPr sz="2400" spc="-8" dirty="0">
                <a:latin typeface="Calibri"/>
                <a:cs typeface="Calibri"/>
              </a:rPr>
              <a:t>techniques </a:t>
            </a:r>
            <a:r>
              <a:rPr sz="2400" spc="-11" dirty="0">
                <a:latin typeface="Calibri"/>
                <a:cs typeface="Calibri"/>
              </a:rPr>
              <a:t>must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reflect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spc="-8" dirty="0">
                <a:latin typeface="Calibri"/>
                <a:cs typeface="Calibri"/>
              </a:rPr>
              <a:t>possibility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tail distribution.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2444" y="1066800"/>
            <a:ext cx="582930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3811">
              <a:spcBef>
                <a:spcPts val="79"/>
              </a:spcBef>
            </a:pPr>
            <a:r>
              <a:rPr spc="-23" dirty="0"/>
              <a:t>Discussion</a:t>
            </a:r>
            <a:r>
              <a:rPr spc="-116" dirty="0"/>
              <a:t> </a:t>
            </a:r>
            <a:r>
              <a:rPr spc="-30" dirty="0"/>
              <a:t>questions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202370"/>
            <a:ext cx="7462838" cy="1320041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95764" marR="3810" indent="-386715">
              <a:lnSpc>
                <a:spcPts val="2265"/>
              </a:lnSpc>
              <a:spcBef>
                <a:spcPts val="360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libri"/>
                <a:cs typeface="Calibri"/>
              </a:rPr>
              <a:t>Has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there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been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cloud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outage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your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region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recently?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What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was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cause?</a:t>
            </a:r>
            <a:endParaRPr sz="2400" dirty="0">
              <a:latin typeface="Calibri"/>
              <a:cs typeface="Calibri"/>
            </a:endParaRPr>
          </a:p>
          <a:p>
            <a:pPr marL="395764" indent="-386715">
              <a:lnSpc>
                <a:spcPts val="2393"/>
              </a:lnSpc>
              <a:spcBef>
                <a:spcPts val="476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Google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failure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statistics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talk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about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“rack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34" dirty="0">
                <a:latin typeface="Calibri"/>
                <a:cs typeface="Calibri"/>
              </a:rPr>
              <a:t>failure”.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What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lang="en-US" sz="2400" spc="-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rack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failure?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800" y="914400"/>
            <a:ext cx="2784634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Outline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8189"/>
            <a:ext cx="4036695" cy="3474990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indent="-171926">
              <a:spcBef>
                <a:spcPts val="578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11" dirty="0">
                <a:latin typeface="Calibri"/>
                <a:cs typeface="Calibri"/>
              </a:rPr>
              <a:t>Structure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19" dirty="0">
                <a:latin typeface="Calibri"/>
                <a:cs typeface="Calibri"/>
              </a:rPr>
              <a:t>Failure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499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b="1" spc="-4" dirty="0">
                <a:latin typeface="Calibri"/>
                <a:cs typeface="Calibri"/>
              </a:rPr>
              <a:t>Scaling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19" dirty="0">
                <a:latin typeface="Calibri"/>
                <a:cs typeface="Calibri"/>
              </a:rPr>
              <a:t>State</a:t>
            </a:r>
            <a:r>
              <a:rPr sz="2800" spc="-23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management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8" dirty="0">
                <a:latin typeface="Calibri"/>
                <a:cs typeface="Calibri"/>
              </a:rPr>
              <a:t>Sharing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distributed</a:t>
            </a:r>
            <a:r>
              <a:rPr sz="2800" spc="26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</a:t>
            </a:r>
            <a:endParaRPr lang="en-US" sz="2800" spc="-15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r>
              <a:rPr lang="en-US" sz="2800" spc="-15" dirty="0">
                <a:latin typeface="Calibri"/>
                <a:cs typeface="Calibri"/>
              </a:rPr>
              <a:t>Security policies</a:t>
            </a:r>
            <a:endParaRPr lang="en-US" sz="28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339" y="838200"/>
            <a:ext cx="2371535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Outline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8189"/>
            <a:ext cx="3884295" cy="2979983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indent="-171926">
              <a:spcBef>
                <a:spcPts val="578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b="1" spc="-8" dirty="0">
                <a:latin typeface="Calibri"/>
                <a:cs typeface="Calibri"/>
              </a:rPr>
              <a:t>Structure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19" dirty="0">
                <a:latin typeface="Calibri"/>
                <a:cs typeface="Calibri"/>
              </a:rPr>
              <a:t>Failure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499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8" dirty="0">
                <a:latin typeface="Calibri"/>
                <a:cs typeface="Calibri"/>
              </a:rPr>
              <a:t>Scaling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19" dirty="0">
                <a:latin typeface="Calibri"/>
                <a:cs typeface="Calibri"/>
              </a:rPr>
              <a:t>State</a:t>
            </a:r>
            <a:r>
              <a:rPr sz="2800" spc="-23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management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8" dirty="0">
                <a:latin typeface="Calibri"/>
                <a:cs typeface="Calibri"/>
              </a:rPr>
              <a:t>Sharing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distributed</a:t>
            </a:r>
            <a:r>
              <a:rPr sz="2800" spc="26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</a:t>
            </a:r>
            <a:endParaRPr lang="en-US" sz="2800" spc="-15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r>
              <a:rPr lang="en-US" sz="2800" spc="-15" dirty="0">
                <a:latin typeface="Calibri"/>
                <a:cs typeface="Calibri"/>
              </a:rPr>
              <a:t>Security policies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0" y="953415"/>
            <a:ext cx="3758374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5" dirty="0"/>
              <a:t>Load</a:t>
            </a:r>
            <a:r>
              <a:rPr spc="-143" dirty="0"/>
              <a:t> </a:t>
            </a:r>
            <a:r>
              <a:rPr spc="-23" dirty="0"/>
              <a:t>balancer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1981200"/>
            <a:ext cx="7549039" cy="3939028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indent="-171926">
              <a:spcBef>
                <a:spcPts val="578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One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server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may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not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suffice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all of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requests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given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service.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19" dirty="0">
                <a:latin typeface="Calibri"/>
                <a:cs typeface="Calibri"/>
              </a:rPr>
              <a:t>Have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multiple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servers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supplying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same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service.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99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Use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“load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4" dirty="0">
                <a:latin typeface="Calibri"/>
                <a:cs typeface="Calibri"/>
              </a:rPr>
              <a:t>balancer”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distribute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requests.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Server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registered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with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load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balancer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upon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initialization</a:t>
            </a:r>
            <a:endParaRPr sz="2400" dirty="0">
              <a:latin typeface="Calibri"/>
              <a:cs typeface="Calibri"/>
            </a:endParaRPr>
          </a:p>
          <a:p>
            <a:pPr marL="180975" marR="25241" indent="-171926">
              <a:lnSpc>
                <a:spcPts val="2273"/>
              </a:lnSpc>
              <a:spcBef>
                <a:spcPts val="784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Load </a:t>
            </a:r>
            <a:r>
              <a:rPr sz="2400" spc="-8" dirty="0">
                <a:latin typeface="Calibri"/>
                <a:cs typeface="Calibri"/>
              </a:rPr>
              <a:t>balancer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monitors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health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</a:t>
            </a:r>
            <a:r>
              <a:rPr sz="2400" spc="-11" dirty="0">
                <a:latin typeface="Calibri"/>
                <a:cs typeface="Calibri"/>
              </a:rPr>
              <a:t>servers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knows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which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ones </a:t>
            </a:r>
            <a:r>
              <a:rPr sz="2400" spc="-11" dirty="0">
                <a:latin typeface="Calibri"/>
                <a:cs typeface="Calibri"/>
              </a:rPr>
              <a:t>are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healthy.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58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All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servers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managed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by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one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load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balancer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identical</a:t>
            </a:r>
            <a:endParaRPr sz="2400" dirty="0">
              <a:latin typeface="Calibri"/>
              <a:cs typeface="Calibri"/>
            </a:endParaRPr>
          </a:p>
          <a:p>
            <a:pPr marL="180975" marR="192881" indent="-171926">
              <a:lnSpc>
                <a:spcPts val="2265"/>
              </a:lnSpc>
              <a:spcBef>
                <a:spcPts val="784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Load </a:t>
            </a:r>
            <a:r>
              <a:rPr sz="2400" spc="-8" dirty="0">
                <a:latin typeface="Calibri"/>
                <a:cs typeface="Calibri"/>
              </a:rPr>
              <a:t>balancer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IP is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returned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DNS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server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when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client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requests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URL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service.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roup 192">
            <a:extLst>
              <a:ext uri="{FF2B5EF4-FFF2-40B4-BE49-F238E27FC236}">
                <a16:creationId xmlns:a16="http://schemas.microsoft.com/office/drawing/2014/main" id="{B45D0A82-B840-21D5-F583-2FA637664D18}"/>
              </a:ext>
            </a:extLst>
          </p:cNvPr>
          <p:cNvGrpSpPr/>
          <p:nvPr/>
        </p:nvGrpSpPr>
        <p:grpSpPr>
          <a:xfrm>
            <a:off x="3303321" y="3041120"/>
            <a:ext cx="762000" cy="515321"/>
            <a:chOff x="3419727" y="3092973"/>
            <a:chExt cx="762000" cy="515321"/>
          </a:xfrm>
        </p:grpSpPr>
        <p:sp>
          <p:nvSpPr>
            <p:cNvPr id="194" name="object 38">
              <a:extLst>
                <a:ext uri="{FF2B5EF4-FFF2-40B4-BE49-F238E27FC236}">
                  <a16:creationId xmlns:a16="http://schemas.microsoft.com/office/drawing/2014/main" id="{232B2353-4CCF-F7EA-B36E-67EF00F4144D}"/>
                </a:ext>
              </a:extLst>
            </p:cNvPr>
            <p:cNvSpPr/>
            <p:nvPr/>
          </p:nvSpPr>
          <p:spPr>
            <a:xfrm>
              <a:off x="3419727" y="3224437"/>
              <a:ext cx="470059" cy="383857"/>
            </a:xfrm>
            <a:custGeom>
              <a:avLst/>
              <a:gdLst/>
              <a:ahLst/>
              <a:cxnLst/>
              <a:rect l="l" t="t" r="r" b="b"/>
              <a:pathLst>
                <a:path w="626745" h="511810">
                  <a:moveTo>
                    <a:pt x="626378" y="511317"/>
                  </a:moveTo>
                  <a:lnTo>
                    <a:pt x="0" y="221443"/>
                  </a:lnTo>
                  <a:lnTo>
                    <a:pt x="0" y="0"/>
                  </a:lnTo>
                  <a:lnTo>
                    <a:pt x="626294" y="285094"/>
                  </a:lnTo>
                  <a:lnTo>
                    <a:pt x="626378" y="511317"/>
                  </a:lnTo>
                  <a:close/>
                </a:path>
              </a:pathLst>
            </a:custGeom>
            <a:ln w="4831">
              <a:solidFill>
                <a:srgbClr val="5895B3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95" name="object 50">
              <a:extLst>
                <a:ext uri="{FF2B5EF4-FFF2-40B4-BE49-F238E27FC236}">
                  <a16:creationId xmlns:a16="http://schemas.microsoft.com/office/drawing/2014/main" id="{8051364E-CBD9-7A03-A689-367C86543EF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45546" y="3403430"/>
              <a:ext cx="67104" cy="182638"/>
            </a:xfrm>
            <a:prstGeom prst="rect">
              <a:avLst/>
            </a:prstGeom>
          </p:spPr>
        </p:pic>
        <p:sp>
          <p:nvSpPr>
            <p:cNvPr id="196" name="object 51">
              <a:extLst>
                <a:ext uri="{FF2B5EF4-FFF2-40B4-BE49-F238E27FC236}">
                  <a16:creationId xmlns:a16="http://schemas.microsoft.com/office/drawing/2014/main" id="{5E9FDA72-AE6E-7B8F-BB8F-3909FCAA4B83}"/>
                </a:ext>
              </a:extLst>
            </p:cNvPr>
            <p:cNvSpPr/>
            <p:nvPr/>
          </p:nvSpPr>
          <p:spPr>
            <a:xfrm>
              <a:off x="3745546" y="3403421"/>
              <a:ext cx="67151" cy="182880"/>
            </a:xfrm>
            <a:custGeom>
              <a:avLst/>
              <a:gdLst/>
              <a:ahLst/>
              <a:cxnLst/>
              <a:rect l="l" t="t" r="r" b="b"/>
              <a:pathLst>
                <a:path w="89535" h="243839">
                  <a:moveTo>
                    <a:pt x="67093" y="185794"/>
                  </a:moveTo>
                  <a:lnTo>
                    <a:pt x="50331" y="194914"/>
                  </a:lnTo>
                  <a:lnTo>
                    <a:pt x="50330" y="55683"/>
                  </a:lnTo>
                  <a:lnTo>
                    <a:pt x="87610" y="39232"/>
                  </a:lnTo>
                  <a:lnTo>
                    <a:pt x="87610" y="14063"/>
                  </a:lnTo>
                  <a:lnTo>
                    <a:pt x="59643" y="0"/>
                  </a:lnTo>
                  <a:lnTo>
                    <a:pt x="0" y="28127"/>
                  </a:lnTo>
                  <a:lnTo>
                    <a:pt x="0" y="229447"/>
                  </a:lnTo>
                  <a:lnTo>
                    <a:pt x="27952" y="243516"/>
                  </a:lnTo>
                  <a:lnTo>
                    <a:pt x="87610" y="216870"/>
                  </a:lnTo>
                  <a:lnTo>
                    <a:pt x="89472" y="193919"/>
                  </a:lnTo>
                  <a:lnTo>
                    <a:pt x="67093" y="185794"/>
                  </a:lnTo>
                </a:path>
              </a:pathLst>
            </a:custGeom>
            <a:ln w="103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97" name="object 54">
              <a:extLst>
                <a:ext uri="{FF2B5EF4-FFF2-40B4-BE49-F238E27FC236}">
                  <a16:creationId xmlns:a16="http://schemas.microsoft.com/office/drawing/2014/main" id="{9CEABC3E-7361-AF13-07A0-375708BB596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0631" y="3549922"/>
              <a:ext cx="27674" cy="24606"/>
            </a:xfrm>
            <a:prstGeom prst="rect">
              <a:avLst/>
            </a:prstGeom>
          </p:spPr>
        </p:pic>
        <p:sp>
          <p:nvSpPr>
            <p:cNvPr id="198" name="object 55">
              <a:extLst>
                <a:ext uri="{FF2B5EF4-FFF2-40B4-BE49-F238E27FC236}">
                  <a16:creationId xmlns:a16="http://schemas.microsoft.com/office/drawing/2014/main" id="{7842D40C-C599-49ED-3AC4-CDC4F257DF72}"/>
                </a:ext>
              </a:extLst>
            </p:cNvPr>
            <p:cNvSpPr/>
            <p:nvPr/>
          </p:nvSpPr>
          <p:spPr>
            <a:xfrm>
              <a:off x="3419727" y="3092973"/>
              <a:ext cx="762000" cy="515303"/>
            </a:xfrm>
            <a:custGeom>
              <a:avLst/>
              <a:gdLst/>
              <a:ahLst/>
              <a:cxnLst/>
              <a:rect l="l" t="t" r="r" b="b"/>
              <a:pathLst>
                <a:path w="1016000" h="687070">
                  <a:moveTo>
                    <a:pt x="1015932" y="434729"/>
                  </a:moveTo>
                  <a:lnTo>
                    <a:pt x="1015932" y="210809"/>
                  </a:lnTo>
                  <a:lnTo>
                    <a:pt x="553132" y="0"/>
                  </a:lnTo>
                  <a:lnTo>
                    <a:pt x="89093" y="207548"/>
                  </a:lnTo>
                  <a:lnTo>
                    <a:pt x="89093" y="216378"/>
                  </a:lnTo>
                  <a:lnTo>
                    <a:pt x="0" y="175285"/>
                  </a:lnTo>
                  <a:lnTo>
                    <a:pt x="0" y="396729"/>
                  </a:lnTo>
                  <a:lnTo>
                    <a:pt x="13167" y="402825"/>
                  </a:lnTo>
                  <a:lnTo>
                    <a:pt x="13167" y="449465"/>
                  </a:lnTo>
                  <a:lnTo>
                    <a:pt x="41127" y="463540"/>
                  </a:lnTo>
                  <a:lnTo>
                    <a:pt x="93645" y="440074"/>
                  </a:lnTo>
                  <a:lnTo>
                    <a:pt x="434424" y="597756"/>
                  </a:lnTo>
                  <a:lnTo>
                    <a:pt x="434424" y="643401"/>
                  </a:lnTo>
                  <a:lnTo>
                    <a:pt x="462376" y="657471"/>
                  </a:lnTo>
                  <a:lnTo>
                    <a:pt x="513793" y="634508"/>
                  </a:lnTo>
                  <a:lnTo>
                    <a:pt x="626378" y="686603"/>
                  </a:lnTo>
                  <a:lnTo>
                    <a:pt x="626350" y="613380"/>
                  </a:lnTo>
                  <a:lnTo>
                    <a:pt x="1015932" y="434729"/>
                  </a:lnTo>
                </a:path>
              </a:pathLst>
            </a:custGeom>
            <a:ln w="90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99" name="object 56">
              <a:extLst>
                <a:ext uri="{FF2B5EF4-FFF2-40B4-BE49-F238E27FC236}">
                  <a16:creationId xmlns:a16="http://schemas.microsoft.com/office/drawing/2014/main" id="{62C0B518-455A-86F8-DCDE-2FBA7343ED6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5901" y="3471031"/>
              <a:ext cx="142124" cy="96978"/>
            </a:xfrm>
            <a:prstGeom prst="rect">
              <a:avLst/>
            </a:prstGeom>
          </p:spPr>
        </p:pic>
        <p:pic>
          <p:nvPicPr>
            <p:cNvPr id="200" name="object 59">
              <a:extLst>
                <a:ext uri="{FF2B5EF4-FFF2-40B4-BE49-F238E27FC236}">
                  <a16:creationId xmlns:a16="http://schemas.microsoft.com/office/drawing/2014/main" id="{0FED1BE4-0DCB-87B8-704C-D1EFCB6448AF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13103" y="3488896"/>
              <a:ext cx="100193" cy="77948"/>
            </a:xfrm>
            <a:prstGeom prst="rect">
              <a:avLst/>
            </a:prstGeom>
          </p:spPr>
        </p:pic>
        <p:pic>
          <p:nvPicPr>
            <p:cNvPr id="201" name="object 60">
              <a:extLst>
                <a:ext uri="{FF2B5EF4-FFF2-40B4-BE49-F238E27FC236}">
                  <a16:creationId xmlns:a16="http://schemas.microsoft.com/office/drawing/2014/main" id="{A0FA48FA-D69D-99A1-3EE0-3585D3200C0F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11919" y="3446862"/>
              <a:ext cx="198273" cy="121166"/>
            </a:xfrm>
            <a:prstGeom prst="rect">
              <a:avLst/>
            </a:prstGeom>
          </p:spPr>
        </p:pic>
        <p:sp>
          <p:nvSpPr>
            <p:cNvPr id="202" name="object 63">
              <a:extLst>
                <a:ext uri="{FF2B5EF4-FFF2-40B4-BE49-F238E27FC236}">
                  <a16:creationId xmlns:a16="http://schemas.microsoft.com/office/drawing/2014/main" id="{CA1F0183-DD0F-B022-1B93-B669983AE83C}"/>
                </a:ext>
              </a:extLst>
            </p:cNvPr>
            <p:cNvSpPr/>
            <p:nvPr/>
          </p:nvSpPr>
          <p:spPr>
            <a:xfrm>
              <a:off x="3913103" y="3404598"/>
              <a:ext cx="245269" cy="162401"/>
            </a:xfrm>
            <a:custGeom>
              <a:avLst/>
              <a:gdLst/>
              <a:ahLst/>
              <a:cxnLst/>
              <a:rect l="l" t="t" r="r" b="b"/>
              <a:pathLst>
                <a:path w="327025" h="216535">
                  <a:moveTo>
                    <a:pt x="220481" y="161636"/>
                  </a:moveTo>
                  <a:lnTo>
                    <a:pt x="192953" y="174266"/>
                  </a:lnTo>
                </a:path>
                <a:path w="327025" h="216535">
                  <a:moveTo>
                    <a:pt x="228567" y="150509"/>
                  </a:moveTo>
                  <a:lnTo>
                    <a:pt x="256096" y="137891"/>
                  </a:lnTo>
                </a:path>
                <a:path w="327025" h="216535">
                  <a:moveTo>
                    <a:pt x="264195" y="126752"/>
                  </a:moveTo>
                  <a:lnTo>
                    <a:pt x="291710" y="114134"/>
                  </a:lnTo>
                </a:path>
                <a:path w="327025" h="216535">
                  <a:moveTo>
                    <a:pt x="4074" y="156941"/>
                  </a:moveTo>
                  <a:lnTo>
                    <a:pt x="133591" y="216328"/>
                  </a:lnTo>
                  <a:lnTo>
                    <a:pt x="311675" y="134663"/>
                  </a:lnTo>
                  <a:lnTo>
                    <a:pt x="305445" y="123898"/>
                  </a:lnTo>
                  <a:lnTo>
                    <a:pt x="303368" y="112397"/>
                  </a:lnTo>
                  <a:lnTo>
                    <a:pt x="305445" y="100896"/>
                  </a:lnTo>
                  <a:lnTo>
                    <a:pt x="311675" y="90130"/>
                  </a:lnTo>
                  <a:lnTo>
                    <a:pt x="220933" y="48556"/>
                  </a:lnTo>
                  <a:lnTo>
                    <a:pt x="326618" y="0"/>
                  </a:lnTo>
                  <a:lnTo>
                    <a:pt x="292313" y="12496"/>
                  </a:lnTo>
                  <a:lnTo>
                    <a:pt x="256573" y="21832"/>
                  </a:lnTo>
                  <a:lnTo>
                    <a:pt x="219741" y="27936"/>
                  </a:lnTo>
                  <a:lnTo>
                    <a:pt x="182158" y="30738"/>
                  </a:lnTo>
                  <a:lnTo>
                    <a:pt x="4074" y="112397"/>
                  </a:lnTo>
                  <a:lnTo>
                    <a:pt x="1018" y="123444"/>
                  </a:lnTo>
                  <a:lnTo>
                    <a:pt x="0" y="134669"/>
                  </a:lnTo>
                  <a:lnTo>
                    <a:pt x="1018" y="145893"/>
                  </a:lnTo>
                  <a:lnTo>
                    <a:pt x="4074" y="156941"/>
                  </a:lnTo>
                </a:path>
              </a:pathLst>
            </a:custGeom>
            <a:ln w="9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B4428FEE-2465-4361-FF51-7436B38315CD}"/>
                </a:ext>
              </a:extLst>
            </p:cNvPr>
            <p:cNvGrpSpPr/>
            <p:nvPr/>
          </p:nvGrpSpPr>
          <p:grpSpPr>
            <a:xfrm>
              <a:off x="3419728" y="3092973"/>
              <a:ext cx="761949" cy="514952"/>
              <a:chOff x="3419728" y="3092973"/>
              <a:chExt cx="761949" cy="514952"/>
            </a:xfrm>
          </p:grpSpPr>
          <p:pic>
            <p:nvPicPr>
              <p:cNvPr id="204" name="object 37">
                <a:extLst>
                  <a:ext uri="{FF2B5EF4-FFF2-40B4-BE49-F238E27FC236}">
                    <a16:creationId xmlns:a16="http://schemas.microsoft.com/office/drawing/2014/main" id="{540D2A61-3E2E-4383-4124-20681F27C90A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419728" y="3092973"/>
                <a:ext cx="761949" cy="514952"/>
              </a:xfrm>
              <a:prstGeom prst="rect">
                <a:avLst/>
              </a:prstGeom>
            </p:spPr>
          </p:pic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FF42C2F-84CE-1A71-DF22-FFE7289C3EBD}"/>
                  </a:ext>
                </a:extLst>
              </p:cNvPr>
              <p:cNvGrpSpPr/>
              <p:nvPr/>
            </p:nvGrpSpPr>
            <p:grpSpPr>
              <a:xfrm>
                <a:off x="3425699" y="3254068"/>
                <a:ext cx="732395" cy="285122"/>
                <a:chOff x="3425699" y="3254068"/>
                <a:chExt cx="732395" cy="285122"/>
              </a:xfrm>
            </p:grpSpPr>
            <p:pic>
              <p:nvPicPr>
                <p:cNvPr id="206" name="object 39">
                  <a:extLst>
                    <a:ext uri="{FF2B5EF4-FFF2-40B4-BE49-F238E27FC236}">
                      <a16:creationId xmlns:a16="http://schemas.microsoft.com/office/drawing/2014/main" id="{D53903C1-7955-1C15-7F84-006741290B09}"/>
                    </a:ext>
                  </a:extLst>
                </p:cNvPr>
                <p:cNvPicPr/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3436616" y="3256820"/>
                  <a:ext cx="27675" cy="24600"/>
                </a:xfrm>
                <a:prstGeom prst="rect">
                  <a:avLst/>
                </a:prstGeom>
              </p:spPr>
            </p:pic>
            <p:pic>
              <p:nvPicPr>
                <p:cNvPr id="207" name="object 40">
                  <a:extLst>
                    <a:ext uri="{FF2B5EF4-FFF2-40B4-BE49-F238E27FC236}">
                      <a16:creationId xmlns:a16="http://schemas.microsoft.com/office/drawing/2014/main" id="{54DC24E5-92D9-5FFF-AD7A-1FD8B9A11E98}"/>
                    </a:ext>
                  </a:extLst>
                </p:cNvPr>
                <p:cNvPicPr/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500153" y="3290623"/>
                  <a:ext cx="68349" cy="65034"/>
                </a:xfrm>
                <a:prstGeom prst="rect">
                  <a:avLst/>
                </a:prstGeom>
              </p:spPr>
            </p:pic>
            <p:pic>
              <p:nvPicPr>
                <p:cNvPr id="208" name="object 41">
                  <a:extLst>
                    <a:ext uri="{FF2B5EF4-FFF2-40B4-BE49-F238E27FC236}">
                      <a16:creationId xmlns:a16="http://schemas.microsoft.com/office/drawing/2014/main" id="{B1C72BC0-637D-3A53-89CE-980EAA3FB446}"/>
                    </a:ext>
                  </a:extLst>
                </p:cNvPr>
                <p:cNvPicPr/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3500153" y="3369080"/>
                  <a:ext cx="68349" cy="65034"/>
                </a:xfrm>
                <a:prstGeom prst="rect">
                  <a:avLst/>
                </a:prstGeom>
              </p:spPr>
            </p:pic>
            <p:sp>
              <p:nvSpPr>
                <p:cNvPr id="209" name="object 42">
                  <a:extLst>
                    <a:ext uri="{FF2B5EF4-FFF2-40B4-BE49-F238E27FC236}">
                      <a16:creationId xmlns:a16="http://schemas.microsoft.com/office/drawing/2014/main" id="{41E0CEAC-3C8A-60D9-7368-39B96ECEE287}"/>
                    </a:ext>
                  </a:extLst>
                </p:cNvPr>
                <p:cNvSpPr/>
                <p:nvPr/>
              </p:nvSpPr>
              <p:spPr>
                <a:xfrm>
                  <a:off x="3517230" y="3305398"/>
                  <a:ext cx="34290" cy="110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0" h="147954">
                      <a:moveTo>
                        <a:pt x="42761" y="15710"/>
                      </a:moveTo>
                      <a:lnTo>
                        <a:pt x="38666" y="8525"/>
                      </a:lnTo>
                      <a:lnTo>
                        <a:pt x="31764" y="3207"/>
                      </a:lnTo>
                      <a:lnTo>
                        <a:pt x="22916" y="213"/>
                      </a:lnTo>
                      <a:lnTo>
                        <a:pt x="12988" y="0"/>
                      </a:lnTo>
                      <a:lnTo>
                        <a:pt x="5390" y="5290"/>
                      </a:lnTo>
                      <a:lnTo>
                        <a:pt x="959" y="12207"/>
                      </a:lnTo>
                      <a:lnTo>
                        <a:pt x="0" y="19929"/>
                      </a:lnTo>
                      <a:lnTo>
                        <a:pt x="2815" y="27634"/>
                      </a:lnTo>
                      <a:lnTo>
                        <a:pt x="6912" y="34826"/>
                      </a:lnTo>
                      <a:lnTo>
                        <a:pt x="13819" y="40147"/>
                      </a:lnTo>
                      <a:lnTo>
                        <a:pt x="22671" y="43142"/>
                      </a:lnTo>
                      <a:lnTo>
                        <a:pt x="32601" y="43356"/>
                      </a:lnTo>
                      <a:lnTo>
                        <a:pt x="40197" y="38059"/>
                      </a:lnTo>
                      <a:lnTo>
                        <a:pt x="44623" y="31138"/>
                      </a:lnTo>
                      <a:lnTo>
                        <a:pt x="45578" y="23415"/>
                      </a:lnTo>
                      <a:lnTo>
                        <a:pt x="42761" y="15710"/>
                      </a:lnTo>
                      <a:close/>
                    </a:path>
                    <a:path w="45720" h="147954">
                      <a:moveTo>
                        <a:pt x="42761" y="120319"/>
                      </a:moveTo>
                      <a:lnTo>
                        <a:pt x="38666" y="113128"/>
                      </a:lnTo>
                      <a:lnTo>
                        <a:pt x="31764" y="107808"/>
                      </a:lnTo>
                      <a:lnTo>
                        <a:pt x="22916" y="104816"/>
                      </a:lnTo>
                      <a:lnTo>
                        <a:pt x="12988" y="104608"/>
                      </a:lnTo>
                      <a:lnTo>
                        <a:pt x="5392" y="109899"/>
                      </a:lnTo>
                      <a:lnTo>
                        <a:pt x="965" y="116816"/>
                      </a:lnTo>
                      <a:lnTo>
                        <a:pt x="6" y="124538"/>
                      </a:lnTo>
                      <a:lnTo>
                        <a:pt x="2815" y="132243"/>
                      </a:lnTo>
                      <a:lnTo>
                        <a:pt x="6912" y="139435"/>
                      </a:lnTo>
                      <a:lnTo>
                        <a:pt x="13819" y="144754"/>
                      </a:lnTo>
                      <a:lnTo>
                        <a:pt x="22671" y="147746"/>
                      </a:lnTo>
                      <a:lnTo>
                        <a:pt x="32602" y="147954"/>
                      </a:lnTo>
                      <a:lnTo>
                        <a:pt x="40197" y="142664"/>
                      </a:lnTo>
                      <a:lnTo>
                        <a:pt x="44623" y="135746"/>
                      </a:lnTo>
                      <a:lnTo>
                        <a:pt x="45578" y="128024"/>
                      </a:lnTo>
                      <a:lnTo>
                        <a:pt x="42761" y="120319"/>
                      </a:lnTo>
                      <a:close/>
                    </a:path>
                  </a:pathLst>
                </a:custGeom>
                <a:ln w="4944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  <p:pic>
              <p:nvPicPr>
                <p:cNvPr id="210" name="object 43">
                  <a:extLst>
                    <a:ext uri="{FF2B5EF4-FFF2-40B4-BE49-F238E27FC236}">
                      <a16:creationId xmlns:a16="http://schemas.microsoft.com/office/drawing/2014/main" id="{FBF7616E-1713-9D35-A5E7-EFD323C3ABDE}"/>
                    </a:ext>
                  </a:extLst>
                </p:cNvPr>
                <p:cNvPicPr/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3584213" y="3316577"/>
                  <a:ext cx="38679" cy="150122"/>
                </a:xfrm>
                <a:prstGeom prst="rect">
                  <a:avLst/>
                </a:prstGeom>
              </p:spPr>
            </p:pic>
            <p:pic>
              <p:nvPicPr>
                <p:cNvPr id="211" name="object 44">
                  <a:extLst>
                    <a:ext uri="{FF2B5EF4-FFF2-40B4-BE49-F238E27FC236}">
                      <a16:creationId xmlns:a16="http://schemas.microsoft.com/office/drawing/2014/main" id="{CA708F94-7550-F0FF-EAC1-B2653B8D5254}"/>
                    </a:ext>
                  </a:extLst>
                </p:cNvPr>
                <p:cNvPicPr/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3635254" y="3340630"/>
                  <a:ext cx="38669" cy="150122"/>
                </a:xfrm>
                <a:prstGeom prst="rect">
                  <a:avLst/>
                </a:prstGeom>
              </p:spPr>
            </p:pic>
            <p:pic>
              <p:nvPicPr>
                <p:cNvPr id="212" name="object 45">
                  <a:extLst>
                    <a:ext uri="{FF2B5EF4-FFF2-40B4-BE49-F238E27FC236}">
                      <a16:creationId xmlns:a16="http://schemas.microsoft.com/office/drawing/2014/main" id="{1CE21173-3E93-D3DE-B922-D0A2A1C4595A}"/>
                    </a:ext>
                  </a:extLst>
                </p:cNvPr>
                <p:cNvPicPr/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3686273" y="3364693"/>
                  <a:ext cx="38669" cy="150122"/>
                </a:xfrm>
                <a:prstGeom prst="rect">
                  <a:avLst/>
                </a:prstGeom>
              </p:spPr>
            </p:pic>
            <p:pic>
              <p:nvPicPr>
                <p:cNvPr id="213" name="object 46">
                  <a:extLst>
                    <a:ext uri="{FF2B5EF4-FFF2-40B4-BE49-F238E27FC236}">
                      <a16:creationId xmlns:a16="http://schemas.microsoft.com/office/drawing/2014/main" id="{F5F4E97E-E144-9025-C1B1-536A8A3D5CB1}"/>
                    </a:ext>
                  </a:extLst>
                </p:cNvPr>
                <p:cNvPicPr/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3737302" y="3388747"/>
                  <a:ext cx="38658" cy="150122"/>
                </a:xfrm>
                <a:prstGeom prst="rect">
                  <a:avLst/>
                </a:prstGeom>
              </p:spPr>
            </p:pic>
            <p:sp>
              <p:nvSpPr>
                <p:cNvPr id="214" name="object 47">
                  <a:extLst>
                    <a:ext uri="{FF2B5EF4-FFF2-40B4-BE49-F238E27FC236}">
                      <a16:creationId xmlns:a16="http://schemas.microsoft.com/office/drawing/2014/main" id="{C9A603CC-0C3E-E812-BB7F-D0E5C42A8BB4}"/>
                    </a:ext>
                  </a:extLst>
                </p:cNvPr>
                <p:cNvSpPr/>
                <p:nvPr/>
              </p:nvSpPr>
              <p:spPr>
                <a:xfrm>
                  <a:off x="3584213" y="3316577"/>
                  <a:ext cx="191928" cy="206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904" h="274954">
                      <a:moveTo>
                        <a:pt x="0" y="178311"/>
                      </a:moveTo>
                      <a:lnTo>
                        <a:pt x="1439" y="0"/>
                      </a:lnTo>
                      <a:lnTo>
                        <a:pt x="51572" y="21863"/>
                      </a:lnTo>
                    </a:path>
                    <a:path w="255904" h="274954">
                      <a:moveTo>
                        <a:pt x="68053" y="210372"/>
                      </a:moveTo>
                      <a:lnTo>
                        <a:pt x="69478" y="32071"/>
                      </a:lnTo>
                      <a:lnTo>
                        <a:pt x="119611" y="53935"/>
                      </a:lnTo>
                    </a:path>
                    <a:path w="255904" h="274954">
                      <a:moveTo>
                        <a:pt x="136078" y="242455"/>
                      </a:moveTo>
                      <a:lnTo>
                        <a:pt x="137503" y="64154"/>
                      </a:lnTo>
                      <a:lnTo>
                        <a:pt x="187636" y="86018"/>
                      </a:lnTo>
                    </a:path>
                    <a:path w="255904" h="274954">
                      <a:moveTo>
                        <a:pt x="204117" y="274527"/>
                      </a:moveTo>
                      <a:lnTo>
                        <a:pt x="205542" y="96226"/>
                      </a:lnTo>
                      <a:lnTo>
                        <a:pt x="255662" y="118090"/>
                      </a:lnTo>
                    </a:path>
                  </a:pathLst>
                </a:custGeom>
                <a:ln w="4944">
                  <a:solidFill>
                    <a:srgbClr val="5895B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  <p:sp>
              <p:nvSpPr>
                <p:cNvPr id="215" name="object 48">
                  <a:extLst>
                    <a:ext uri="{FF2B5EF4-FFF2-40B4-BE49-F238E27FC236}">
                      <a16:creationId xmlns:a16="http://schemas.microsoft.com/office/drawing/2014/main" id="{3D20EC8E-BDAC-980E-3079-AD1A72E10AA5}"/>
                    </a:ext>
                  </a:extLst>
                </p:cNvPr>
                <p:cNvSpPr/>
                <p:nvPr/>
              </p:nvSpPr>
              <p:spPr>
                <a:xfrm>
                  <a:off x="3584213" y="3332974"/>
                  <a:ext cx="191928" cy="206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904" h="274954">
                      <a:moveTo>
                        <a:pt x="255676" y="96226"/>
                      </a:moveTo>
                      <a:lnTo>
                        <a:pt x="254251" y="274527"/>
                      </a:lnTo>
                      <a:lnTo>
                        <a:pt x="204131" y="252664"/>
                      </a:lnTo>
                    </a:path>
                    <a:path w="255904" h="274954">
                      <a:moveTo>
                        <a:pt x="187636" y="64154"/>
                      </a:moveTo>
                      <a:lnTo>
                        <a:pt x="186211" y="242455"/>
                      </a:lnTo>
                      <a:lnTo>
                        <a:pt x="136078" y="220592"/>
                      </a:lnTo>
                    </a:path>
                    <a:path w="255904" h="274954">
                      <a:moveTo>
                        <a:pt x="119611" y="32071"/>
                      </a:moveTo>
                      <a:lnTo>
                        <a:pt x="118186" y="210372"/>
                      </a:lnTo>
                      <a:lnTo>
                        <a:pt x="68053" y="188509"/>
                      </a:lnTo>
                    </a:path>
                    <a:path w="255904" h="274954">
                      <a:moveTo>
                        <a:pt x="51572" y="0"/>
                      </a:moveTo>
                      <a:lnTo>
                        <a:pt x="50133" y="178300"/>
                      </a:lnTo>
                      <a:lnTo>
                        <a:pt x="0" y="156448"/>
                      </a:lnTo>
                    </a:path>
                  </a:pathLst>
                </a:custGeom>
                <a:ln w="4944">
                  <a:solidFill>
                    <a:srgbClr val="FFFF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  <p:pic>
              <p:nvPicPr>
                <p:cNvPr id="216" name="object 49">
                  <a:extLst>
                    <a:ext uri="{FF2B5EF4-FFF2-40B4-BE49-F238E27FC236}">
                      <a16:creationId xmlns:a16="http://schemas.microsoft.com/office/drawing/2014/main" id="{3443B681-349A-34B4-DF16-B89B450B349F}"/>
                    </a:ext>
                  </a:extLst>
                </p:cNvPr>
                <p:cNvPicPr/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3429603" y="3257989"/>
                  <a:ext cx="67102" cy="182639"/>
                </a:xfrm>
                <a:prstGeom prst="rect">
                  <a:avLst/>
                </a:prstGeom>
              </p:spPr>
            </p:pic>
            <p:pic>
              <p:nvPicPr>
                <p:cNvPr id="217" name="object 52">
                  <a:extLst>
                    <a:ext uri="{FF2B5EF4-FFF2-40B4-BE49-F238E27FC236}">
                      <a16:creationId xmlns:a16="http://schemas.microsoft.com/office/drawing/2014/main" id="{ACEA11DE-97AD-7D88-AE42-0EF8950E9468}"/>
                    </a:ext>
                  </a:extLst>
                </p:cNvPr>
                <p:cNvPicPr/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3425699" y="3254068"/>
                  <a:ext cx="74911" cy="190457"/>
                </a:xfrm>
                <a:prstGeom prst="rect">
                  <a:avLst/>
                </a:prstGeom>
              </p:spPr>
            </p:pic>
            <p:pic>
              <p:nvPicPr>
                <p:cNvPr id="218" name="object 53">
                  <a:extLst>
                    <a:ext uri="{FF2B5EF4-FFF2-40B4-BE49-F238E27FC236}">
                      <a16:creationId xmlns:a16="http://schemas.microsoft.com/office/drawing/2014/main" id="{55549877-0F8E-34B9-29F7-02A5FB9D6F2D}"/>
                    </a:ext>
                  </a:extLst>
                </p:cNvPr>
                <p:cNvPicPr/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3840631" y="3443335"/>
                  <a:ext cx="27674" cy="24608"/>
                </a:xfrm>
                <a:prstGeom prst="rect">
                  <a:avLst/>
                </a:prstGeom>
              </p:spPr>
            </p:pic>
            <p:pic>
              <p:nvPicPr>
                <p:cNvPr id="219" name="object 57">
                  <a:extLst>
                    <a:ext uri="{FF2B5EF4-FFF2-40B4-BE49-F238E27FC236}">
                      <a16:creationId xmlns:a16="http://schemas.microsoft.com/office/drawing/2014/main" id="{E93E7E94-0B1B-C1DC-EC17-A7FE12048338}"/>
                    </a:ext>
                  </a:extLst>
                </p:cNvPr>
                <p:cNvPicPr/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>
                  <a:off x="3916159" y="3427652"/>
                  <a:ext cx="230701" cy="105788"/>
                </a:xfrm>
                <a:prstGeom prst="rect">
                  <a:avLst/>
                </a:prstGeom>
              </p:spPr>
            </p:pic>
            <p:sp>
              <p:nvSpPr>
                <p:cNvPr id="220" name="object 58">
                  <a:extLst>
                    <a:ext uri="{FF2B5EF4-FFF2-40B4-BE49-F238E27FC236}">
                      <a16:creationId xmlns:a16="http://schemas.microsoft.com/office/drawing/2014/main" id="{1F201200-6228-D815-954C-83A0F146D2C3}"/>
                    </a:ext>
                  </a:extLst>
                </p:cNvPr>
                <p:cNvSpPr/>
                <p:nvPr/>
              </p:nvSpPr>
              <p:spPr>
                <a:xfrm>
                  <a:off x="3916159" y="3427652"/>
                  <a:ext cx="230981" cy="106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975" h="141604">
                      <a:moveTo>
                        <a:pt x="129517" y="141051"/>
                      </a:moveTo>
                      <a:lnTo>
                        <a:pt x="307601" y="59392"/>
                      </a:lnTo>
                      <a:lnTo>
                        <a:pt x="178084" y="0"/>
                      </a:lnTo>
                      <a:lnTo>
                        <a:pt x="0" y="81658"/>
                      </a:lnTo>
                      <a:lnTo>
                        <a:pt x="129517" y="141051"/>
                      </a:lnTo>
                      <a:close/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  <p:pic>
              <p:nvPicPr>
                <p:cNvPr id="221" name="object 61">
                  <a:extLst>
                    <a:ext uri="{FF2B5EF4-FFF2-40B4-BE49-F238E27FC236}">
                      <a16:creationId xmlns:a16="http://schemas.microsoft.com/office/drawing/2014/main" id="{70E1D491-2CDA-620C-2788-D0BE2DBC2895}"/>
                    </a:ext>
                  </a:extLst>
                </p:cNvPr>
                <p:cNvPicPr/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>
                  <a:off x="3916159" y="3404598"/>
                  <a:ext cx="241908" cy="84298"/>
                </a:xfrm>
                <a:prstGeom prst="rect">
                  <a:avLst/>
                </a:prstGeom>
              </p:spPr>
            </p:pic>
            <p:sp>
              <p:nvSpPr>
                <p:cNvPr id="222" name="object 62">
                  <a:extLst>
                    <a:ext uri="{FF2B5EF4-FFF2-40B4-BE49-F238E27FC236}">
                      <a16:creationId xmlns:a16="http://schemas.microsoft.com/office/drawing/2014/main" id="{2BD62F51-A2F9-B2AE-DB7D-A17606D97B67}"/>
                    </a:ext>
                  </a:extLst>
                </p:cNvPr>
                <p:cNvSpPr/>
                <p:nvPr/>
              </p:nvSpPr>
              <p:spPr>
                <a:xfrm>
                  <a:off x="3916159" y="3404598"/>
                  <a:ext cx="241935" cy="84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579" h="112395">
                      <a:moveTo>
                        <a:pt x="144459" y="81658"/>
                      </a:moveTo>
                      <a:lnTo>
                        <a:pt x="322544" y="0"/>
                      </a:lnTo>
                      <a:lnTo>
                        <a:pt x="288239" y="12496"/>
                      </a:lnTo>
                      <a:lnTo>
                        <a:pt x="252499" y="21832"/>
                      </a:lnTo>
                      <a:lnTo>
                        <a:pt x="215667" y="27936"/>
                      </a:lnTo>
                      <a:lnTo>
                        <a:pt x="178084" y="30738"/>
                      </a:lnTo>
                      <a:lnTo>
                        <a:pt x="0" y="112397"/>
                      </a:lnTo>
                      <a:lnTo>
                        <a:pt x="37574" y="109595"/>
                      </a:lnTo>
                      <a:lnTo>
                        <a:pt x="74404" y="103491"/>
                      </a:lnTo>
                      <a:lnTo>
                        <a:pt x="110147" y="94155"/>
                      </a:lnTo>
                      <a:lnTo>
                        <a:pt x="144459" y="81658"/>
                      </a:lnTo>
                      <a:close/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</p:grpSp>
        </p:grpSp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872" y="1028168"/>
            <a:ext cx="6234779" cy="464583"/>
          </a:xfrm>
          <a:prstGeom prst="rect">
            <a:avLst/>
          </a:prstGeom>
        </p:spPr>
        <p:txBody>
          <a:bodyPr vert="horz" wrap="square" lIns="0" tIns="9049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429">
              <a:lnSpc>
                <a:spcPts val="3420"/>
              </a:lnSpc>
              <a:spcBef>
                <a:spcPts val="71"/>
              </a:spcBef>
            </a:pPr>
            <a:r>
              <a:rPr lang="en-US" spc="-26" dirty="0"/>
              <a:t>Client sends message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048375" y="5090084"/>
            <a:ext cx="806768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-4" dirty="0">
                <a:latin typeface="Arial MT"/>
                <a:cs typeface="Arial MT"/>
              </a:rPr>
              <a:t>S</a:t>
            </a:r>
            <a:r>
              <a:rPr sz="1800" spc="-11" dirty="0">
                <a:latin typeface="Arial MT"/>
                <a:cs typeface="Arial MT"/>
              </a:rPr>
              <a:t>e</a:t>
            </a:r>
            <a:r>
              <a:rPr sz="1800" spc="-4" dirty="0">
                <a:latin typeface="Arial MT"/>
                <a:cs typeface="Arial MT"/>
              </a:rPr>
              <a:t>rver</a:t>
            </a:r>
            <a:r>
              <a:rPr sz="1800" dirty="0">
                <a:latin typeface="Arial MT"/>
                <a:cs typeface="Arial MT"/>
              </a:rPr>
              <a:t>s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469898" y="4465701"/>
            <a:ext cx="880110" cy="120129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3177540" y="4465701"/>
            <a:ext cx="880109" cy="1201293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2350580" y="3761708"/>
            <a:ext cx="1319689" cy="1304925"/>
          </a:xfrm>
          <a:custGeom>
            <a:avLst/>
            <a:gdLst/>
            <a:ahLst/>
            <a:cxnLst/>
            <a:rect l="l" t="t" r="r" b="b"/>
            <a:pathLst>
              <a:path w="1759585" h="1739900">
                <a:moveTo>
                  <a:pt x="1759458" y="828675"/>
                </a:moveTo>
                <a:lnTo>
                  <a:pt x="1757553" y="819912"/>
                </a:lnTo>
                <a:lnTo>
                  <a:pt x="1744218" y="811403"/>
                </a:lnTo>
                <a:lnTo>
                  <a:pt x="1735455" y="813308"/>
                </a:lnTo>
                <a:lnTo>
                  <a:pt x="1731137" y="819912"/>
                </a:lnTo>
                <a:lnTo>
                  <a:pt x="1706105" y="859091"/>
                </a:lnTo>
                <a:lnTo>
                  <a:pt x="1741043" y="1270"/>
                </a:lnTo>
                <a:lnTo>
                  <a:pt x="1712468" y="0"/>
                </a:lnTo>
                <a:lnTo>
                  <a:pt x="1698332" y="348297"/>
                </a:lnTo>
                <a:lnTo>
                  <a:pt x="1680337" y="326390"/>
                </a:lnTo>
                <a:lnTo>
                  <a:pt x="53263" y="1677136"/>
                </a:lnTo>
                <a:lnTo>
                  <a:pt x="69215" y="1633474"/>
                </a:lnTo>
                <a:lnTo>
                  <a:pt x="71882" y="1625981"/>
                </a:lnTo>
                <a:lnTo>
                  <a:pt x="68072" y="1617853"/>
                </a:lnTo>
                <a:lnTo>
                  <a:pt x="60706" y="1615186"/>
                </a:lnTo>
                <a:lnTo>
                  <a:pt x="53213" y="1612392"/>
                </a:lnTo>
                <a:lnTo>
                  <a:pt x="45085" y="1616202"/>
                </a:lnTo>
                <a:lnTo>
                  <a:pt x="42418" y="1623695"/>
                </a:lnTo>
                <a:lnTo>
                  <a:pt x="0" y="1739887"/>
                </a:lnTo>
                <a:lnTo>
                  <a:pt x="42748" y="1732775"/>
                </a:lnTo>
                <a:lnTo>
                  <a:pt x="129794" y="1718297"/>
                </a:lnTo>
                <a:lnTo>
                  <a:pt x="135001" y="1710944"/>
                </a:lnTo>
                <a:lnTo>
                  <a:pt x="132448" y="1695323"/>
                </a:lnTo>
                <a:lnTo>
                  <a:pt x="125095" y="1690116"/>
                </a:lnTo>
                <a:lnTo>
                  <a:pt x="71564" y="1698993"/>
                </a:lnTo>
                <a:lnTo>
                  <a:pt x="1698307" y="348640"/>
                </a:lnTo>
                <a:lnTo>
                  <a:pt x="1677644" y="858075"/>
                </a:lnTo>
                <a:lnTo>
                  <a:pt x="1652143" y="809879"/>
                </a:lnTo>
                <a:lnTo>
                  <a:pt x="1643507" y="807339"/>
                </a:lnTo>
                <a:lnTo>
                  <a:pt x="1629537" y="814705"/>
                </a:lnTo>
                <a:lnTo>
                  <a:pt x="1626997" y="823341"/>
                </a:lnTo>
                <a:lnTo>
                  <a:pt x="1688592" y="939673"/>
                </a:lnTo>
                <a:lnTo>
                  <a:pt x="1706372" y="911860"/>
                </a:lnTo>
                <a:lnTo>
                  <a:pt x="1755267" y="835406"/>
                </a:lnTo>
                <a:lnTo>
                  <a:pt x="1759458" y="828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550"/>
          </a:p>
        </p:txBody>
      </p:sp>
      <p:pic>
        <p:nvPicPr>
          <p:cNvPr id="8" name="object 8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885182" y="4465701"/>
            <a:ext cx="880109" cy="1201293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4019892" y="3999536"/>
            <a:ext cx="1305917" cy="479215"/>
          </a:xfrm>
          <a:custGeom>
            <a:avLst/>
            <a:gdLst/>
            <a:ahLst/>
            <a:cxnLst/>
            <a:rect l="l" t="t" r="r" b="b"/>
            <a:pathLst>
              <a:path w="1427479" h="631825">
                <a:moveTo>
                  <a:pt x="1346637" y="596104"/>
                </a:moveTo>
                <a:lnTo>
                  <a:pt x="1292732" y="602995"/>
                </a:lnTo>
                <a:lnTo>
                  <a:pt x="1287272" y="610234"/>
                </a:lnTo>
                <a:lnTo>
                  <a:pt x="1289303" y="625855"/>
                </a:lnTo>
                <a:lnTo>
                  <a:pt x="1296416" y="631443"/>
                </a:lnTo>
                <a:lnTo>
                  <a:pt x="1410284" y="616711"/>
                </a:lnTo>
                <a:lnTo>
                  <a:pt x="1395349" y="616711"/>
                </a:lnTo>
                <a:lnTo>
                  <a:pt x="1346637" y="596104"/>
                </a:lnTo>
                <a:close/>
              </a:path>
              <a:path w="1427479" h="631825">
                <a:moveTo>
                  <a:pt x="1374709" y="592516"/>
                </a:moveTo>
                <a:lnTo>
                  <a:pt x="1346637" y="596104"/>
                </a:lnTo>
                <a:lnTo>
                  <a:pt x="1395349" y="616711"/>
                </a:lnTo>
                <a:lnTo>
                  <a:pt x="1397270" y="612139"/>
                </a:lnTo>
                <a:lnTo>
                  <a:pt x="1389379" y="612139"/>
                </a:lnTo>
                <a:lnTo>
                  <a:pt x="1374709" y="592516"/>
                </a:lnTo>
                <a:close/>
              </a:path>
              <a:path w="1427479" h="631825">
                <a:moveTo>
                  <a:pt x="1339215" y="507872"/>
                </a:moveTo>
                <a:lnTo>
                  <a:pt x="1332865" y="512698"/>
                </a:lnTo>
                <a:lnTo>
                  <a:pt x="1326515" y="517397"/>
                </a:lnTo>
                <a:lnTo>
                  <a:pt x="1325245" y="526287"/>
                </a:lnTo>
                <a:lnTo>
                  <a:pt x="1329944" y="532637"/>
                </a:lnTo>
                <a:lnTo>
                  <a:pt x="1357755" y="569838"/>
                </a:lnTo>
                <a:lnTo>
                  <a:pt x="1406398" y="590422"/>
                </a:lnTo>
                <a:lnTo>
                  <a:pt x="1395349" y="616711"/>
                </a:lnTo>
                <a:lnTo>
                  <a:pt x="1410284" y="616711"/>
                </a:lnTo>
                <a:lnTo>
                  <a:pt x="1426972" y="614552"/>
                </a:lnTo>
                <a:lnTo>
                  <a:pt x="1352803" y="515492"/>
                </a:lnTo>
                <a:lnTo>
                  <a:pt x="1348104" y="509269"/>
                </a:lnTo>
                <a:lnTo>
                  <a:pt x="1339215" y="507872"/>
                </a:lnTo>
                <a:close/>
              </a:path>
              <a:path w="1427479" h="631825">
                <a:moveTo>
                  <a:pt x="1399031" y="589406"/>
                </a:moveTo>
                <a:lnTo>
                  <a:pt x="1374709" y="592516"/>
                </a:lnTo>
                <a:lnTo>
                  <a:pt x="1389379" y="612139"/>
                </a:lnTo>
                <a:lnTo>
                  <a:pt x="1399031" y="589406"/>
                </a:lnTo>
                <a:close/>
              </a:path>
              <a:path w="1427479" h="631825">
                <a:moveTo>
                  <a:pt x="1403997" y="589406"/>
                </a:moveTo>
                <a:lnTo>
                  <a:pt x="1399031" y="589406"/>
                </a:lnTo>
                <a:lnTo>
                  <a:pt x="1389379" y="612139"/>
                </a:lnTo>
                <a:lnTo>
                  <a:pt x="1397270" y="612139"/>
                </a:lnTo>
                <a:lnTo>
                  <a:pt x="1406398" y="590422"/>
                </a:lnTo>
                <a:lnTo>
                  <a:pt x="1403997" y="589406"/>
                </a:lnTo>
                <a:close/>
              </a:path>
              <a:path w="1427479" h="631825">
                <a:moveTo>
                  <a:pt x="11175" y="0"/>
                </a:moveTo>
                <a:lnTo>
                  <a:pt x="0" y="26415"/>
                </a:lnTo>
                <a:lnTo>
                  <a:pt x="1346637" y="596104"/>
                </a:lnTo>
                <a:lnTo>
                  <a:pt x="1374709" y="592516"/>
                </a:lnTo>
                <a:lnTo>
                  <a:pt x="1357755" y="569838"/>
                </a:lnTo>
                <a:lnTo>
                  <a:pt x="11175" y="0"/>
                </a:lnTo>
                <a:close/>
              </a:path>
              <a:path w="1427479" h="631825">
                <a:moveTo>
                  <a:pt x="1357755" y="569838"/>
                </a:moveTo>
                <a:lnTo>
                  <a:pt x="1374709" y="592516"/>
                </a:lnTo>
                <a:lnTo>
                  <a:pt x="1399031" y="589406"/>
                </a:lnTo>
                <a:lnTo>
                  <a:pt x="1403997" y="589406"/>
                </a:lnTo>
                <a:lnTo>
                  <a:pt x="1357755" y="5698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550"/>
          </a:p>
        </p:txBody>
      </p:sp>
      <p:pic>
        <p:nvPicPr>
          <p:cNvPr id="64" name="object 64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117276" y="2442362"/>
            <a:ext cx="364271" cy="398929"/>
          </a:xfrm>
          <a:prstGeom prst="rect">
            <a:avLst/>
          </a:prstGeom>
        </p:spPr>
      </p:pic>
      <p:sp>
        <p:nvSpPr>
          <p:cNvPr id="65" name="object 65"/>
          <p:cNvSpPr/>
          <p:nvPr/>
        </p:nvSpPr>
        <p:spPr>
          <a:xfrm>
            <a:off x="2357376" y="2442361"/>
            <a:ext cx="124301" cy="244316"/>
          </a:xfrm>
          <a:custGeom>
            <a:avLst/>
            <a:gdLst/>
            <a:ahLst/>
            <a:cxnLst/>
            <a:rect l="l" t="t" r="r" b="b"/>
            <a:pathLst>
              <a:path w="165735" h="325755">
                <a:moveTo>
                  <a:pt x="0" y="325233"/>
                </a:moveTo>
                <a:lnTo>
                  <a:pt x="121525" y="0"/>
                </a:lnTo>
                <a:lnTo>
                  <a:pt x="165560" y="0"/>
                </a:lnTo>
                <a:lnTo>
                  <a:pt x="50474" y="301674"/>
                </a:lnTo>
                <a:lnTo>
                  <a:pt x="0" y="325233"/>
                </a:lnTo>
                <a:close/>
              </a:path>
            </a:pathLst>
          </a:custGeom>
          <a:ln w="97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pic>
        <p:nvPicPr>
          <p:cNvPr id="66" name="object 6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062706" y="2266324"/>
            <a:ext cx="418841" cy="176037"/>
          </a:xfrm>
          <a:prstGeom prst="rect">
            <a:avLst/>
          </a:prstGeom>
        </p:spPr>
      </p:pic>
      <p:sp>
        <p:nvSpPr>
          <p:cNvPr id="67" name="object 67"/>
          <p:cNvSpPr/>
          <p:nvPr/>
        </p:nvSpPr>
        <p:spPr>
          <a:xfrm>
            <a:off x="2062706" y="2266324"/>
            <a:ext cx="419100" cy="176213"/>
          </a:xfrm>
          <a:custGeom>
            <a:avLst/>
            <a:gdLst/>
            <a:ahLst/>
            <a:cxnLst/>
            <a:rect l="l" t="t" r="r" b="b"/>
            <a:pathLst>
              <a:path w="558800" h="234950">
                <a:moveTo>
                  <a:pt x="0" y="1321"/>
                </a:moveTo>
                <a:lnTo>
                  <a:pt x="45461" y="0"/>
                </a:lnTo>
                <a:lnTo>
                  <a:pt x="402737" y="150193"/>
                </a:lnTo>
                <a:lnTo>
                  <a:pt x="558455" y="234716"/>
                </a:lnTo>
                <a:lnTo>
                  <a:pt x="514420" y="234716"/>
                </a:lnTo>
                <a:lnTo>
                  <a:pt x="467334" y="213961"/>
                </a:lnTo>
                <a:lnTo>
                  <a:pt x="420312" y="193113"/>
                </a:lnTo>
                <a:lnTo>
                  <a:pt x="373353" y="172172"/>
                </a:lnTo>
                <a:lnTo>
                  <a:pt x="326458" y="151138"/>
                </a:lnTo>
                <a:lnTo>
                  <a:pt x="279627" y="130011"/>
                </a:lnTo>
                <a:lnTo>
                  <a:pt x="232860" y="108793"/>
                </a:lnTo>
                <a:lnTo>
                  <a:pt x="186158" y="87482"/>
                </a:lnTo>
                <a:lnTo>
                  <a:pt x="139520" y="66079"/>
                </a:lnTo>
                <a:lnTo>
                  <a:pt x="92948" y="44585"/>
                </a:lnTo>
                <a:lnTo>
                  <a:pt x="46441" y="22999"/>
                </a:lnTo>
                <a:lnTo>
                  <a:pt x="0" y="1321"/>
                </a:lnTo>
                <a:close/>
              </a:path>
            </a:pathLst>
          </a:custGeom>
          <a:ln w="838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pic>
        <p:nvPicPr>
          <p:cNvPr id="68" name="object 68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730931" y="2510241"/>
            <a:ext cx="626445" cy="286394"/>
          </a:xfrm>
          <a:prstGeom prst="rect">
            <a:avLst/>
          </a:prstGeom>
        </p:spPr>
      </p:pic>
      <p:sp>
        <p:nvSpPr>
          <p:cNvPr id="69" name="object 69"/>
          <p:cNvSpPr/>
          <p:nvPr/>
        </p:nvSpPr>
        <p:spPr>
          <a:xfrm>
            <a:off x="1730931" y="2510241"/>
            <a:ext cx="626745" cy="286703"/>
          </a:xfrm>
          <a:custGeom>
            <a:avLst/>
            <a:gdLst/>
            <a:ahLst/>
            <a:cxnLst/>
            <a:rect l="l" t="t" r="r" b="b"/>
            <a:pathLst>
              <a:path w="835660" h="382269">
                <a:moveTo>
                  <a:pt x="0" y="147661"/>
                </a:moveTo>
                <a:lnTo>
                  <a:pt x="322266" y="0"/>
                </a:lnTo>
                <a:lnTo>
                  <a:pt x="835260" y="234727"/>
                </a:lnTo>
                <a:lnTo>
                  <a:pt x="515423" y="381858"/>
                </a:lnTo>
                <a:lnTo>
                  <a:pt x="463931" y="367905"/>
                </a:lnTo>
                <a:lnTo>
                  <a:pt x="413213" y="352416"/>
                </a:lnTo>
                <a:lnTo>
                  <a:pt x="363322" y="335413"/>
                </a:lnTo>
                <a:lnTo>
                  <a:pt x="314307" y="316919"/>
                </a:lnTo>
                <a:lnTo>
                  <a:pt x="266219" y="296958"/>
                </a:lnTo>
                <a:lnTo>
                  <a:pt x="219108" y="275552"/>
                </a:lnTo>
                <a:lnTo>
                  <a:pt x="173026" y="252724"/>
                </a:lnTo>
                <a:lnTo>
                  <a:pt x="128024" y="228498"/>
                </a:lnTo>
                <a:lnTo>
                  <a:pt x="84151" y="202897"/>
                </a:lnTo>
                <a:lnTo>
                  <a:pt x="41460" y="175943"/>
                </a:lnTo>
                <a:lnTo>
                  <a:pt x="0" y="147661"/>
                </a:lnTo>
                <a:close/>
              </a:path>
            </a:pathLst>
          </a:custGeom>
          <a:ln w="842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pic>
        <p:nvPicPr>
          <p:cNvPr id="70" name="object 70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972631" y="2266324"/>
            <a:ext cx="475889" cy="419961"/>
          </a:xfrm>
          <a:prstGeom prst="rect">
            <a:avLst/>
          </a:prstGeom>
        </p:spPr>
      </p:pic>
      <p:sp>
        <p:nvSpPr>
          <p:cNvPr id="71" name="object 71"/>
          <p:cNvSpPr/>
          <p:nvPr/>
        </p:nvSpPr>
        <p:spPr>
          <a:xfrm>
            <a:off x="1972631" y="2266324"/>
            <a:ext cx="476250" cy="420053"/>
          </a:xfrm>
          <a:custGeom>
            <a:avLst/>
            <a:gdLst/>
            <a:ahLst/>
            <a:cxnLst/>
            <a:rect l="l" t="t" r="r" b="b"/>
            <a:pathLst>
              <a:path w="635000" h="560069">
                <a:moveTo>
                  <a:pt x="513022" y="559961"/>
                </a:moveTo>
                <a:lnTo>
                  <a:pt x="466487" y="538476"/>
                </a:lnTo>
                <a:lnTo>
                  <a:pt x="419933" y="517020"/>
                </a:lnTo>
                <a:lnTo>
                  <a:pt x="373358" y="495594"/>
                </a:lnTo>
                <a:lnTo>
                  <a:pt x="326762" y="474197"/>
                </a:lnTo>
                <a:lnTo>
                  <a:pt x="280146" y="452829"/>
                </a:lnTo>
                <a:lnTo>
                  <a:pt x="233509" y="431490"/>
                </a:lnTo>
                <a:lnTo>
                  <a:pt x="186852" y="410181"/>
                </a:lnTo>
                <a:lnTo>
                  <a:pt x="140173" y="388900"/>
                </a:lnTo>
                <a:lnTo>
                  <a:pt x="93474" y="367649"/>
                </a:lnTo>
                <a:lnTo>
                  <a:pt x="46754" y="346426"/>
                </a:lnTo>
                <a:lnTo>
                  <a:pt x="14" y="325233"/>
                </a:lnTo>
                <a:lnTo>
                  <a:pt x="121525" y="0"/>
                </a:lnTo>
                <a:lnTo>
                  <a:pt x="634519" y="234716"/>
                </a:lnTo>
                <a:lnTo>
                  <a:pt x="512993" y="559950"/>
                </a:lnTo>
                <a:close/>
              </a:path>
            </a:pathLst>
          </a:custGeom>
          <a:ln w="89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pic>
        <p:nvPicPr>
          <p:cNvPr id="72" name="object 72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730931" y="2620987"/>
            <a:ext cx="386567" cy="220304"/>
          </a:xfrm>
          <a:prstGeom prst="rect">
            <a:avLst/>
          </a:prstGeom>
        </p:spPr>
      </p:pic>
      <p:sp>
        <p:nvSpPr>
          <p:cNvPr id="73" name="object 73"/>
          <p:cNvSpPr/>
          <p:nvPr/>
        </p:nvSpPr>
        <p:spPr>
          <a:xfrm>
            <a:off x="1730930" y="2620987"/>
            <a:ext cx="386715" cy="220504"/>
          </a:xfrm>
          <a:custGeom>
            <a:avLst/>
            <a:gdLst/>
            <a:ahLst/>
            <a:cxnLst/>
            <a:rect l="l" t="t" r="r" b="b"/>
            <a:pathLst>
              <a:path w="515619" h="294005">
                <a:moveTo>
                  <a:pt x="0" y="55576"/>
                </a:moveTo>
                <a:lnTo>
                  <a:pt x="40062" y="85674"/>
                </a:lnTo>
                <a:lnTo>
                  <a:pt x="81704" y="114187"/>
                </a:lnTo>
                <a:lnTo>
                  <a:pt x="124848" y="141079"/>
                </a:lnTo>
                <a:lnTo>
                  <a:pt x="169421" y="166317"/>
                </a:lnTo>
                <a:lnTo>
                  <a:pt x="215348" y="189866"/>
                </a:lnTo>
                <a:lnTo>
                  <a:pt x="262552" y="211690"/>
                </a:lnTo>
                <a:lnTo>
                  <a:pt x="310961" y="231756"/>
                </a:lnTo>
                <a:lnTo>
                  <a:pt x="360497" y="250028"/>
                </a:lnTo>
                <a:lnTo>
                  <a:pt x="411087" y="266472"/>
                </a:lnTo>
                <a:lnTo>
                  <a:pt x="462656" y="281053"/>
                </a:lnTo>
                <a:lnTo>
                  <a:pt x="515127" y="293737"/>
                </a:lnTo>
                <a:lnTo>
                  <a:pt x="515424" y="234196"/>
                </a:lnTo>
                <a:lnTo>
                  <a:pt x="463067" y="221810"/>
                </a:lnTo>
                <a:lnTo>
                  <a:pt x="411589" y="207542"/>
                </a:lnTo>
                <a:lnTo>
                  <a:pt x="361063" y="191426"/>
                </a:lnTo>
                <a:lnTo>
                  <a:pt x="311563" y="173496"/>
                </a:lnTo>
                <a:lnTo>
                  <a:pt x="263163" y="153785"/>
                </a:lnTo>
                <a:lnTo>
                  <a:pt x="215937" y="132326"/>
                </a:lnTo>
                <a:lnTo>
                  <a:pt x="169959" y="109154"/>
                </a:lnTo>
                <a:lnTo>
                  <a:pt x="125303" y="84302"/>
                </a:lnTo>
                <a:lnTo>
                  <a:pt x="82041" y="57803"/>
                </a:lnTo>
                <a:lnTo>
                  <a:pt x="40250" y="29691"/>
                </a:lnTo>
                <a:lnTo>
                  <a:pt x="1" y="0"/>
                </a:lnTo>
                <a:lnTo>
                  <a:pt x="1" y="55576"/>
                </a:lnTo>
                <a:close/>
              </a:path>
            </a:pathLst>
          </a:custGeom>
          <a:ln w="85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74" name="object 74"/>
          <p:cNvSpPr/>
          <p:nvPr/>
        </p:nvSpPr>
        <p:spPr>
          <a:xfrm>
            <a:off x="2001155" y="2295000"/>
            <a:ext cx="340994" cy="366236"/>
          </a:xfrm>
          <a:custGeom>
            <a:avLst/>
            <a:gdLst/>
            <a:ahLst/>
            <a:cxnLst/>
            <a:rect l="l" t="t" r="r" b="b"/>
            <a:pathLst>
              <a:path w="454660" h="488314">
                <a:moveTo>
                  <a:pt x="106089" y="0"/>
                </a:moveTo>
                <a:lnTo>
                  <a:pt x="0" y="281028"/>
                </a:lnTo>
                <a:lnTo>
                  <a:pt x="454370" y="488242"/>
                </a:lnTo>
              </a:path>
            </a:pathLst>
          </a:custGeom>
          <a:ln w="9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75" name="object 75"/>
          <p:cNvSpPr/>
          <p:nvPr/>
        </p:nvSpPr>
        <p:spPr>
          <a:xfrm>
            <a:off x="2139265" y="2728162"/>
            <a:ext cx="166211" cy="102870"/>
          </a:xfrm>
          <a:custGeom>
            <a:avLst/>
            <a:gdLst/>
            <a:ahLst/>
            <a:cxnLst/>
            <a:rect l="l" t="t" r="r" b="b"/>
            <a:pathLst>
              <a:path w="221614" h="137160">
                <a:moveTo>
                  <a:pt x="221190" y="0"/>
                </a:moveTo>
                <a:lnTo>
                  <a:pt x="0" y="101617"/>
                </a:lnTo>
                <a:lnTo>
                  <a:pt x="0" y="136548"/>
                </a:lnTo>
              </a:path>
            </a:pathLst>
          </a:custGeom>
          <a:ln w="86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pic>
        <p:nvPicPr>
          <p:cNvPr id="76" name="object 76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2011662" y="2295001"/>
            <a:ext cx="408334" cy="366182"/>
          </a:xfrm>
          <a:prstGeom prst="rect">
            <a:avLst/>
          </a:prstGeom>
        </p:spPr>
      </p:pic>
      <p:sp>
        <p:nvSpPr>
          <p:cNvPr id="77" name="object 77"/>
          <p:cNvSpPr/>
          <p:nvPr/>
        </p:nvSpPr>
        <p:spPr>
          <a:xfrm>
            <a:off x="2011662" y="2295000"/>
            <a:ext cx="408623" cy="366236"/>
          </a:xfrm>
          <a:custGeom>
            <a:avLst/>
            <a:gdLst/>
            <a:ahLst/>
            <a:cxnLst/>
            <a:rect l="l" t="t" r="r" b="b"/>
            <a:pathLst>
              <a:path w="544830" h="488314">
                <a:moveTo>
                  <a:pt x="0" y="277857"/>
                </a:moveTo>
                <a:lnTo>
                  <a:pt x="102079" y="4761"/>
                </a:lnTo>
                <a:lnTo>
                  <a:pt x="92080" y="0"/>
                </a:lnTo>
                <a:lnTo>
                  <a:pt x="137611" y="20280"/>
                </a:lnTo>
                <a:lnTo>
                  <a:pt x="183089" y="40658"/>
                </a:lnTo>
                <a:lnTo>
                  <a:pt x="228499" y="61134"/>
                </a:lnTo>
                <a:lnTo>
                  <a:pt x="273840" y="81707"/>
                </a:lnTo>
                <a:lnTo>
                  <a:pt x="319113" y="102379"/>
                </a:lnTo>
                <a:lnTo>
                  <a:pt x="364317" y="123147"/>
                </a:lnTo>
                <a:lnTo>
                  <a:pt x="409453" y="144014"/>
                </a:lnTo>
                <a:lnTo>
                  <a:pt x="454519" y="164979"/>
                </a:lnTo>
                <a:lnTo>
                  <a:pt x="499517" y="186042"/>
                </a:lnTo>
                <a:lnTo>
                  <a:pt x="544445" y="207203"/>
                </a:lnTo>
                <a:lnTo>
                  <a:pt x="440360" y="488242"/>
                </a:lnTo>
                <a:lnTo>
                  <a:pt x="442366" y="480299"/>
                </a:lnTo>
                <a:lnTo>
                  <a:pt x="397797" y="460532"/>
                </a:lnTo>
                <a:lnTo>
                  <a:pt x="353300" y="440658"/>
                </a:lnTo>
                <a:lnTo>
                  <a:pt x="308876" y="420679"/>
                </a:lnTo>
                <a:lnTo>
                  <a:pt x="264526" y="400593"/>
                </a:lnTo>
                <a:lnTo>
                  <a:pt x="220251" y="380402"/>
                </a:lnTo>
                <a:lnTo>
                  <a:pt x="176049" y="360104"/>
                </a:lnTo>
                <a:lnTo>
                  <a:pt x="131923" y="339701"/>
                </a:lnTo>
                <a:lnTo>
                  <a:pt x="87872" y="319192"/>
                </a:lnTo>
                <a:lnTo>
                  <a:pt x="43898" y="298577"/>
                </a:lnTo>
                <a:lnTo>
                  <a:pt x="0" y="277857"/>
                </a:lnTo>
                <a:close/>
              </a:path>
            </a:pathLst>
          </a:custGeom>
          <a:ln w="9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78" name="object 78"/>
          <p:cNvSpPr/>
          <p:nvPr/>
        </p:nvSpPr>
        <p:spPr>
          <a:xfrm>
            <a:off x="1785286" y="2530733"/>
            <a:ext cx="526733" cy="241459"/>
          </a:xfrm>
          <a:custGeom>
            <a:avLst/>
            <a:gdLst/>
            <a:ahLst/>
            <a:cxnLst/>
            <a:rect l="l" t="t" r="r" b="b"/>
            <a:pathLst>
              <a:path w="702310" h="321944">
                <a:moveTo>
                  <a:pt x="459727" y="280266"/>
                </a:moveTo>
                <a:lnTo>
                  <a:pt x="416229" y="300184"/>
                </a:lnTo>
                <a:lnTo>
                  <a:pt x="462481" y="321368"/>
                </a:lnTo>
                <a:lnTo>
                  <a:pt x="505979" y="301450"/>
                </a:lnTo>
                <a:lnTo>
                  <a:pt x="459727" y="280266"/>
                </a:lnTo>
                <a:close/>
              </a:path>
              <a:path w="702310" h="321944">
                <a:moveTo>
                  <a:pt x="524974" y="250377"/>
                </a:moveTo>
                <a:lnTo>
                  <a:pt x="481476" y="270307"/>
                </a:lnTo>
                <a:lnTo>
                  <a:pt x="527728" y="291480"/>
                </a:lnTo>
                <a:lnTo>
                  <a:pt x="571226" y="271561"/>
                </a:lnTo>
                <a:lnTo>
                  <a:pt x="524974" y="250377"/>
                </a:lnTo>
                <a:close/>
              </a:path>
              <a:path w="702310" h="321944">
                <a:moveTo>
                  <a:pt x="390356" y="248495"/>
                </a:moveTo>
                <a:lnTo>
                  <a:pt x="346858" y="268413"/>
                </a:lnTo>
                <a:lnTo>
                  <a:pt x="393110" y="289598"/>
                </a:lnTo>
                <a:lnTo>
                  <a:pt x="436608" y="269679"/>
                </a:lnTo>
                <a:lnTo>
                  <a:pt x="390356" y="248495"/>
                </a:lnTo>
                <a:close/>
              </a:path>
              <a:path w="702310" h="321944">
                <a:moveTo>
                  <a:pt x="590235" y="220500"/>
                </a:moveTo>
                <a:lnTo>
                  <a:pt x="546737" y="240418"/>
                </a:lnTo>
                <a:lnTo>
                  <a:pt x="592975" y="261602"/>
                </a:lnTo>
                <a:lnTo>
                  <a:pt x="636473" y="241684"/>
                </a:lnTo>
                <a:lnTo>
                  <a:pt x="590235" y="220500"/>
                </a:lnTo>
                <a:close/>
              </a:path>
              <a:path w="702310" h="321944">
                <a:moveTo>
                  <a:pt x="455603" y="218607"/>
                </a:moveTo>
                <a:lnTo>
                  <a:pt x="412105" y="238536"/>
                </a:lnTo>
                <a:lnTo>
                  <a:pt x="458357" y="259709"/>
                </a:lnTo>
                <a:lnTo>
                  <a:pt x="501855" y="239791"/>
                </a:lnTo>
                <a:lnTo>
                  <a:pt x="455603" y="218607"/>
                </a:lnTo>
                <a:close/>
              </a:path>
              <a:path w="702310" h="321944">
                <a:moveTo>
                  <a:pt x="182243" y="153184"/>
                </a:moveTo>
                <a:lnTo>
                  <a:pt x="138745" y="173102"/>
                </a:lnTo>
                <a:lnTo>
                  <a:pt x="323739" y="257827"/>
                </a:lnTo>
                <a:lnTo>
                  <a:pt x="367237" y="237909"/>
                </a:lnTo>
                <a:lnTo>
                  <a:pt x="182243" y="153184"/>
                </a:lnTo>
                <a:close/>
              </a:path>
              <a:path w="702310" h="321944">
                <a:moveTo>
                  <a:pt x="655482" y="190612"/>
                </a:moveTo>
                <a:lnTo>
                  <a:pt x="611984" y="210541"/>
                </a:lnTo>
                <a:lnTo>
                  <a:pt x="658222" y="231714"/>
                </a:lnTo>
                <a:lnTo>
                  <a:pt x="701734" y="211796"/>
                </a:lnTo>
                <a:lnTo>
                  <a:pt x="655482" y="190612"/>
                </a:lnTo>
                <a:close/>
              </a:path>
              <a:path w="702310" h="321944">
                <a:moveTo>
                  <a:pt x="520864" y="188729"/>
                </a:moveTo>
                <a:lnTo>
                  <a:pt x="477352" y="208648"/>
                </a:lnTo>
                <a:lnTo>
                  <a:pt x="523604" y="229832"/>
                </a:lnTo>
                <a:lnTo>
                  <a:pt x="567102" y="209914"/>
                </a:lnTo>
                <a:lnTo>
                  <a:pt x="520864" y="188729"/>
                </a:lnTo>
                <a:close/>
              </a:path>
              <a:path w="702310" h="321944">
                <a:moveTo>
                  <a:pt x="386232" y="186836"/>
                </a:moveTo>
                <a:lnTo>
                  <a:pt x="342734" y="206766"/>
                </a:lnTo>
                <a:lnTo>
                  <a:pt x="388986" y="227939"/>
                </a:lnTo>
                <a:lnTo>
                  <a:pt x="432484" y="208020"/>
                </a:lnTo>
                <a:lnTo>
                  <a:pt x="386232" y="186836"/>
                </a:lnTo>
                <a:close/>
              </a:path>
              <a:path w="702310" h="321944">
                <a:moveTo>
                  <a:pt x="586111" y="158841"/>
                </a:moveTo>
                <a:lnTo>
                  <a:pt x="542613" y="178770"/>
                </a:lnTo>
                <a:lnTo>
                  <a:pt x="588851" y="199943"/>
                </a:lnTo>
                <a:lnTo>
                  <a:pt x="632363" y="180025"/>
                </a:lnTo>
                <a:lnTo>
                  <a:pt x="586111" y="158841"/>
                </a:lnTo>
                <a:close/>
              </a:path>
              <a:path w="702310" h="321944">
                <a:moveTo>
                  <a:pt x="451493" y="156959"/>
                </a:moveTo>
                <a:lnTo>
                  <a:pt x="407981" y="176877"/>
                </a:lnTo>
                <a:lnTo>
                  <a:pt x="454233" y="198061"/>
                </a:lnTo>
                <a:lnTo>
                  <a:pt x="497731" y="178143"/>
                </a:lnTo>
                <a:lnTo>
                  <a:pt x="451493" y="156959"/>
                </a:lnTo>
                <a:close/>
              </a:path>
              <a:path w="702310" h="321944">
                <a:moveTo>
                  <a:pt x="316861" y="155077"/>
                </a:moveTo>
                <a:lnTo>
                  <a:pt x="273363" y="174995"/>
                </a:lnTo>
                <a:lnTo>
                  <a:pt x="319615" y="196168"/>
                </a:lnTo>
                <a:lnTo>
                  <a:pt x="363113" y="176250"/>
                </a:lnTo>
                <a:lnTo>
                  <a:pt x="316861" y="155077"/>
                </a:lnTo>
                <a:close/>
              </a:path>
              <a:path w="702310" h="321944">
                <a:moveTo>
                  <a:pt x="516740" y="127070"/>
                </a:moveTo>
                <a:lnTo>
                  <a:pt x="473242" y="147000"/>
                </a:lnTo>
                <a:lnTo>
                  <a:pt x="519494" y="168173"/>
                </a:lnTo>
                <a:lnTo>
                  <a:pt x="562992" y="148255"/>
                </a:lnTo>
                <a:lnTo>
                  <a:pt x="516740" y="127070"/>
                </a:lnTo>
                <a:close/>
              </a:path>
              <a:path w="702310" h="321944">
                <a:moveTo>
                  <a:pt x="382122" y="125188"/>
                </a:moveTo>
                <a:lnTo>
                  <a:pt x="338610" y="145107"/>
                </a:lnTo>
                <a:lnTo>
                  <a:pt x="384862" y="166291"/>
                </a:lnTo>
                <a:lnTo>
                  <a:pt x="428360" y="146372"/>
                </a:lnTo>
                <a:lnTo>
                  <a:pt x="382122" y="125188"/>
                </a:lnTo>
                <a:close/>
              </a:path>
              <a:path w="702310" h="321944">
                <a:moveTo>
                  <a:pt x="247490" y="123306"/>
                </a:moveTo>
                <a:lnTo>
                  <a:pt x="203992" y="143225"/>
                </a:lnTo>
                <a:lnTo>
                  <a:pt x="250244" y="164409"/>
                </a:lnTo>
                <a:lnTo>
                  <a:pt x="293742" y="144479"/>
                </a:lnTo>
                <a:lnTo>
                  <a:pt x="247490" y="123306"/>
                </a:lnTo>
                <a:close/>
              </a:path>
              <a:path w="702310" h="321944">
                <a:moveTo>
                  <a:pt x="112873" y="121413"/>
                </a:moveTo>
                <a:lnTo>
                  <a:pt x="69375" y="141331"/>
                </a:lnTo>
                <a:lnTo>
                  <a:pt x="115612" y="162515"/>
                </a:lnTo>
                <a:lnTo>
                  <a:pt x="159125" y="142597"/>
                </a:lnTo>
                <a:lnTo>
                  <a:pt x="112873" y="121413"/>
                </a:lnTo>
                <a:close/>
              </a:path>
              <a:path w="702310" h="321944">
                <a:moveTo>
                  <a:pt x="447369" y="95300"/>
                </a:moveTo>
                <a:lnTo>
                  <a:pt x="403871" y="115229"/>
                </a:lnTo>
                <a:lnTo>
                  <a:pt x="450123" y="136402"/>
                </a:lnTo>
                <a:lnTo>
                  <a:pt x="493621" y="116484"/>
                </a:lnTo>
                <a:lnTo>
                  <a:pt x="447369" y="95300"/>
                </a:lnTo>
                <a:close/>
              </a:path>
              <a:path w="702310" h="321944">
                <a:moveTo>
                  <a:pt x="312737" y="93418"/>
                </a:moveTo>
                <a:lnTo>
                  <a:pt x="269239" y="113336"/>
                </a:lnTo>
                <a:lnTo>
                  <a:pt x="315491" y="134520"/>
                </a:lnTo>
                <a:lnTo>
                  <a:pt x="358989" y="114602"/>
                </a:lnTo>
                <a:lnTo>
                  <a:pt x="312737" y="93418"/>
                </a:lnTo>
                <a:close/>
              </a:path>
              <a:path w="702310" h="321944">
                <a:moveTo>
                  <a:pt x="178120" y="91536"/>
                </a:moveTo>
                <a:lnTo>
                  <a:pt x="134622" y="111454"/>
                </a:lnTo>
                <a:lnTo>
                  <a:pt x="180874" y="132638"/>
                </a:lnTo>
                <a:lnTo>
                  <a:pt x="224371" y="112709"/>
                </a:lnTo>
                <a:lnTo>
                  <a:pt x="178120" y="91536"/>
                </a:lnTo>
                <a:close/>
              </a:path>
              <a:path w="702310" h="321944">
                <a:moveTo>
                  <a:pt x="43502" y="89643"/>
                </a:moveTo>
                <a:lnTo>
                  <a:pt x="0" y="109561"/>
                </a:lnTo>
                <a:lnTo>
                  <a:pt x="46242" y="130745"/>
                </a:lnTo>
                <a:lnTo>
                  <a:pt x="89754" y="110827"/>
                </a:lnTo>
                <a:lnTo>
                  <a:pt x="43502" y="89643"/>
                </a:lnTo>
                <a:close/>
              </a:path>
              <a:path w="702310" h="321944">
                <a:moveTo>
                  <a:pt x="377999" y="63529"/>
                </a:moveTo>
                <a:lnTo>
                  <a:pt x="334501" y="83459"/>
                </a:lnTo>
                <a:lnTo>
                  <a:pt x="380752" y="104632"/>
                </a:lnTo>
                <a:lnTo>
                  <a:pt x="424236" y="84713"/>
                </a:lnTo>
                <a:lnTo>
                  <a:pt x="377999" y="63529"/>
                </a:lnTo>
                <a:close/>
              </a:path>
              <a:path w="702310" h="321944">
                <a:moveTo>
                  <a:pt x="243367" y="61647"/>
                </a:moveTo>
                <a:lnTo>
                  <a:pt x="199869" y="81566"/>
                </a:lnTo>
                <a:lnTo>
                  <a:pt x="246120" y="102750"/>
                </a:lnTo>
                <a:lnTo>
                  <a:pt x="289618" y="82831"/>
                </a:lnTo>
                <a:lnTo>
                  <a:pt x="243367" y="61647"/>
                </a:lnTo>
                <a:close/>
              </a:path>
              <a:path w="702310" h="321944">
                <a:moveTo>
                  <a:pt x="108749" y="59765"/>
                </a:moveTo>
                <a:lnTo>
                  <a:pt x="65251" y="79684"/>
                </a:lnTo>
                <a:lnTo>
                  <a:pt x="111503" y="100868"/>
                </a:lnTo>
                <a:lnTo>
                  <a:pt x="155001" y="80938"/>
                </a:lnTo>
                <a:lnTo>
                  <a:pt x="108749" y="59765"/>
                </a:lnTo>
                <a:close/>
              </a:path>
              <a:path w="702310" h="321944">
                <a:moveTo>
                  <a:pt x="308628" y="31770"/>
                </a:moveTo>
                <a:lnTo>
                  <a:pt x="265130" y="51688"/>
                </a:lnTo>
                <a:lnTo>
                  <a:pt x="311382" y="72872"/>
                </a:lnTo>
                <a:lnTo>
                  <a:pt x="354865" y="52943"/>
                </a:lnTo>
                <a:lnTo>
                  <a:pt x="308628" y="31770"/>
                </a:lnTo>
                <a:close/>
              </a:path>
              <a:path w="702310" h="321944">
                <a:moveTo>
                  <a:pt x="173996" y="29877"/>
                </a:moveTo>
                <a:lnTo>
                  <a:pt x="130498" y="49795"/>
                </a:lnTo>
                <a:lnTo>
                  <a:pt x="176750" y="70979"/>
                </a:lnTo>
                <a:lnTo>
                  <a:pt x="220248" y="51061"/>
                </a:lnTo>
                <a:lnTo>
                  <a:pt x="173996" y="29877"/>
                </a:lnTo>
                <a:close/>
              </a:path>
              <a:path w="702310" h="321944">
                <a:moveTo>
                  <a:pt x="239257" y="0"/>
                </a:moveTo>
                <a:lnTo>
                  <a:pt x="195745" y="19918"/>
                </a:lnTo>
                <a:lnTo>
                  <a:pt x="242011" y="41102"/>
                </a:lnTo>
                <a:lnTo>
                  <a:pt x="285495" y="21172"/>
                </a:lnTo>
                <a:lnTo>
                  <a:pt x="2392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79" name="object 79"/>
          <p:cNvSpPr/>
          <p:nvPr/>
        </p:nvSpPr>
        <p:spPr>
          <a:xfrm>
            <a:off x="1785286" y="2545672"/>
            <a:ext cx="526733" cy="232410"/>
          </a:xfrm>
          <a:custGeom>
            <a:avLst/>
            <a:gdLst/>
            <a:ahLst/>
            <a:cxnLst/>
            <a:rect l="l" t="t" r="r" b="b"/>
            <a:pathLst>
              <a:path w="702310" h="309880">
                <a:moveTo>
                  <a:pt x="195745" y="0"/>
                </a:moveTo>
                <a:lnTo>
                  <a:pt x="195745" y="7942"/>
                </a:lnTo>
                <a:lnTo>
                  <a:pt x="241997" y="29115"/>
                </a:lnTo>
                <a:lnTo>
                  <a:pt x="242011" y="21184"/>
                </a:lnTo>
                <a:lnTo>
                  <a:pt x="195745" y="0"/>
                </a:lnTo>
                <a:close/>
              </a:path>
              <a:path w="702310" h="309880">
                <a:moveTo>
                  <a:pt x="285495" y="1254"/>
                </a:moveTo>
                <a:lnTo>
                  <a:pt x="242011" y="21184"/>
                </a:lnTo>
                <a:lnTo>
                  <a:pt x="241997" y="29115"/>
                </a:lnTo>
                <a:lnTo>
                  <a:pt x="285495" y="9197"/>
                </a:lnTo>
                <a:lnTo>
                  <a:pt x="285495" y="1254"/>
                </a:lnTo>
                <a:close/>
              </a:path>
              <a:path w="702310" h="309880">
                <a:moveTo>
                  <a:pt x="265130" y="31770"/>
                </a:moveTo>
                <a:lnTo>
                  <a:pt x="265130" y="39713"/>
                </a:lnTo>
                <a:lnTo>
                  <a:pt x="311367" y="60886"/>
                </a:lnTo>
                <a:lnTo>
                  <a:pt x="311382" y="52954"/>
                </a:lnTo>
                <a:lnTo>
                  <a:pt x="265130" y="31770"/>
                </a:lnTo>
                <a:close/>
              </a:path>
              <a:path w="702310" h="309880">
                <a:moveTo>
                  <a:pt x="354865" y="33025"/>
                </a:moveTo>
                <a:lnTo>
                  <a:pt x="311382" y="52954"/>
                </a:lnTo>
                <a:lnTo>
                  <a:pt x="311367" y="60886"/>
                </a:lnTo>
                <a:lnTo>
                  <a:pt x="354865" y="40967"/>
                </a:lnTo>
                <a:lnTo>
                  <a:pt x="354865" y="33025"/>
                </a:lnTo>
                <a:close/>
              </a:path>
              <a:path w="702310" h="309880">
                <a:moveTo>
                  <a:pt x="334501" y="63541"/>
                </a:moveTo>
                <a:lnTo>
                  <a:pt x="334501" y="71483"/>
                </a:lnTo>
                <a:lnTo>
                  <a:pt x="380752" y="92656"/>
                </a:lnTo>
                <a:lnTo>
                  <a:pt x="380752" y="84713"/>
                </a:lnTo>
                <a:lnTo>
                  <a:pt x="334501" y="63541"/>
                </a:lnTo>
                <a:close/>
              </a:path>
              <a:path w="702310" h="309880">
                <a:moveTo>
                  <a:pt x="424236" y="64795"/>
                </a:moveTo>
                <a:lnTo>
                  <a:pt x="380752" y="84713"/>
                </a:lnTo>
                <a:lnTo>
                  <a:pt x="380752" y="92656"/>
                </a:lnTo>
                <a:lnTo>
                  <a:pt x="424236" y="72738"/>
                </a:lnTo>
                <a:lnTo>
                  <a:pt x="424236" y="64795"/>
                </a:lnTo>
                <a:close/>
              </a:path>
              <a:path w="702310" h="309880">
                <a:moveTo>
                  <a:pt x="403871" y="95311"/>
                </a:moveTo>
                <a:lnTo>
                  <a:pt x="403871" y="103243"/>
                </a:lnTo>
                <a:lnTo>
                  <a:pt x="450109" y="124420"/>
                </a:lnTo>
                <a:lnTo>
                  <a:pt x="450123" y="116484"/>
                </a:lnTo>
                <a:lnTo>
                  <a:pt x="403871" y="95311"/>
                </a:lnTo>
                <a:close/>
              </a:path>
              <a:path w="702310" h="309880">
                <a:moveTo>
                  <a:pt x="493621" y="96566"/>
                </a:moveTo>
                <a:lnTo>
                  <a:pt x="450123" y="116484"/>
                </a:lnTo>
                <a:lnTo>
                  <a:pt x="450123" y="124420"/>
                </a:lnTo>
                <a:lnTo>
                  <a:pt x="493621" y="104508"/>
                </a:lnTo>
                <a:lnTo>
                  <a:pt x="493621" y="96566"/>
                </a:lnTo>
                <a:close/>
              </a:path>
              <a:path w="702310" h="309880">
                <a:moveTo>
                  <a:pt x="473242" y="127082"/>
                </a:moveTo>
                <a:lnTo>
                  <a:pt x="473242" y="135013"/>
                </a:lnTo>
                <a:lnTo>
                  <a:pt x="519480" y="156197"/>
                </a:lnTo>
                <a:lnTo>
                  <a:pt x="519494" y="148255"/>
                </a:lnTo>
                <a:lnTo>
                  <a:pt x="473242" y="127082"/>
                </a:lnTo>
                <a:close/>
              </a:path>
              <a:path w="702310" h="309880">
                <a:moveTo>
                  <a:pt x="562992" y="128336"/>
                </a:moveTo>
                <a:lnTo>
                  <a:pt x="519494" y="148255"/>
                </a:lnTo>
                <a:lnTo>
                  <a:pt x="519480" y="156197"/>
                </a:lnTo>
                <a:lnTo>
                  <a:pt x="562992" y="136279"/>
                </a:lnTo>
                <a:lnTo>
                  <a:pt x="562992" y="128336"/>
                </a:lnTo>
                <a:close/>
              </a:path>
              <a:path w="702310" h="309880">
                <a:moveTo>
                  <a:pt x="542613" y="158852"/>
                </a:moveTo>
                <a:lnTo>
                  <a:pt x="542613" y="166784"/>
                </a:lnTo>
                <a:lnTo>
                  <a:pt x="588851" y="187968"/>
                </a:lnTo>
                <a:lnTo>
                  <a:pt x="588851" y="180025"/>
                </a:lnTo>
                <a:lnTo>
                  <a:pt x="542613" y="158852"/>
                </a:lnTo>
                <a:close/>
              </a:path>
              <a:path w="702310" h="309880">
                <a:moveTo>
                  <a:pt x="632363" y="160107"/>
                </a:moveTo>
                <a:lnTo>
                  <a:pt x="588851" y="180025"/>
                </a:lnTo>
                <a:lnTo>
                  <a:pt x="588851" y="187968"/>
                </a:lnTo>
                <a:lnTo>
                  <a:pt x="632363" y="168050"/>
                </a:lnTo>
                <a:lnTo>
                  <a:pt x="632363" y="160107"/>
                </a:lnTo>
                <a:close/>
              </a:path>
              <a:path w="702310" h="309880">
                <a:moveTo>
                  <a:pt x="701734" y="191877"/>
                </a:moveTo>
                <a:lnTo>
                  <a:pt x="658222" y="211796"/>
                </a:lnTo>
                <a:lnTo>
                  <a:pt x="658236" y="219732"/>
                </a:lnTo>
                <a:lnTo>
                  <a:pt x="701734" y="199820"/>
                </a:lnTo>
                <a:lnTo>
                  <a:pt x="701734" y="191877"/>
                </a:lnTo>
                <a:close/>
              </a:path>
              <a:path w="702310" h="309880">
                <a:moveTo>
                  <a:pt x="611984" y="190623"/>
                </a:moveTo>
                <a:lnTo>
                  <a:pt x="611984" y="198554"/>
                </a:lnTo>
                <a:lnTo>
                  <a:pt x="658222" y="219732"/>
                </a:lnTo>
                <a:lnTo>
                  <a:pt x="658222" y="211796"/>
                </a:lnTo>
                <a:lnTo>
                  <a:pt x="611984" y="190623"/>
                </a:lnTo>
                <a:close/>
              </a:path>
              <a:path w="702310" h="309880">
                <a:moveTo>
                  <a:pt x="130498" y="29877"/>
                </a:moveTo>
                <a:lnTo>
                  <a:pt x="130498" y="37819"/>
                </a:lnTo>
                <a:lnTo>
                  <a:pt x="176750" y="59004"/>
                </a:lnTo>
                <a:lnTo>
                  <a:pt x="176750" y="51061"/>
                </a:lnTo>
                <a:lnTo>
                  <a:pt x="130498" y="29877"/>
                </a:lnTo>
                <a:close/>
              </a:path>
              <a:path w="702310" h="309880">
                <a:moveTo>
                  <a:pt x="220248" y="31143"/>
                </a:moveTo>
                <a:lnTo>
                  <a:pt x="176750" y="51061"/>
                </a:lnTo>
                <a:lnTo>
                  <a:pt x="176750" y="59004"/>
                </a:lnTo>
                <a:lnTo>
                  <a:pt x="220248" y="39074"/>
                </a:lnTo>
                <a:lnTo>
                  <a:pt x="220248" y="31143"/>
                </a:lnTo>
                <a:close/>
              </a:path>
              <a:path w="702310" h="309880">
                <a:moveTo>
                  <a:pt x="199869" y="61647"/>
                </a:moveTo>
                <a:lnTo>
                  <a:pt x="199869" y="69590"/>
                </a:lnTo>
                <a:lnTo>
                  <a:pt x="246120" y="90774"/>
                </a:lnTo>
                <a:lnTo>
                  <a:pt x="246120" y="82831"/>
                </a:lnTo>
                <a:lnTo>
                  <a:pt x="199869" y="61647"/>
                </a:lnTo>
                <a:close/>
              </a:path>
              <a:path w="702310" h="309880">
                <a:moveTo>
                  <a:pt x="289618" y="62913"/>
                </a:moveTo>
                <a:lnTo>
                  <a:pt x="246120" y="82831"/>
                </a:lnTo>
                <a:lnTo>
                  <a:pt x="246120" y="90774"/>
                </a:lnTo>
                <a:lnTo>
                  <a:pt x="289618" y="70845"/>
                </a:lnTo>
                <a:lnTo>
                  <a:pt x="289618" y="62913"/>
                </a:lnTo>
                <a:close/>
              </a:path>
              <a:path w="702310" h="309880">
                <a:moveTo>
                  <a:pt x="269239" y="93418"/>
                </a:moveTo>
                <a:lnTo>
                  <a:pt x="269239" y="101361"/>
                </a:lnTo>
                <a:lnTo>
                  <a:pt x="315491" y="122545"/>
                </a:lnTo>
                <a:lnTo>
                  <a:pt x="315491" y="114602"/>
                </a:lnTo>
                <a:lnTo>
                  <a:pt x="269239" y="93418"/>
                </a:lnTo>
                <a:close/>
              </a:path>
              <a:path w="702310" h="309880">
                <a:moveTo>
                  <a:pt x="358989" y="94684"/>
                </a:moveTo>
                <a:lnTo>
                  <a:pt x="315491" y="114602"/>
                </a:lnTo>
                <a:lnTo>
                  <a:pt x="315491" y="122545"/>
                </a:lnTo>
                <a:lnTo>
                  <a:pt x="358989" y="102615"/>
                </a:lnTo>
                <a:lnTo>
                  <a:pt x="358989" y="94684"/>
                </a:lnTo>
                <a:close/>
              </a:path>
              <a:path w="702310" h="309880">
                <a:moveTo>
                  <a:pt x="338610" y="125188"/>
                </a:moveTo>
                <a:lnTo>
                  <a:pt x="338610" y="133131"/>
                </a:lnTo>
                <a:lnTo>
                  <a:pt x="384862" y="154315"/>
                </a:lnTo>
                <a:lnTo>
                  <a:pt x="384862" y="146372"/>
                </a:lnTo>
                <a:lnTo>
                  <a:pt x="338610" y="125188"/>
                </a:lnTo>
                <a:close/>
              </a:path>
              <a:path w="702310" h="309880">
                <a:moveTo>
                  <a:pt x="428360" y="126454"/>
                </a:moveTo>
                <a:lnTo>
                  <a:pt x="384862" y="146372"/>
                </a:lnTo>
                <a:lnTo>
                  <a:pt x="384862" y="154315"/>
                </a:lnTo>
                <a:lnTo>
                  <a:pt x="428360" y="134386"/>
                </a:lnTo>
                <a:lnTo>
                  <a:pt x="428360" y="126454"/>
                </a:lnTo>
                <a:close/>
              </a:path>
              <a:path w="702310" h="309880">
                <a:moveTo>
                  <a:pt x="407981" y="156959"/>
                </a:moveTo>
                <a:lnTo>
                  <a:pt x="407981" y="164902"/>
                </a:lnTo>
                <a:lnTo>
                  <a:pt x="454233" y="186086"/>
                </a:lnTo>
                <a:lnTo>
                  <a:pt x="454233" y="178143"/>
                </a:lnTo>
                <a:lnTo>
                  <a:pt x="407981" y="156959"/>
                </a:lnTo>
                <a:close/>
              </a:path>
              <a:path w="702310" h="309880">
                <a:moveTo>
                  <a:pt x="497731" y="158225"/>
                </a:moveTo>
                <a:lnTo>
                  <a:pt x="454233" y="178143"/>
                </a:lnTo>
                <a:lnTo>
                  <a:pt x="454233" y="186086"/>
                </a:lnTo>
                <a:lnTo>
                  <a:pt x="497731" y="166156"/>
                </a:lnTo>
                <a:lnTo>
                  <a:pt x="497731" y="158225"/>
                </a:lnTo>
                <a:close/>
              </a:path>
              <a:path w="702310" h="309880">
                <a:moveTo>
                  <a:pt x="477352" y="188729"/>
                </a:moveTo>
                <a:lnTo>
                  <a:pt x="477352" y="196672"/>
                </a:lnTo>
                <a:lnTo>
                  <a:pt x="523604" y="217856"/>
                </a:lnTo>
                <a:lnTo>
                  <a:pt x="523604" y="209914"/>
                </a:lnTo>
                <a:lnTo>
                  <a:pt x="477352" y="188729"/>
                </a:lnTo>
                <a:close/>
              </a:path>
              <a:path w="702310" h="309880">
                <a:moveTo>
                  <a:pt x="567102" y="189995"/>
                </a:moveTo>
                <a:lnTo>
                  <a:pt x="523604" y="209914"/>
                </a:lnTo>
                <a:lnTo>
                  <a:pt x="523604" y="217856"/>
                </a:lnTo>
                <a:lnTo>
                  <a:pt x="567102" y="197927"/>
                </a:lnTo>
                <a:lnTo>
                  <a:pt x="567102" y="189995"/>
                </a:lnTo>
                <a:close/>
              </a:path>
              <a:path w="702310" h="309880">
                <a:moveTo>
                  <a:pt x="546737" y="220500"/>
                </a:moveTo>
                <a:lnTo>
                  <a:pt x="546737" y="228443"/>
                </a:lnTo>
                <a:lnTo>
                  <a:pt x="592975" y="249627"/>
                </a:lnTo>
                <a:lnTo>
                  <a:pt x="592975" y="241684"/>
                </a:lnTo>
                <a:lnTo>
                  <a:pt x="546737" y="220500"/>
                </a:lnTo>
                <a:close/>
              </a:path>
              <a:path w="702310" h="309880">
                <a:moveTo>
                  <a:pt x="636473" y="221766"/>
                </a:moveTo>
                <a:lnTo>
                  <a:pt x="592975" y="241684"/>
                </a:lnTo>
                <a:lnTo>
                  <a:pt x="592975" y="249627"/>
                </a:lnTo>
                <a:lnTo>
                  <a:pt x="636487" y="229697"/>
                </a:lnTo>
                <a:lnTo>
                  <a:pt x="636473" y="221766"/>
                </a:lnTo>
                <a:close/>
              </a:path>
              <a:path w="702310" h="309880">
                <a:moveTo>
                  <a:pt x="65251" y="59765"/>
                </a:moveTo>
                <a:lnTo>
                  <a:pt x="65251" y="67708"/>
                </a:lnTo>
                <a:lnTo>
                  <a:pt x="111503" y="88881"/>
                </a:lnTo>
                <a:lnTo>
                  <a:pt x="111503" y="80949"/>
                </a:lnTo>
                <a:lnTo>
                  <a:pt x="65251" y="59765"/>
                </a:lnTo>
                <a:close/>
              </a:path>
              <a:path w="702310" h="309880">
                <a:moveTo>
                  <a:pt x="155001" y="61020"/>
                </a:moveTo>
                <a:lnTo>
                  <a:pt x="111503" y="80949"/>
                </a:lnTo>
                <a:lnTo>
                  <a:pt x="111503" y="88881"/>
                </a:lnTo>
                <a:lnTo>
                  <a:pt x="155001" y="68963"/>
                </a:lnTo>
                <a:lnTo>
                  <a:pt x="155001" y="61020"/>
                </a:lnTo>
                <a:close/>
              </a:path>
              <a:path w="702310" h="309880">
                <a:moveTo>
                  <a:pt x="134622" y="91536"/>
                </a:moveTo>
                <a:lnTo>
                  <a:pt x="134622" y="99478"/>
                </a:lnTo>
                <a:lnTo>
                  <a:pt x="180874" y="120651"/>
                </a:lnTo>
                <a:lnTo>
                  <a:pt x="180874" y="112720"/>
                </a:lnTo>
                <a:lnTo>
                  <a:pt x="134622" y="91536"/>
                </a:lnTo>
                <a:close/>
              </a:path>
              <a:path w="702310" h="309880">
                <a:moveTo>
                  <a:pt x="224371" y="92791"/>
                </a:moveTo>
                <a:lnTo>
                  <a:pt x="180874" y="112720"/>
                </a:lnTo>
                <a:lnTo>
                  <a:pt x="180874" y="120651"/>
                </a:lnTo>
                <a:lnTo>
                  <a:pt x="224371" y="100733"/>
                </a:lnTo>
                <a:lnTo>
                  <a:pt x="224371" y="92791"/>
                </a:lnTo>
                <a:close/>
              </a:path>
              <a:path w="702310" h="309880">
                <a:moveTo>
                  <a:pt x="203992" y="123306"/>
                </a:moveTo>
                <a:lnTo>
                  <a:pt x="203992" y="131249"/>
                </a:lnTo>
                <a:lnTo>
                  <a:pt x="250244" y="152422"/>
                </a:lnTo>
                <a:lnTo>
                  <a:pt x="250244" y="144490"/>
                </a:lnTo>
                <a:lnTo>
                  <a:pt x="203992" y="123306"/>
                </a:lnTo>
                <a:close/>
              </a:path>
              <a:path w="702310" h="309880">
                <a:moveTo>
                  <a:pt x="293742" y="124561"/>
                </a:moveTo>
                <a:lnTo>
                  <a:pt x="250244" y="144490"/>
                </a:lnTo>
                <a:lnTo>
                  <a:pt x="250244" y="152422"/>
                </a:lnTo>
                <a:lnTo>
                  <a:pt x="293742" y="132504"/>
                </a:lnTo>
                <a:lnTo>
                  <a:pt x="293742" y="124561"/>
                </a:lnTo>
                <a:close/>
              </a:path>
              <a:path w="702310" h="309880">
                <a:moveTo>
                  <a:pt x="412105" y="218618"/>
                </a:moveTo>
                <a:lnTo>
                  <a:pt x="412105" y="226549"/>
                </a:lnTo>
                <a:lnTo>
                  <a:pt x="458357" y="247734"/>
                </a:lnTo>
                <a:lnTo>
                  <a:pt x="458357" y="239791"/>
                </a:lnTo>
                <a:lnTo>
                  <a:pt x="412105" y="218618"/>
                </a:lnTo>
                <a:close/>
              </a:path>
              <a:path w="702310" h="309880">
                <a:moveTo>
                  <a:pt x="501855" y="219873"/>
                </a:moveTo>
                <a:lnTo>
                  <a:pt x="458357" y="239791"/>
                </a:lnTo>
                <a:lnTo>
                  <a:pt x="458357" y="247734"/>
                </a:lnTo>
                <a:lnTo>
                  <a:pt x="501855" y="227815"/>
                </a:lnTo>
                <a:lnTo>
                  <a:pt x="501855" y="219873"/>
                </a:lnTo>
                <a:close/>
              </a:path>
              <a:path w="702310" h="309880">
                <a:moveTo>
                  <a:pt x="138745" y="153184"/>
                </a:moveTo>
                <a:lnTo>
                  <a:pt x="138745" y="161126"/>
                </a:lnTo>
                <a:lnTo>
                  <a:pt x="323739" y="245851"/>
                </a:lnTo>
                <a:lnTo>
                  <a:pt x="323739" y="237909"/>
                </a:lnTo>
                <a:lnTo>
                  <a:pt x="138745" y="153184"/>
                </a:lnTo>
                <a:close/>
              </a:path>
              <a:path w="702310" h="309880">
                <a:moveTo>
                  <a:pt x="367237" y="217991"/>
                </a:moveTo>
                <a:lnTo>
                  <a:pt x="323739" y="237909"/>
                </a:lnTo>
                <a:lnTo>
                  <a:pt x="323739" y="245851"/>
                </a:lnTo>
                <a:lnTo>
                  <a:pt x="367237" y="225922"/>
                </a:lnTo>
                <a:lnTo>
                  <a:pt x="367237" y="217991"/>
                </a:lnTo>
                <a:close/>
              </a:path>
              <a:path w="702310" h="309880">
                <a:moveTo>
                  <a:pt x="342734" y="186847"/>
                </a:moveTo>
                <a:lnTo>
                  <a:pt x="342734" y="194779"/>
                </a:lnTo>
                <a:lnTo>
                  <a:pt x="388986" y="215963"/>
                </a:lnTo>
                <a:lnTo>
                  <a:pt x="388986" y="208020"/>
                </a:lnTo>
                <a:lnTo>
                  <a:pt x="342734" y="186847"/>
                </a:lnTo>
                <a:close/>
              </a:path>
              <a:path w="702310" h="309880">
                <a:moveTo>
                  <a:pt x="432484" y="188102"/>
                </a:moveTo>
                <a:lnTo>
                  <a:pt x="388986" y="208020"/>
                </a:lnTo>
                <a:lnTo>
                  <a:pt x="388986" y="215963"/>
                </a:lnTo>
                <a:lnTo>
                  <a:pt x="432484" y="196045"/>
                </a:lnTo>
                <a:lnTo>
                  <a:pt x="432484" y="188102"/>
                </a:lnTo>
                <a:close/>
              </a:path>
              <a:path w="702310" h="309880">
                <a:moveTo>
                  <a:pt x="273363" y="155077"/>
                </a:moveTo>
                <a:lnTo>
                  <a:pt x="273363" y="163020"/>
                </a:lnTo>
                <a:lnTo>
                  <a:pt x="319615" y="184192"/>
                </a:lnTo>
                <a:lnTo>
                  <a:pt x="319615" y="176250"/>
                </a:lnTo>
                <a:lnTo>
                  <a:pt x="273363" y="155077"/>
                </a:lnTo>
                <a:close/>
              </a:path>
              <a:path w="702310" h="309880">
                <a:moveTo>
                  <a:pt x="363113" y="156332"/>
                </a:moveTo>
                <a:lnTo>
                  <a:pt x="319615" y="176250"/>
                </a:lnTo>
                <a:lnTo>
                  <a:pt x="319615" y="184192"/>
                </a:lnTo>
                <a:lnTo>
                  <a:pt x="363113" y="164274"/>
                </a:lnTo>
                <a:lnTo>
                  <a:pt x="363113" y="156332"/>
                </a:lnTo>
                <a:close/>
              </a:path>
              <a:path w="702310" h="309880">
                <a:moveTo>
                  <a:pt x="481476" y="250389"/>
                </a:moveTo>
                <a:lnTo>
                  <a:pt x="481476" y="258320"/>
                </a:lnTo>
                <a:lnTo>
                  <a:pt x="527728" y="279504"/>
                </a:lnTo>
                <a:lnTo>
                  <a:pt x="527728" y="271561"/>
                </a:lnTo>
                <a:lnTo>
                  <a:pt x="481476" y="250389"/>
                </a:lnTo>
                <a:close/>
              </a:path>
              <a:path w="702310" h="309880">
                <a:moveTo>
                  <a:pt x="571226" y="251643"/>
                </a:moveTo>
                <a:lnTo>
                  <a:pt x="527728" y="271561"/>
                </a:lnTo>
                <a:lnTo>
                  <a:pt x="527728" y="279504"/>
                </a:lnTo>
                <a:lnTo>
                  <a:pt x="571226" y="259586"/>
                </a:lnTo>
                <a:lnTo>
                  <a:pt x="571226" y="251643"/>
                </a:lnTo>
                <a:close/>
              </a:path>
              <a:path w="702310" h="309880">
                <a:moveTo>
                  <a:pt x="0" y="89643"/>
                </a:moveTo>
                <a:lnTo>
                  <a:pt x="0" y="97585"/>
                </a:lnTo>
                <a:lnTo>
                  <a:pt x="46242" y="118769"/>
                </a:lnTo>
                <a:lnTo>
                  <a:pt x="46242" y="110827"/>
                </a:lnTo>
                <a:lnTo>
                  <a:pt x="0" y="89643"/>
                </a:lnTo>
                <a:close/>
              </a:path>
              <a:path w="702310" h="309880">
                <a:moveTo>
                  <a:pt x="89754" y="90908"/>
                </a:moveTo>
                <a:lnTo>
                  <a:pt x="46242" y="110827"/>
                </a:lnTo>
                <a:lnTo>
                  <a:pt x="46242" y="118769"/>
                </a:lnTo>
                <a:lnTo>
                  <a:pt x="89754" y="98840"/>
                </a:lnTo>
                <a:lnTo>
                  <a:pt x="89754" y="90908"/>
                </a:lnTo>
                <a:close/>
              </a:path>
              <a:path w="702310" h="309880">
                <a:moveTo>
                  <a:pt x="69375" y="121413"/>
                </a:moveTo>
                <a:lnTo>
                  <a:pt x="69375" y="129356"/>
                </a:lnTo>
                <a:lnTo>
                  <a:pt x="115612" y="150540"/>
                </a:lnTo>
                <a:lnTo>
                  <a:pt x="115612" y="142597"/>
                </a:lnTo>
                <a:lnTo>
                  <a:pt x="69375" y="121413"/>
                </a:lnTo>
                <a:close/>
              </a:path>
              <a:path w="702310" h="309880">
                <a:moveTo>
                  <a:pt x="159125" y="122679"/>
                </a:moveTo>
                <a:lnTo>
                  <a:pt x="115612" y="142597"/>
                </a:lnTo>
                <a:lnTo>
                  <a:pt x="115612" y="150540"/>
                </a:lnTo>
                <a:lnTo>
                  <a:pt x="159125" y="130610"/>
                </a:lnTo>
                <a:lnTo>
                  <a:pt x="159125" y="122679"/>
                </a:lnTo>
                <a:close/>
              </a:path>
              <a:path w="702310" h="309880">
                <a:moveTo>
                  <a:pt x="346858" y="248495"/>
                </a:moveTo>
                <a:lnTo>
                  <a:pt x="346858" y="256438"/>
                </a:lnTo>
                <a:lnTo>
                  <a:pt x="393110" y="277622"/>
                </a:lnTo>
                <a:lnTo>
                  <a:pt x="393110" y="269679"/>
                </a:lnTo>
                <a:lnTo>
                  <a:pt x="346858" y="248495"/>
                </a:lnTo>
                <a:close/>
              </a:path>
              <a:path w="702310" h="309880">
                <a:moveTo>
                  <a:pt x="436608" y="249761"/>
                </a:moveTo>
                <a:lnTo>
                  <a:pt x="393110" y="269679"/>
                </a:lnTo>
                <a:lnTo>
                  <a:pt x="393110" y="277622"/>
                </a:lnTo>
                <a:lnTo>
                  <a:pt x="436608" y="257693"/>
                </a:lnTo>
                <a:lnTo>
                  <a:pt x="436608" y="249761"/>
                </a:lnTo>
                <a:close/>
              </a:path>
              <a:path w="702310" h="309880">
                <a:moveTo>
                  <a:pt x="416229" y="280266"/>
                </a:moveTo>
                <a:lnTo>
                  <a:pt x="416229" y="288208"/>
                </a:lnTo>
                <a:lnTo>
                  <a:pt x="462481" y="309393"/>
                </a:lnTo>
                <a:lnTo>
                  <a:pt x="462481" y="301450"/>
                </a:lnTo>
                <a:lnTo>
                  <a:pt x="416229" y="280266"/>
                </a:lnTo>
                <a:close/>
              </a:path>
              <a:path w="702310" h="309880">
                <a:moveTo>
                  <a:pt x="505979" y="281532"/>
                </a:moveTo>
                <a:lnTo>
                  <a:pt x="462481" y="301450"/>
                </a:lnTo>
                <a:lnTo>
                  <a:pt x="462481" y="309393"/>
                </a:lnTo>
                <a:lnTo>
                  <a:pt x="505979" y="289463"/>
                </a:lnTo>
                <a:lnTo>
                  <a:pt x="505979" y="281532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80" name="object 80"/>
          <p:cNvSpPr/>
          <p:nvPr/>
        </p:nvSpPr>
        <p:spPr>
          <a:xfrm>
            <a:off x="1730931" y="2266324"/>
            <a:ext cx="751046" cy="575310"/>
          </a:xfrm>
          <a:custGeom>
            <a:avLst/>
            <a:gdLst/>
            <a:ahLst/>
            <a:cxnLst/>
            <a:rect l="l" t="t" r="r" b="b"/>
            <a:pathLst>
              <a:path w="1001395" h="767080">
                <a:moveTo>
                  <a:pt x="515126" y="766622"/>
                </a:moveTo>
                <a:lnTo>
                  <a:pt x="860709" y="607841"/>
                </a:lnTo>
                <a:lnTo>
                  <a:pt x="1000821" y="234716"/>
                </a:lnTo>
                <a:lnTo>
                  <a:pt x="487827" y="0"/>
                </a:lnTo>
                <a:lnTo>
                  <a:pt x="443792" y="0"/>
                </a:lnTo>
                <a:lnTo>
                  <a:pt x="322266" y="325222"/>
                </a:lnTo>
                <a:lnTo>
                  <a:pt x="0" y="472883"/>
                </a:lnTo>
                <a:lnTo>
                  <a:pt x="0" y="528459"/>
                </a:lnTo>
                <a:lnTo>
                  <a:pt x="40191" y="558414"/>
                </a:lnTo>
                <a:lnTo>
                  <a:pt x="81926" y="586808"/>
                </a:lnTo>
                <a:lnTo>
                  <a:pt x="125135" y="613609"/>
                </a:lnTo>
                <a:lnTo>
                  <a:pt x="169743" y="638782"/>
                </a:lnTo>
                <a:lnTo>
                  <a:pt x="215679" y="662295"/>
                </a:lnTo>
                <a:lnTo>
                  <a:pt x="262870" y="684114"/>
                </a:lnTo>
                <a:lnTo>
                  <a:pt x="311244" y="704204"/>
                </a:lnTo>
                <a:lnTo>
                  <a:pt x="360730" y="722534"/>
                </a:lnTo>
                <a:lnTo>
                  <a:pt x="411253" y="739069"/>
                </a:lnTo>
                <a:lnTo>
                  <a:pt x="462743" y="753776"/>
                </a:lnTo>
                <a:lnTo>
                  <a:pt x="515126" y="766621"/>
                </a:lnTo>
              </a:path>
            </a:pathLst>
          </a:custGeom>
          <a:ln w="184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81" name="object 81"/>
          <p:cNvSpPr/>
          <p:nvPr/>
        </p:nvSpPr>
        <p:spPr>
          <a:xfrm>
            <a:off x="2108645" y="2718436"/>
            <a:ext cx="1704005" cy="414310"/>
          </a:xfrm>
          <a:custGeom>
            <a:avLst/>
            <a:gdLst/>
            <a:ahLst/>
            <a:cxnLst/>
            <a:rect l="l" t="t" r="r" b="b"/>
            <a:pathLst>
              <a:path w="2361565" h="657225">
                <a:moveTo>
                  <a:pt x="2149475" y="576961"/>
                </a:moveTo>
                <a:lnTo>
                  <a:pt x="2055241" y="496824"/>
                </a:lnTo>
                <a:lnTo>
                  <a:pt x="2049272" y="491617"/>
                </a:lnTo>
                <a:lnTo>
                  <a:pt x="2040255" y="492379"/>
                </a:lnTo>
                <a:lnTo>
                  <a:pt x="2029968" y="504444"/>
                </a:lnTo>
                <a:lnTo>
                  <a:pt x="2030730" y="513461"/>
                </a:lnTo>
                <a:lnTo>
                  <a:pt x="2072017" y="548589"/>
                </a:lnTo>
                <a:lnTo>
                  <a:pt x="5080" y="178181"/>
                </a:lnTo>
                <a:lnTo>
                  <a:pt x="0" y="206375"/>
                </a:lnTo>
                <a:lnTo>
                  <a:pt x="2066950" y="576783"/>
                </a:lnTo>
                <a:lnTo>
                  <a:pt x="2023491" y="592709"/>
                </a:lnTo>
                <a:lnTo>
                  <a:pt x="2015998" y="595376"/>
                </a:lnTo>
                <a:lnTo>
                  <a:pt x="2012188" y="603631"/>
                </a:lnTo>
                <a:lnTo>
                  <a:pt x="2014982" y="610997"/>
                </a:lnTo>
                <a:lnTo>
                  <a:pt x="2017649" y="618363"/>
                </a:lnTo>
                <a:lnTo>
                  <a:pt x="2025904" y="622173"/>
                </a:lnTo>
                <a:lnTo>
                  <a:pt x="2124494" y="586105"/>
                </a:lnTo>
                <a:lnTo>
                  <a:pt x="2149475" y="576961"/>
                </a:lnTo>
                <a:close/>
              </a:path>
              <a:path w="2361565" h="657225">
                <a:moveTo>
                  <a:pt x="2361184" y="657098"/>
                </a:moveTo>
                <a:lnTo>
                  <a:pt x="2360358" y="641223"/>
                </a:lnTo>
                <a:lnTo>
                  <a:pt x="2354834" y="533527"/>
                </a:lnTo>
                <a:lnTo>
                  <a:pt x="2354453" y="525653"/>
                </a:lnTo>
                <a:lnTo>
                  <a:pt x="2347722" y="519557"/>
                </a:lnTo>
                <a:lnTo>
                  <a:pt x="2339848" y="519938"/>
                </a:lnTo>
                <a:lnTo>
                  <a:pt x="2331974" y="520446"/>
                </a:lnTo>
                <a:lnTo>
                  <a:pt x="2325878" y="527050"/>
                </a:lnTo>
                <a:lnTo>
                  <a:pt x="2326386" y="535051"/>
                </a:lnTo>
                <a:lnTo>
                  <a:pt x="2328761" y="581482"/>
                </a:lnTo>
                <a:lnTo>
                  <a:pt x="1948434" y="0"/>
                </a:lnTo>
                <a:lnTo>
                  <a:pt x="1924558" y="15748"/>
                </a:lnTo>
                <a:lnTo>
                  <a:pt x="2304821" y="597014"/>
                </a:lnTo>
                <a:lnTo>
                  <a:pt x="2256282" y="572643"/>
                </a:lnTo>
                <a:lnTo>
                  <a:pt x="2247646" y="575564"/>
                </a:lnTo>
                <a:lnTo>
                  <a:pt x="2244090" y="582676"/>
                </a:lnTo>
                <a:lnTo>
                  <a:pt x="2240534" y="589661"/>
                </a:lnTo>
                <a:lnTo>
                  <a:pt x="2243455" y="598297"/>
                </a:lnTo>
                <a:lnTo>
                  <a:pt x="2361184" y="657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550"/>
          </a:p>
        </p:txBody>
      </p:sp>
      <p:pic>
        <p:nvPicPr>
          <p:cNvPr id="100" name="object 100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2079117" y="2465452"/>
            <a:ext cx="283463" cy="285750"/>
          </a:xfrm>
          <a:prstGeom prst="rect">
            <a:avLst/>
          </a:prstGeom>
        </p:spPr>
      </p:pic>
      <p:sp>
        <p:nvSpPr>
          <p:cNvPr id="113" name="object 113"/>
          <p:cNvSpPr txBox="1"/>
          <p:nvPr/>
        </p:nvSpPr>
        <p:spPr>
          <a:xfrm>
            <a:off x="6048375" y="2414302"/>
            <a:ext cx="921068" cy="194219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-4" dirty="0">
                <a:latin typeface="Arial MT"/>
                <a:cs typeface="Arial MT"/>
              </a:rPr>
              <a:t>Clients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25">
              <a:latin typeface="Arial MT"/>
              <a:cs typeface="Arial MT"/>
            </a:endParaRPr>
          </a:p>
          <a:p>
            <a:pPr marL="9525">
              <a:spcBef>
                <a:spcPts val="1304"/>
              </a:spcBef>
            </a:pPr>
            <a:r>
              <a:rPr sz="1800" dirty="0">
                <a:latin typeface="Arial MT"/>
                <a:cs typeface="Arial MT"/>
              </a:rPr>
              <a:t>Gat</a:t>
            </a:r>
            <a:r>
              <a:rPr sz="1800" spc="-4" dirty="0">
                <a:latin typeface="Arial MT"/>
                <a:cs typeface="Arial MT"/>
              </a:rPr>
              <a:t>e</a:t>
            </a:r>
            <a:r>
              <a:rPr sz="1800" spc="-11" dirty="0">
                <a:latin typeface="Arial MT"/>
                <a:cs typeface="Arial MT"/>
              </a:rPr>
              <a:t>w</a:t>
            </a:r>
            <a:r>
              <a:rPr sz="1800" spc="-4" dirty="0">
                <a:latin typeface="Arial MT"/>
                <a:cs typeface="Arial MT"/>
              </a:rPr>
              <a:t>ay</a:t>
            </a:r>
            <a:endParaRPr sz="1800">
              <a:latin typeface="Arial MT"/>
              <a:cs typeface="Arial MT"/>
            </a:endParaRPr>
          </a:p>
          <a:p>
            <a:pPr>
              <a:spcBef>
                <a:spcPts val="8"/>
              </a:spcBef>
            </a:pPr>
            <a:endParaRPr sz="2250">
              <a:latin typeface="Arial MT"/>
              <a:cs typeface="Arial MT"/>
            </a:endParaRPr>
          </a:p>
          <a:p>
            <a:pPr marL="9525" marR="5239"/>
            <a:r>
              <a:rPr sz="1800" spc="-8" dirty="0">
                <a:latin typeface="Arial MT"/>
                <a:cs typeface="Arial MT"/>
              </a:rPr>
              <a:t>Load </a:t>
            </a:r>
            <a:r>
              <a:rPr sz="1800" spc="-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</a:t>
            </a:r>
            <a:r>
              <a:rPr sz="1800" spc="-8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l</a:t>
            </a:r>
            <a:r>
              <a:rPr sz="1800" spc="-8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nc</a:t>
            </a:r>
            <a:r>
              <a:rPr sz="1800" spc="-8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5" name="object 115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21</a:t>
            </a:fld>
            <a:endParaRPr dirty="0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1E369FC-401B-A46C-BAA6-C495B568043A}"/>
              </a:ext>
            </a:extLst>
          </p:cNvPr>
          <p:cNvGrpSpPr/>
          <p:nvPr/>
        </p:nvGrpSpPr>
        <p:grpSpPr>
          <a:xfrm>
            <a:off x="4323254" y="2266324"/>
            <a:ext cx="751047" cy="575310"/>
            <a:chOff x="4323254" y="2266324"/>
            <a:chExt cx="751047" cy="575310"/>
          </a:xfrm>
        </p:grpSpPr>
        <p:pic>
          <p:nvPicPr>
            <p:cNvPr id="119" name="object 82">
              <a:extLst>
                <a:ext uri="{FF2B5EF4-FFF2-40B4-BE49-F238E27FC236}">
                  <a16:creationId xmlns:a16="http://schemas.microsoft.com/office/drawing/2014/main" id="{3554B6A5-0180-9914-F643-B8579E7AAC56}"/>
                </a:ext>
              </a:extLst>
            </p:cNvPr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709600" y="2442362"/>
              <a:ext cx="364271" cy="398929"/>
            </a:xfrm>
            <a:prstGeom prst="rect">
              <a:avLst/>
            </a:prstGeom>
          </p:spPr>
        </p:pic>
        <p:sp>
          <p:nvSpPr>
            <p:cNvPr id="120" name="object 83">
              <a:extLst>
                <a:ext uri="{FF2B5EF4-FFF2-40B4-BE49-F238E27FC236}">
                  <a16:creationId xmlns:a16="http://schemas.microsoft.com/office/drawing/2014/main" id="{95D169E0-E812-C0EF-E2BB-0ACFDB7D61FD}"/>
                </a:ext>
              </a:extLst>
            </p:cNvPr>
            <p:cNvSpPr/>
            <p:nvPr/>
          </p:nvSpPr>
          <p:spPr>
            <a:xfrm>
              <a:off x="4949700" y="2442361"/>
              <a:ext cx="124301" cy="244316"/>
            </a:xfrm>
            <a:custGeom>
              <a:avLst/>
              <a:gdLst/>
              <a:ahLst/>
              <a:cxnLst/>
              <a:rect l="l" t="t" r="r" b="b"/>
              <a:pathLst>
                <a:path w="165734" h="325755">
                  <a:moveTo>
                    <a:pt x="0" y="325233"/>
                  </a:moveTo>
                  <a:lnTo>
                    <a:pt x="121525" y="0"/>
                  </a:lnTo>
                  <a:lnTo>
                    <a:pt x="165560" y="0"/>
                  </a:lnTo>
                  <a:lnTo>
                    <a:pt x="50474" y="301674"/>
                  </a:lnTo>
                  <a:lnTo>
                    <a:pt x="0" y="325233"/>
                  </a:lnTo>
                  <a:close/>
                </a:path>
              </a:pathLst>
            </a:custGeom>
            <a:ln w="97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21" name="object 84">
              <a:extLst>
                <a:ext uri="{FF2B5EF4-FFF2-40B4-BE49-F238E27FC236}">
                  <a16:creationId xmlns:a16="http://schemas.microsoft.com/office/drawing/2014/main" id="{EAFA7BB5-3092-C714-0235-681DF7F8E399}"/>
                </a:ext>
              </a:extLst>
            </p:cNvPr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655030" y="2266324"/>
              <a:ext cx="418841" cy="176037"/>
            </a:xfrm>
            <a:prstGeom prst="rect">
              <a:avLst/>
            </a:prstGeom>
          </p:spPr>
        </p:pic>
        <p:sp>
          <p:nvSpPr>
            <p:cNvPr id="122" name="object 85">
              <a:extLst>
                <a:ext uri="{FF2B5EF4-FFF2-40B4-BE49-F238E27FC236}">
                  <a16:creationId xmlns:a16="http://schemas.microsoft.com/office/drawing/2014/main" id="{04CFD2F1-7B0A-68BB-CE72-9901CA821859}"/>
                </a:ext>
              </a:extLst>
            </p:cNvPr>
            <p:cNvSpPr/>
            <p:nvPr/>
          </p:nvSpPr>
          <p:spPr>
            <a:xfrm>
              <a:off x="4655030" y="2266324"/>
              <a:ext cx="419100" cy="176213"/>
            </a:xfrm>
            <a:custGeom>
              <a:avLst/>
              <a:gdLst/>
              <a:ahLst/>
              <a:cxnLst/>
              <a:rect l="l" t="t" r="r" b="b"/>
              <a:pathLst>
                <a:path w="558800" h="234950">
                  <a:moveTo>
                    <a:pt x="0" y="1321"/>
                  </a:moveTo>
                  <a:lnTo>
                    <a:pt x="45461" y="0"/>
                  </a:lnTo>
                  <a:lnTo>
                    <a:pt x="402737" y="150193"/>
                  </a:lnTo>
                  <a:lnTo>
                    <a:pt x="558455" y="234716"/>
                  </a:lnTo>
                  <a:lnTo>
                    <a:pt x="514420" y="234716"/>
                  </a:lnTo>
                  <a:lnTo>
                    <a:pt x="467334" y="213961"/>
                  </a:lnTo>
                  <a:lnTo>
                    <a:pt x="420312" y="193113"/>
                  </a:lnTo>
                  <a:lnTo>
                    <a:pt x="373353" y="172172"/>
                  </a:lnTo>
                  <a:lnTo>
                    <a:pt x="326458" y="151138"/>
                  </a:lnTo>
                  <a:lnTo>
                    <a:pt x="279627" y="130011"/>
                  </a:lnTo>
                  <a:lnTo>
                    <a:pt x="232860" y="108793"/>
                  </a:lnTo>
                  <a:lnTo>
                    <a:pt x="186158" y="87482"/>
                  </a:lnTo>
                  <a:lnTo>
                    <a:pt x="139520" y="66079"/>
                  </a:lnTo>
                  <a:lnTo>
                    <a:pt x="92948" y="44585"/>
                  </a:lnTo>
                  <a:lnTo>
                    <a:pt x="46441" y="22999"/>
                  </a:lnTo>
                  <a:lnTo>
                    <a:pt x="0" y="1321"/>
                  </a:lnTo>
                  <a:close/>
                </a:path>
              </a:pathLst>
            </a:custGeom>
            <a:ln w="83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23" name="object 86">
              <a:extLst>
                <a:ext uri="{FF2B5EF4-FFF2-40B4-BE49-F238E27FC236}">
                  <a16:creationId xmlns:a16="http://schemas.microsoft.com/office/drawing/2014/main" id="{4B56F612-A9A8-929B-61D1-8BAC285E6B23}"/>
                </a:ext>
              </a:extLst>
            </p:cNvPr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23255" y="2510241"/>
              <a:ext cx="626445" cy="286394"/>
            </a:xfrm>
            <a:prstGeom prst="rect">
              <a:avLst/>
            </a:prstGeom>
          </p:spPr>
        </p:pic>
        <p:sp>
          <p:nvSpPr>
            <p:cNvPr id="124" name="object 87">
              <a:extLst>
                <a:ext uri="{FF2B5EF4-FFF2-40B4-BE49-F238E27FC236}">
                  <a16:creationId xmlns:a16="http://schemas.microsoft.com/office/drawing/2014/main" id="{7DCACCF5-4F7E-FB34-2AB6-066040E912A8}"/>
                </a:ext>
              </a:extLst>
            </p:cNvPr>
            <p:cNvSpPr/>
            <p:nvPr/>
          </p:nvSpPr>
          <p:spPr>
            <a:xfrm>
              <a:off x="4323255" y="2510241"/>
              <a:ext cx="626745" cy="286703"/>
            </a:xfrm>
            <a:custGeom>
              <a:avLst/>
              <a:gdLst/>
              <a:ahLst/>
              <a:cxnLst/>
              <a:rect l="l" t="t" r="r" b="b"/>
              <a:pathLst>
                <a:path w="835659" h="382269">
                  <a:moveTo>
                    <a:pt x="0" y="147661"/>
                  </a:moveTo>
                  <a:lnTo>
                    <a:pt x="322266" y="0"/>
                  </a:lnTo>
                  <a:lnTo>
                    <a:pt x="835260" y="234727"/>
                  </a:lnTo>
                  <a:lnTo>
                    <a:pt x="515423" y="381858"/>
                  </a:lnTo>
                  <a:lnTo>
                    <a:pt x="463931" y="367905"/>
                  </a:lnTo>
                  <a:lnTo>
                    <a:pt x="413213" y="352416"/>
                  </a:lnTo>
                  <a:lnTo>
                    <a:pt x="363322" y="335413"/>
                  </a:lnTo>
                  <a:lnTo>
                    <a:pt x="314307" y="316919"/>
                  </a:lnTo>
                  <a:lnTo>
                    <a:pt x="266219" y="296958"/>
                  </a:lnTo>
                  <a:lnTo>
                    <a:pt x="219108" y="275552"/>
                  </a:lnTo>
                  <a:lnTo>
                    <a:pt x="173026" y="252724"/>
                  </a:lnTo>
                  <a:lnTo>
                    <a:pt x="128024" y="228498"/>
                  </a:lnTo>
                  <a:lnTo>
                    <a:pt x="84151" y="202897"/>
                  </a:lnTo>
                  <a:lnTo>
                    <a:pt x="41460" y="175943"/>
                  </a:lnTo>
                  <a:lnTo>
                    <a:pt x="0" y="147661"/>
                  </a:lnTo>
                  <a:close/>
                </a:path>
              </a:pathLst>
            </a:custGeom>
            <a:ln w="842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25" name="object 88">
              <a:extLst>
                <a:ext uri="{FF2B5EF4-FFF2-40B4-BE49-F238E27FC236}">
                  <a16:creationId xmlns:a16="http://schemas.microsoft.com/office/drawing/2014/main" id="{4D7B79D5-5E2E-9085-2535-C339DE18E3DE}"/>
                </a:ext>
              </a:extLst>
            </p:cNvPr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564955" y="2266324"/>
              <a:ext cx="475889" cy="419961"/>
            </a:xfrm>
            <a:prstGeom prst="rect">
              <a:avLst/>
            </a:prstGeom>
          </p:spPr>
        </p:pic>
        <p:sp>
          <p:nvSpPr>
            <p:cNvPr id="126" name="object 89">
              <a:extLst>
                <a:ext uri="{FF2B5EF4-FFF2-40B4-BE49-F238E27FC236}">
                  <a16:creationId xmlns:a16="http://schemas.microsoft.com/office/drawing/2014/main" id="{AEF32413-6A00-9513-228E-0E02D1728DC2}"/>
                </a:ext>
              </a:extLst>
            </p:cNvPr>
            <p:cNvSpPr/>
            <p:nvPr/>
          </p:nvSpPr>
          <p:spPr>
            <a:xfrm>
              <a:off x="4564955" y="2266324"/>
              <a:ext cx="476250" cy="420053"/>
            </a:xfrm>
            <a:custGeom>
              <a:avLst/>
              <a:gdLst/>
              <a:ahLst/>
              <a:cxnLst/>
              <a:rect l="l" t="t" r="r" b="b"/>
              <a:pathLst>
                <a:path w="635000" h="560069">
                  <a:moveTo>
                    <a:pt x="513022" y="559961"/>
                  </a:moveTo>
                  <a:lnTo>
                    <a:pt x="466487" y="538476"/>
                  </a:lnTo>
                  <a:lnTo>
                    <a:pt x="419933" y="517020"/>
                  </a:lnTo>
                  <a:lnTo>
                    <a:pt x="373358" y="495594"/>
                  </a:lnTo>
                  <a:lnTo>
                    <a:pt x="326762" y="474197"/>
                  </a:lnTo>
                  <a:lnTo>
                    <a:pt x="280146" y="452829"/>
                  </a:lnTo>
                  <a:lnTo>
                    <a:pt x="233509" y="431490"/>
                  </a:lnTo>
                  <a:lnTo>
                    <a:pt x="186852" y="410181"/>
                  </a:lnTo>
                  <a:lnTo>
                    <a:pt x="140173" y="388900"/>
                  </a:lnTo>
                  <a:lnTo>
                    <a:pt x="93474" y="367649"/>
                  </a:lnTo>
                  <a:lnTo>
                    <a:pt x="46754" y="346426"/>
                  </a:lnTo>
                  <a:lnTo>
                    <a:pt x="14" y="325233"/>
                  </a:lnTo>
                  <a:lnTo>
                    <a:pt x="121525" y="0"/>
                  </a:lnTo>
                  <a:lnTo>
                    <a:pt x="634519" y="234716"/>
                  </a:lnTo>
                  <a:lnTo>
                    <a:pt x="512994" y="559950"/>
                  </a:lnTo>
                  <a:close/>
                </a:path>
              </a:pathLst>
            </a:custGeom>
            <a:ln w="89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27" name="object 90">
              <a:extLst>
                <a:ext uri="{FF2B5EF4-FFF2-40B4-BE49-F238E27FC236}">
                  <a16:creationId xmlns:a16="http://schemas.microsoft.com/office/drawing/2014/main" id="{C0BCD78F-DC01-4F97-5B4F-63D23DC4648A}"/>
                </a:ext>
              </a:extLst>
            </p:cNvPr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323255" y="2620987"/>
              <a:ext cx="386567" cy="220304"/>
            </a:xfrm>
            <a:prstGeom prst="rect">
              <a:avLst/>
            </a:prstGeom>
          </p:spPr>
        </p:pic>
        <p:sp>
          <p:nvSpPr>
            <p:cNvPr id="128" name="object 91">
              <a:extLst>
                <a:ext uri="{FF2B5EF4-FFF2-40B4-BE49-F238E27FC236}">
                  <a16:creationId xmlns:a16="http://schemas.microsoft.com/office/drawing/2014/main" id="{40248A30-EBF3-49DA-05E4-115E25F8CA17}"/>
                </a:ext>
              </a:extLst>
            </p:cNvPr>
            <p:cNvSpPr/>
            <p:nvPr/>
          </p:nvSpPr>
          <p:spPr>
            <a:xfrm>
              <a:off x="4323254" y="2620987"/>
              <a:ext cx="386715" cy="220504"/>
            </a:xfrm>
            <a:custGeom>
              <a:avLst/>
              <a:gdLst/>
              <a:ahLst/>
              <a:cxnLst/>
              <a:rect l="l" t="t" r="r" b="b"/>
              <a:pathLst>
                <a:path w="515620" h="294005">
                  <a:moveTo>
                    <a:pt x="0" y="55576"/>
                  </a:moveTo>
                  <a:lnTo>
                    <a:pt x="40062" y="85674"/>
                  </a:lnTo>
                  <a:lnTo>
                    <a:pt x="81704" y="114187"/>
                  </a:lnTo>
                  <a:lnTo>
                    <a:pt x="124848" y="141079"/>
                  </a:lnTo>
                  <a:lnTo>
                    <a:pt x="169421" y="166317"/>
                  </a:lnTo>
                  <a:lnTo>
                    <a:pt x="215348" y="189866"/>
                  </a:lnTo>
                  <a:lnTo>
                    <a:pt x="262552" y="211690"/>
                  </a:lnTo>
                  <a:lnTo>
                    <a:pt x="310961" y="231756"/>
                  </a:lnTo>
                  <a:lnTo>
                    <a:pt x="360497" y="250028"/>
                  </a:lnTo>
                  <a:lnTo>
                    <a:pt x="411087" y="266472"/>
                  </a:lnTo>
                  <a:lnTo>
                    <a:pt x="462656" y="281053"/>
                  </a:lnTo>
                  <a:lnTo>
                    <a:pt x="515127" y="293737"/>
                  </a:lnTo>
                  <a:lnTo>
                    <a:pt x="515424" y="234196"/>
                  </a:lnTo>
                  <a:lnTo>
                    <a:pt x="463067" y="221810"/>
                  </a:lnTo>
                  <a:lnTo>
                    <a:pt x="411589" y="207542"/>
                  </a:lnTo>
                  <a:lnTo>
                    <a:pt x="361063" y="191426"/>
                  </a:lnTo>
                  <a:lnTo>
                    <a:pt x="311563" y="173496"/>
                  </a:lnTo>
                  <a:lnTo>
                    <a:pt x="263163" y="153785"/>
                  </a:lnTo>
                  <a:lnTo>
                    <a:pt x="215937" y="132326"/>
                  </a:lnTo>
                  <a:lnTo>
                    <a:pt x="169959" y="109154"/>
                  </a:lnTo>
                  <a:lnTo>
                    <a:pt x="125303" y="84302"/>
                  </a:lnTo>
                  <a:lnTo>
                    <a:pt x="82041" y="57803"/>
                  </a:lnTo>
                  <a:lnTo>
                    <a:pt x="40250" y="29691"/>
                  </a:lnTo>
                  <a:lnTo>
                    <a:pt x="1" y="0"/>
                  </a:lnTo>
                  <a:lnTo>
                    <a:pt x="1" y="55576"/>
                  </a:lnTo>
                  <a:close/>
                </a:path>
              </a:pathLst>
            </a:custGeom>
            <a:ln w="85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29" name="object 92">
              <a:extLst>
                <a:ext uri="{FF2B5EF4-FFF2-40B4-BE49-F238E27FC236}">
                  <a16:creationId xmlns:a16="http://schemas.microsoft.com/office/drawing/2014/main" id="{14B42698-2017-80AA-CB8F-2B783B5623A3}"/>
                </a:ext>
              </a:extLst>
            </p:cNvPr>
            <p:cNvSpPr/>
            <p:nvPr/>
          </p:nvSpPr>
          <p:spPr>
            <a:xfrm>
              <a:off x="4593479" y="2295000"/>
              <a:ext cx="340994" cy="366236"/>
            </a:xfrm>
            <a:custGeom>
              <a:avLst/>
              <a:gdLst/>
              <a:ahLst/>
              <a:cxnLst/>
              <a:rect l="l" t="t" r="r" b="b"/>
              <a:pathLst>
                <a:path w="454659" h="488314">
                  <a:moveTo>
                    <a:pt x="106089" y="0"/>
                  </a:moveTo>
                  <a:lnTo>
                    <a:pt x="0" y="281028"/>
                  </a:lnTo>
                  <a:lnTo>
                    <a:pt x="454370" y="488242"/>
                  </a:lnTo>
                </a:path>
              </a:pathLst>
            </a:custGeom>
            <a:ln w="9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30" name="object 93">
              <a:extLst>
                <a:ext uri="{FF2B5EF4-FFF2-40B4-BE49-F238E27FC236}">
                  <a16:creationId xmlns:a16="http://schemas.microsoft.com/office/drawing/2014/main" id="{67F881CB-9198-338C-12DC-4F993B73C7EB}"/>
                </a:ext>
              </a:extLst>
            </p:cNvPr>
            <p:cNvSpPr/>
            <p:nvPr/>
          </p:nvSpPr>
          <p:spPr>
            <a:xfrm>
              <a:off x="4731589" y="2728162"/>
              <a:ext cx="166211" cy="102870"/>
            </a:xfrm>
            <a:custGeom>
              <a:avLst/>
              <a:gdLst/>
              <a:ahLst/>
              <a:cxnLst/>
              <a:rect l="l" t="t" r="r" b="b"/>
              <a:pathLst>
                <a:path w="221615" h="137160">
                  <a:moveTo>
                    <a:pt x="221190" y="0"/>
                  </a:moveTo>
                  <a:lnTo>
                    <a:pt x="0" y="101617"/>
                  </a:lnTo>
                  <a:lnTo>
                    <a:pt x="0" y="136548"/>
                  </a:lnTo>
                </a:path>
              </a:pathLst>
            </a:custGeom>
            <a:ln w="86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31" name="object 94">
              <a:extLst>
                <a:ext uri="{FF2B5EF4-FFF2-40B4-BE49-F238E27FC236}">
                  <a16:creationId xmlns:a16="http://schemas.microsoft.com/office/drawing/2014/main" id="{5C2ABCD9-B105-6AEC-78EA-E81D42C6B0C2}"/>
                </a:ext>
              </a:extLst>
            </p:cNvPr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603986" y="2295001"/>
              <a:ext cx="408334" cy="366182"/>
            </a:xfrm>
            <a:prstGeom prst="rect">
              <a:avLst/>
            </a:prstGeom>
          </p:spPr>
        </p:pic>
        <p:sp>
          <p:nvSpPr>
            <p:cNvPr id="132" name="object 96">
              <a:extLst>
                <a:ext uri="{FF2B5EF4-FFF2-40B4-BE49-F238E27FC236}">
                  <a16:creationId xmlns:a16="http://schemas.microsoft.com/office/drawing/2014/main" id="{A9C12A87-9C75-0005-AFB7-5B66E90B7196}"/>
                </a:ext>
              </a:extLst>
            </p:cNvPr>
            <p:cNvSpPr/>
            <p:nvPr/>
          </p:nvSpPr>
          <p:spPr>
            <a:xfrm>
              <a:off x="4377610" y="2530733"/>
              <a:ext cx="526733" cy="241459"/>
            </a:xfrm>
            <a:custGeom>
              <a:avLst/>
              <a:gdLst/>
              <a:ahLst/>
              <a:cxnLst/>
              <a:rect l="l" t="t" r="r" b="b"/>
              <a:pathLst>
                <a:path w="702309" h="321944">
                  <a:moveTo>
                    <a:pt x="459727" y="280266"/>
                  </a:moveTo>
                  <a:lnTo>
                    <a:pt x="416229" y="300184"/>
                  </a:lnTo>
                  <a:lnTo>
                    <a:pt x="462481" y="321368"/>
                  </a:lnTo>
                  <a:lnTo>
                    <a:pt x="505979" y="301450"/>
                  </a:lnTo>
                  <a:lnTo>
                    <a:pt x="459727" y="280266"/>
                  </a:lnTo>
                  <a:close/>
                </a:path>
                <a:path w="702309" h="321944">
                  <a:moveTo>
                    <a:pt x="524974" y="250377"/>
                  </a:moveTo>
                  <a:lnTo>
                    <a:pt x="481476" y="270307"/>
                  </a:lnTo>
                  <a:lnTo>
                    <a:pt x="527728" y="291480"/>
                  </a:lnTo>
                  <a:lnTo>
                    <a:pt x="571226" y="271561"/>
                  </a:lnTo>
                  <a:lnTo>
                    <a:pt x="524974" y="250377"/>
                  </a:lnTo>
                  <a:close/>
                </a:path>
                <a:path w="702309" h="321944">
                  <a:moveTo>
                    <a:pt x="390356" y="248495"/>
                  </a:moveTo>
                  <a:lnTo>
                    <a:pt x="346858" y="268413"/>
                  </a:lnTo>
                  <a:lnTo>
                    <a:pt x="393110" y="289598"/>
                  </a:lnTo>
                  <a:lnTo>
                    <a:pt x="436608" y="269679"/>
                  </a:lnTo>
                  <a:lnTo>
                    <a:pt x="390356" y="248495"/>
                  </a:lnTo>
                  <a:close/>
                </a:path>
                <a:path w="702309" h="321944">
                  <a:moveTo>
                    <a:pt x="590235" y="220500"/>
                  </a:moveTo>
                  <a:lnTo>
                    <a:pt x="546737" y="240418"/>
                  </a:lnTo>
                  <a:lnTo>
                    <a:pt x="592975" y="261602"/>
                  </a:lnTo>
                  <a:lnTo>
                    <a:pt x="636473" y="241684"/>
                  </a:lnTo>
                  <a:lnTo>
                    <a:pt x="590235" y="220500"/>
                  </a:lnTo>
                  <a:close/>
                </a:path>
                <a:path w="702309" h="321944">
                  <a:moveTo>
                    <a:pt x="455603" y="218607"/>
                  </a:moveTo>
                  <a:lnTo>
                    <a:pt x="412105" y="238536"/>
                  </a:lnTo>
                  <a:lnTo>
                    <a:pt x="458357" y="259709"/>
                  </a:lnTo>
                  <a:lnTo>
                    <a:pt x="501855" y="239791"/>
                  </a:lnTo>
                  <a:lnTo>
                    <a:pt x="455603" y="218607"/>
                  </a:lnTo>
                  <a:close/>
                </a:path>
                <a:path w="702309" h="321944">
                  <a:moveTo>
                    <a:pt x="182243" y="153184"/>
                  </a:moveTo>
                  <a:lnTo>
                    <a:pt x="138745" y="173102"/>
                  </a:lnTo>
                  <a:lnTo>
                    <a:pt x="323739" y="257827"/>
                  </a:lnTo>
                  <a:lnTo>
                    <a:pt x="367237" y="237909"/>
                  </a:lnTo>
                  <a:lnTo>
                    <a:pt x="182243" y="153184"/>
                  </a:lnTo>
                  <a:close/>
                </a:path>
                <a:path w="702309" h="321944">
                  <a:moveTo>
                    <a:pt x="655482" y="190612"/>
                  </a:moveTo>
                  <a:lnTo>
                    <a:pt x="611984" y="210541"/>
                  </a:lnTo>
                  <a:lnTo>
                    <a:pt x="658222" y="231714"/>
                  </a:lnTo>
                  <a:lnTo>
                    <a:pt x="701734" y="211796"/>
                  </a:lnTo>
                  <a:lnTo>
                    <a:pt x="655482" y="190612"/>
                  </a:lnTo>
                  <a:close/>
                </a:path>
                <a:path w="702309" h="321944">
                  <a:moveTo>
                    <a:pt x="520864" y="188729"/>
                  </a:moveTo>
                  <a:lnTo>
                    <a:pt x="477352" y="208648"/>
                  </a:lnTo>
                  <a:lnTo>
                    <a:pt x="523604" y="229832"/>
                  </a:lnTo>
                  <a:lnTo>
                    <a:pt x="567102" y="209914"/>
                  </a:lnTo>
                  <a:lnTo>
                    <a:pt x="520864" y="188729"/>
                  </a:lnTo>
                  <a:close/>
                </a:path>
                <a:path w="702309" h="321944">
                  <a:moveTo>
                    <a:pt x="386232" y="186836"/>
                  </a:moveTo>
                  <a:lnTo>
                    <a:pt x="342734" y="206766"/>
                  </a:lnTo>
                  <a:lnTo>
                    <a:pt x="388986" y="227939"/>
                  </a:lnTo>
                  <a:lnTo>
                    <a:pt x="432484" y="208020"/>
                  </a:lnTo>
                  <a:lnTo>
                    <a:pt x="386232" y="186836"/>
                  </a:lnTo>
                  <a:close/>
                </a:path>
                <a:path w="702309" h="321944">
                  <a:moveTo>
                    <a:pt x="586111" y="158841"/>
                  </a:moveTo>
                  <a:lnTo>
                    <a:pt x="542613" y="178770"/>
                  </a:lnTo>
                  <a:lnTo>
                    <a:pt x="588851" y="199943"/>
                  </a:lnTo>
                  <a:lnTo>
                    <a:pt x="632363" y="180025"/>
                  </a:lnTo>
                  <a:lnTo>
                    <a:pt x="586111" y="158841"/>
                  </a:lnTo>
                  <a:close/>
                </a:path>
                <a:path w="702309" h="321944">
                  <a:moveTo>
                    <a:pt x="451493" y="156959"/>
                  </a:moveTo>
                  <a:lnTo>
                    <a:pt x="407981" y="176877"/>
                  </a:lnTo>
                  <a:lnTo>
                    <a:pt x="454233" y="198061"/>
                  </a:lnTo>
                  <a:lnTo>
                    <a:pt x="497731" y="178143"/>
                  </a:lnTo>
                  <a:lnTo>
                    <a:pt x="451493" y="156959"/>
                  </a:lnTo>
                  <a:close/>
                </a:path>
                <a:path w="702309" h="321944">
                  <a:moveTo>
                    <a:pt x="316861" y="155077"/>
                  </a:moveTo>
                  <a:lnTo>
                    <a:pt x="273363" y="174995"/>
                  </a:lnTo>
                  <a:lnTo>
                    <a:pt x="319615" y="196168"/>
                  </a:lnTo>
                  <a:lnTo>
                    <a:pt x="363113" y="176250"/>
                  </a:lnTo>
                  <a:lnTo>
                    <a:pt x="316861" y="155077"/>
                  </a:lnTo>
                  <a:close/>
                </a:path>
                <a:path w="702309" h="321944">
                  <a:moveTo>
                    <a:pt x="516740" y="127070"/>
                  </a:moveTo>
                  <a:lnTo>
                    <a:pt x="473242" y="147000"/>
                  </a:lnTo>
                  <a:lnTo>
                    <a:pt x="519494" y="168173"/>
                  </a:lnTo>
                  <a:lnTo>
                    <a:pt x="562992" y="148255"/>
                  </a:lnTo>
                  <a:lnTo>
                    <a:pt x="516740" y="127070"/>
                  </a:lnTo>
                  <a:close/>
                </a:path>
                <a:path w="702309" h="321944">
                  <a:moveTo>
                    <a:pt x="382122" y="125188"/>
                  </a:moveTo>
                  <a:lnTo>
                    <a:pt x="338610" y="145107"/>
                  </a:lnTo>
                  <a:lnTo>
                    <a:pt x="384862" y="166291"/>
                  </a:lnTo>
                  <a:lnTo>
                    <a:pt x="428360" y="146372"/>
                  </a:lnTo>
                  <a:lnTo>
                    <a:pt x="382122" y="125188"/>
                  </a:lnTo>
                  <a:close/>
                </a:path>
                <a:path w="702309" h="321944">
                  <a:moveTo>
                    <a:pt x="247490" y="123306"/>
                  </a:moveTo>
                  <a:lnTo>
                    <a:pt x="203992" y="143225"/>
                  </a:lnTo>
                  <a:lnTo>
                    <a:pt x="250244" y="164409"/>
                  </a:lnTo>
                  <a:lnTo>
                    <a:pt x="293742" y="144479"/>
                  </a:lnTo>
                  <a:lnTo>
                    <a:pt x="247490" y="123306"/>
                  </a:lnTo>
                  <a:close/>
                </a:path>
                <a:path w="702309" h="321944">
                  <a:moveTo>
                    <a:pt x="112873" y="121413"/>
                  </a:moveTo>
                  <a:lnTo>
                    <a:pt x="69375" y="141331"/>
                  </a:lnTo>
                  <a:lnTo>
                    <a:pt x="115612" y="162515"/>
                  </a:lnTo>
                  <a:lnTo>
                    <a:pt x="159125" y="142597"/>
                  </a:lnTo>
                  <a:lnTo>
                    <a:pt x="112873" y="121413"/>
                  </a:lnTo>
                  <a:close/>
                </a:path>
                <a:path w="702309" h="321944">
                  <a:moveTo>
                    <a:pt x="447369" y="95300"/>
                  </a:moveTo>
                  <a:lnTo>
                    <a:pt x="403871" y="115229"/>
                  </a:lnTo>
                  <a:lnTo>
                    <a:pt x="450123" y="136402"/>
                  </a:lnTo>
                  <a:lnTo>
                    <a:pt x="493621" y="116484"/>
                  </a:lnTo>
                  <a:lnTo>
                    <a:pt x="447369" y="95300"/>
                  </a:lnTo>
                  <a:close/>
                </a:path>
                <a:path w="702309" h="321944">
                  <a:moveTo>
                    <a:pt x="312737" y="93418"/>
                  </a:moveTo>
                  <a:lnTo>
                    <a:pt x="269239" y="113336"/>
                  </a:lnTo>
                  <a:lnTo>
                    <a:pt x="315491" y="134520"/>
                  </a:lnTo>
                  <a:lnTo>
                    <a:pt x="358989" y="114602"/>
                  </a:lnTo>
                  <a:lnTo>
                    <a:pt x="312737" y="93418"/>
                  </a:lnTo>
                  <a:close/>
                </a:path>
                <a:path w="702309" h="321944">
                  <a:moveTo>
                    <a:pt x="178120" y="91536"/>
                  </a:moveTo>
                  <a:lnTo>
                    <a:pt x="134622" y="111454"/>
                  </a:lnTo>
                  <a:lnTo>
                    <a:pt x="180874" y="132638"/>
                  </a:lnTo>
                  <a:lnTo>
                    <a:pt x="224371" y="112709"/>
                  </a:lnTo>
                  <a:lnTo>
                    <a:pt x="178120" y="91536"/>
                  </a:lnTo>
                  <a:close/>
                </a:path>
                <a:path w="702309" h="321944">
                  <a:moveTo>
                    <a:pt x="43502" y="89643"/>
                  </a:moveTo>
                  <a:lnTo>
                    <a:pt x="0" y="109561"/>
                  </a:lnTo>
                  <a:lnTo>
                    <a:pt x="46242" y="130745"/>
                  </a:lnTo>
                  <a:lnTo>
                    <a:pt x="89754" y="110827"/>
                  </a:lnTo>
                  <a:lnTo>
                    <a:pt x="43502" y="89643"/>
                  </a:lnTo>
                  <a:close/>
                </a:path>
                <a:path w="702309" h="321944">
                  <a:moveTo>
                    <a:pt x="377998" y="63529"/>
                  </a:moveTo>
                  <a:lnTo>
                    <a:pt x="334501" y="83459"/>
                  </a:lnTo>
                  <a:lnTo>
                    <a:pt x="380752" y="104632"/>
                  </a:lnTo>
                  <a:lnTo>
                    <a:pt x="424236" y="84713"/>
                  </a:lnTo>
                  <a:lnTo>
                    <a:pt x="377998" y="63529"/>
                  </a:lnTo>
                  <a:close/>
                </a:path>
                <a:path w="702309" h="321944">
                  <a:moveTo>
                    <a:pt x="243367" y="61647"/>
                  </a:moveTo>
                  <a:lnTo>
                    <a:pt x="199869" y="81566"/>
                  </a:lnTo>
                  <a:lnTo>
                    <a:pt x="246120" y="102750"/>
                  </a:lnTo>
                  <a:lnTo>
                    <a:pt x="289618" y="82831"/>
                  </a:lnTo>
                  <a:lnTo>
                    <a:pt x="243367" y="61647"/>
                  </a:lnTo>
                  <a:close/>
                </a:path>
                <a:path w="702309" h="321944">
                  <a:moveTo>
                    <a:pt x="108749" y="59765"/>
                  </a:moveTo>
                  <a:lnTo>
                    <a:pt x="65251" y="79684"/>
                  </a:lnTo>
                  <a:lnTo>
                    <a:pt x="111503" y="100868"/>
                  </a:lnTo>
                  <a:lnTo>
                    <a:pt x="155001" y="80938"/>
                  </a:lnTo>
                  <a:lnTo>
                    <a:pt x="108749" y="59765"/>
                  </a:lnTo>
                  <a:close/>
                </a:path>
                <a:path w="702309" h="321944">
                  <a:moveTo>
                    <a:pt x="308628" y="31770"/>
                  </a:moveTo>
                  <a:lnTo>
                    <a:pt x="265130" y="51688"/>
                  </a:lnTo>
                  <a:lnTo>
                    <a:pt x="311382" y="72872"/>
                  </a:lnTo>
                  <a:lnTo>
                    <a:pt x="354865" y="52943"/>
                  </a:lnTo>
                  <a:lnTo>
                    <a:pt x="308628" y="31770"/>
                  </a:lnTo>
                  <a:close/>
                </a:path>
                <a:path w="702309" h="321944">
                  <a:moveTo>
                    <a:pt x="173996" y="29877"/>
                  </a:moveTo>
                  <a:lnTo>
                    <a:pt x="130498" y="49795"/>
                  </a:lnTo>
                  <a:lnTo>
                    <a:pt x="176750" y="70979"/>
                  </a:lnTo>
                  <a:lnTo>
                    <a:pt x="220248" y="51061"/>
                  </a:lnTo>
                  <a:lnTo>
                    <a:pt x="173996" y="29877"/>
                  </a:lnTo>
                  <a:close/>
                </a:path>
                <a:path w="702309" h="321944">
                  <a:moveTo>
                    <a:pt x="239257" y="0"/>
                  </a:moveTo>
                  <a:lnTo>
                    <a:pt x="195745" y="19918"/>
                  </a:lnTo>
                  <a:lnTo>
                    <a:pt x="242011" y="41102"/>
                  </a:lnTo>
                  <a:lnTo>
                    <a:pt x="285495" y="21172"/>
                  </a:lnTo>
                  <a:lnTo>
                    <a:pt x="2392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33" name="object 97">
              <a:extLst>
                <a:ext uri="{FF2B5EF4-FFF2-40B4-BE49-F238E27FC236}">
                  <a16:creationId xmlns:a16="http://schemas.microsoft.com/office/drawing/2014/main" id="{E692A261-7680-62E3-0E60-A5BCE8D8D256}"/>
                </a:ext>
              </a:extLst>
            </p:cNvPr>
            <p:cNvSpPr/>
            <p:nvPr/>
          </p:nvSpPr>
          <p:spPr>
            <a:xfrm>
              <a:off x="4377610" y="2545672"/>
              <a:ext cx="526733" cy="232410"/>
            </a:xfrm>
            <a:custGeom>
              <a:avLst/>
              <a:gdLst/>
              <a:ahLst/>
              <a:cxnLst/>
              <a:rect l="l" t="t" r="r" b="b"/>
              <a:pathLst>
                <a:path w="702309" h="309880">
                  <a:moveTo>
                    <a:pt x="195745" y="0"/>
                  </a:moveTo>
                  <a:lnTo>
                    <a:pt x="195745" y="7942"/>
                  </a:lnTo>
                  <a:lnTo>
                    <a:pt x="241997" y="29115"/>
                  </a:lnTo>
                  <a:lnTo>
                    <a:pt x="242011" y="21184"/>
                  </a:lnTo>
                  <a:lnTo>
                    <a:pt x="195745" y="0"/>
                  </a:lnTo>
                  <a:close/>
                </a:path>
                <a:path w="702309" h="309880">
                  <a:moveTo>
                    <a:pt x="285495" y="1254"/>
                  </a:moveTo>
                  <a:lnTo>
                    <a:pt x="242011" y="21184"/>
                  </a:lnTo>
                  <a:lnTo>
                    <a:pt x="241997" y="29115"/>
                  </a:lnTo>
                  <a:lnTo>
                    <a:pt x="285495" y="9197"/>
                  </a:lnTo>
                  <a:lnTo>
                    <a:pt x="285495" y="1254"/>
                  </a:lnTo>
                  <a:close/>
                </a:path>
                <a:path w="702309" h="309880">
                  <a:moveTo>
                    <a:pt x="265130" y="31770"/>
                  </a:moveTo>
                  <a:lnTo>
                    <a:pt x="265130" y="39713"/>
                  </a:lnTo>
                  <a:lnTo>
                    <a:pt x="311367" y="60886"/>
                  </a:lnTo>
                  <a:lnTo>
                    <a:pt x="311382" y="52954"/>
                  </a:lnTo>
                  <a:lnTo>
                    <a:pt x="265130" y="31770"/>
                  </a:lnTo>
                  <a:close/>
                </a:path>
                <a:path w="702309" h="309880">
                  <a:moveTo>
                    <a:pt x="354865" y="33025"/>
                  </a:moveTo>
                  <a:lnTo>
                    <a:pt x="311382" y="52954"/>
                  </a:lnTo>
                  <a:lnTo>
                    <a:pt x="311367" y="60886"/>
                  </a:lnTo>
                  <a:lnTo>
                    <a:pt x="354865" y="40967"/>
                  </a:lnTo>
                  <a:lnTo>
                    <a:pt x="354865" y="33025"/>
                  </a:lnTo>
                  <a:close/>
                </a:path>
                <a:path w="702309" h="309880">
                  <a:moveTo>
                    <a:pt x="334501" y="63541"/>
                  </a:moveTo>
                  <a:lnTo>
                    <a:pt x="334501" y="71483"/>
                  </a:lnTo>
                  <a:lnTo>
                    <a:pt x="380752" y="92656"/>
                  </a:lnTo>
                  <a:lnTo>
                    <a:pt x="380752" y="84713"/>
                  </a:lnTo>
                  <a:lnTo>
                    <a:pt x="334501" y="63541"/>
                  </a:lnTo>
                  <a:close/>
                </a:path>
                <a:path w="702309" h="309880">
                  <a:moveTo>
                    <a:pt x="424236" y="64795"/>
                  </a:moveTo>
                  <a:lnTo>
                    <a:pt x="380752" y="84713"/>
                  </a:lnTo>
                  <a:lnTo>
                    <a:pt x="380752" y="92656"/>
                  </a:lnTo>
                  <a:lnTo>
                    <a:pt x="424236" y="72738"/>
                  </a:lnTo>
                  <a:lnTo>
                    <a:pt x="424236" y="64795"/>
                  </a:lnTo>
                  <a:close/>
                </a:path>
                <a:path w="702309" h="309880">
                  <a:moveTo>
                    <a:pt x="403871" y="95311"/>
                  </a:moveTo>
                  <a:lnTo>
                    <a:pt x="403871" y="103243"/>
                  </a:lnTo>
                  <a:lnTo>
                    <a:pt x="450109" y="124420"/>
                  </a:lnTo>
                  <a:lnTo>
                    <a:pt x="450123" y="116484"/>
                  </a:lnTo>
                  <a:lnTo>
                    <a:pt x="403871" y="95311"/>
                  </a:lnTo>
                  <a:close/>
                </a:path>
                <a:path w="702309" h="309880">
                  <a:moveTo>
                    <a:pt x="493621" y="96566"/>
                  </a:moveTo>
                  <a:lnTo>
                    <a:pt x="450123" y="116484"/>
                  </a:lnTo>
                  <a:lnTo>
                    <a:pt x="450123" y="124420"/>
                  </a:lnTo>
                  <a:lnTo>
                    <a:pt x="493621" y="104508"/>
                  </a:lnTo>
                  <a:lnTo>
                    <a:pt x="493621" y="96566"/>
                  </a:lnTo>
                  <a:close/>
                </a:path>
                <a:path w="702309" h="309880">
                  <a:moveTo>
                    <a:pt x="473242" y="127082"/>
                  </a:moveTo>
                  <a:lnTo>
                    <a:pt x="473242" y="135013"/>
                  </a:lnTo>
                  <a:lnTo>
                    <a:pt x="519480" y="156197"/>
                  </a:lnTo>
                  <a:lnTo>
                    <a:pt x="519494" y="148255"/>
                  </a:lnTo>
                  <a:lnTo>
                    <a:pt x="473242" y="127082"/>
                  </a:lnTo>
                  <a:close/>
                </a:path>
                <a:path w="702309" h="309880">
                  <a:moveTo>
                    <a:pt x="562992" y="128336"/>
                  </a:moveTo>
                  <a:lnTo>
                    <a:pt x="519494" y="148255"/>
                  </a:lnTo>
                  <a:lnTo>
                    <a:pt x="519480" y="156197"/>
                  </a:lnTo>
                  <a:lnTo>
                    <a:pt x="562992" y="136279"/>
                  </a:lnTo>
                  <a:lnTo>
                    <a:pt x="562992" y="128336"/>
                  </a:lnTo>
                  <a:close/>
                </a:path>
                <a:path w="702309" h="309880">
                  <a:moveTo>
                    <a:pt x="542613" y="158852"/>
                  </a:moveTo>
                  <a:lnTo>
                    <a:pt x="542613" y="166784"/>
                  </a:lnTo>
                  <a:lnTo>
                    <a:pt x="588851" y="187968"/>
                  </a:lnTo>
                  <a:lnTo>
                    <a:pt x="588851" y="180025"/>
                  </a:lnTo>
                  <a:lnTo>
                    <a:pt x="542613" y="158852"/>
                  </a:lnTo>
                  <a:close/>
                </a:path>
                <a:path w="702309" h="309880">
                  <a:moveTo>
                    <a:pt x="632363" y="160107"/>
                  </a:moveTo>
                  <a:lnTo>
                    <a:pt x="588851" y="180025"/>
                  </a:lnTo>
                  <a:lnTo>
                    <a:pt x="588851" y="187968"/>
                  </a:lnTo>
                  <a:lnTo>
                    <a:pt x="632363" y="168050"/>
                  </a:lnTo>
                  <a:lnTo>
                    <a:pt x="632363" y="160107"/>
                  </a:lnTo>
                  <a:close/>
                </a:path>
                <a:path w="702309" h="309880">
                  <a:moveTo>
                    <a:pt x="701734" y="191877"/>
                  </a:moveTo>
                  <a:lnTo>
                    <a:pt x="658222" y="211796"/>
                  </a:lnTo>
                  <a:lnTo>
                    <a:pt x="658236" y="219732"/>
                  </a:lnTo>
                  <a:lnTo>
                    <a:pt x="701734" y="199820"/>
                  </a:lnTo>
                  <a:lnTo>
                    <a:pt x="701734" y="191877"/>
                  </a:lnTo>
                  <a:close/>
                </a:path>
                <a:path w="702309" h="309880">
                  <a:moveTo>
                    <a:pt x="611984" y="190623"/>
                  </a:moveTo>
                  <a:lnTo>
                    <a:pt x="611984" y="198554"/>
                  </a:lnTo>
                  <a:lnTo>
                    <a:pt x="658222" y="219732"/>
                  </a:lnTo>
                  <a:lnTo>
                    <a:pt x="658222" y="211796"/>
                  </a:lnTo>
                  <a:lnTo>
                    <a:pt x="611984" y="190623"/>
                  </a:lnTo>
                  <a:close/>
                </a:path>
                <a:path w="702309" h="309880">
                  <a:moveTo>
                    <a:pt x="130498" y="29877"/>
                  </a:moveTo>
                  <a:lnTo>
                    <a:pt x="130498" y="37819"/>
                  </a:lnTo>
                  <a:lnTo>
                    <a:pt x="176750" y="59004"/>
                  </a:lnTo>
                  <a:lnTo>
                    <a:pt x="176750" y="51061"/>
                  </a:lnTo>
                  <a:lnTo>
                    <a:pt x="130498" y="29877"/>
                  </a:lnTo>
                  <a:close/>
                </a:path>
                <a:path w="702309" h="309880">
                  <a:moveTo>
                    <a:pt x="220248" y="31143"/>
                  </a:moveTo>
                  <a:lnTo>
                    <a:pt x="176750" y="51061"/>
                  </a:lnTo>
                  <a:lnTo>
                    <a:pt x="176750" y="59004"/>
                  </a:lnTo>
                  <a:lnTo>
                    <a:pt x="220248" y="39074"/>
                  </a:lnTo>
                  <a:lnTo>
                    <a:pt x="220248" y="31143"/>
                  </a:lnTo>
                  <a:close/>
                </a:path>
                <a:path w="702309" h="309880">
                  <a:moveTo>
                    <a:pt x="199869" y="61647"/>
                  </a:moveTo>
                  <a:lnTo>
                    <a:pt x="199869" y="69590"/>
                  </a:lnTo>
                  <a:lnTo>
                    <a:pt x="246120" y="90774"/>
                  </a:lnTo>
                  <a:lnTo>
                    <a:pt x="246120" y="82831"/>
                  </a:lnTo>
                  <a:lnTo>
                    <a:pt x="199869" y="61647"/>
                  </a:lnTo>
                  <a:close/>
                </a:path>
                <a:path w="702309" h="309880">
                  <a:moveTo>
                    <a:pt x="289618" y="62913"/>
                  </a:moveTo>
                  <a:lnTo>
                    <a:pt x="246120" y="82831"/>
                  </a:lnTo>
                  <a:lnTo>
                    <a:pt x="246120" y="90774"/>
                  </a:lnTo>
                  <a:lnTo>
                    <a:pt x="289618" y="70845"/>
                  </a:lnTo>
                  <a:lnTo>
                    <a:pt x="289618" y="62913"/>
                  </a:lnTo>
                  <a:close/>
                </a:path>
                <a:path w="702309" h="309880">
                  <a:moveTo>
                    <a:pt x="269239" y="93418"/>
                  </a:moveTo>
                  <a:lnTo>
                    <a:pt x="269239" y="101361"/>
                  </a:lnTo>
                  <a:lnTo>
                    <a:pt x="315491" y="122545"/>
                  </a:lnTo>
                  <a:lnTo>
                    <a:pt x="315491" y="114602"/>
                  </a:lnTo>
                  <a:lnTo>
                    <a:pt x="269239" y="93418"/>
                  </a:lnTo>
                  <a:close/>
                </a:path>
                <a:path w="702309" h="309880">
                  <a:moveTo>
                    <a:pt x="358989" y="94684"/>
                  </a:moveTo>
                  <a:lnTo>
                    <a:pt x="315491" y="114602"/>
                  </a:lnTo>
                  <a:lnTo>
                    <a:pt x="315491" y="122545"/>
                  </a:lnTo>
                  <a:lnTo>
                    <a:pt x="358989" y="102615"/>
                  </a:lnTo>
                  <a:lnTo>
                    <a:pt x="358989" y="94684"/>
                  </a:lnTo>
                  <a:close/>
                </a:path>
                <a:path w="702309" h="309880">
                  <a:moveTo>
                    <a:pt x="338610" y="125188"/>
                  </a:moveTo>
                  <a:lnTo>
                    <a:pt x="338610" y="133131"/>
                  </a:lnTo>
                  <a:lnTo>
                    <a:pt x="384862" y="154315"/>
                  </a:lnTo>
                  <a:lnTo>
                    <a:pt x="384862" y="146372"/>
                  </a:lnTo>
                  <a:lnTo>
                    <a:pt x="338610" y="125188"/>
                  </a:lnTo>
                  <a:close/>
                </a:path>
                <a:path w="702309" h="309880">
                  <a:moveTo>
                    <a:pt x="428360" y="126454"/>
                  </a:moveTo>
                  <a:lnTo>
                    <a:pt x="384862" y="146372"/>
                  </a:lnTo>
                  <a:lnTo>
                    <a:pt x="384862" y="154315"/>
                  </a:lnTo>
                  <a:lnTo>
                    <a:pt x="428360" y="134386"/>
                  </a:lnTo>
                  <a:lnTo>
                    <a:pt x="428360" y="126454"/>
                  </a:lnTo>
                  <a:close/>
                </a:path>
                <a:path w="702309" h="309880">
                  <a:moveTo>
                    <a:pt x="407981" y="156959"/>
                  </a:moveTo>
                  <a:lnTo>
                    <a:pt x="407981" y="164902"/>
                  </a:lnTo>
                  <a:lnTo>
                    <a:pt x="454233" y="186086"/>
                  </a:lnTo>
                  <a:lnTo>
                    <a:pt x="454233" y="178143"/>
                  </a:lnTo>
                  <a:lnTo>
                    <a:pt x="407981" y="156959"/>
                  </a:lnTo>
                  <a:close/>
                </a:path>
                <a:path w="702309" h="309880">
                  <a:moveTo>
                    <a:pt x="497731" y="158225"/>
                  </a:moveTo>
                  <a:lnTo>
                    <a:pt x="454233" y="178143"/>
                  </a:lnTo>
                  <a:lnTo>
                    <a:pt x="454233" y="186086"/>
                  </a:lnTo>
                  <a:lnTo>
                    <a:pt x="497731" y="166156"/>
                  </a:lnTo>
                  <a:lnTo>
                    <a:pt x="497731" y="158225"/>
                  </a:lnTo>
                  <a:close/>
                </a:path>
                <a:path w="702309" h="309880">
                  <a:moveTo>
                    <a:pt x="477352" y="188729"/>
                  </a:moveTo>
                  <a:lnTo>
                    <a:pt x="477352" y="196672"/>
                  </a:lnTo>
                  <a:lnTo>
                    <a:pt x="523604" y="217856"/>
                  </a:lnTo>
                  <a:lnTo>
                    <a:pt x="523604" y="209914"/>
                  </a:lnTo>
                  <a:lnTo>
                    <a:pt x="477352" y="188729"/>
                  </a:lnTo>
                  <a:close/>
                </a:path>
                <a:path w="702309" h="309880">
                  <a:moveTo>
                    <a:pt x="567102" y="189995"/>
                  </a:moveTo>
                  <a:lnTo>
                    <a:pt x="523604" y="209914"/>
                  </a:lnTo>
                  <a:lnTo>
                    <a:pt x="523604" y="217856"/>
                  </a:lnTo>
                  <a:lnTo>
                    <a:pt x="567102" y="197927"/>
                  </a:lnTo>
                  <a:lnTo>
                    <a:pt x="567102" y="189995"/>
                  </a:lnTo>
                  <a:close/>
                </a:path>
                <a:path w="702309" h="309880">
                  <a:moveTo>
                    <a:pt x="546737" y="220500"/>
                  </a:moveTo>
                  <a:lnTo>
                    <a:pt x="546737" y="228443"/>
                  </a:lnTo>
                  <a:lnTo>
                    <a:pt x="592975" y="249627"/>
                  </a:lnTo>
                  <a:lnTo>
                    <a:pt x="592975" y="241684"/>
                  </a:lnTo>
                  <a:lnTo>
                    <a:pt x="546737" y="220500"/>
                  </a:lnTo>
                  <a:close/>
                </a:path>
                <a:path w="702309" h="309880">
                  <a:moveTo>
                    <a:pt x="636473" y="221766"/>
                  </a:moveTo>
                  <a:lnTo>
                    <a:pt x="592975" y="241684"/>
                  </a:lnTo>
                  <a:lnTo>
                    <a:pt x="592975" y="249627"/>
                  </a:lnTo>
                  <a:lnTo>
                    <a:pt x="636487" y="229697"/>
                  </a:lnTo>
                  <a:lnTo>
                    <a:pt x="636473" y="221766"/>
                  </a:lnTo>
                  <a:close/>
                </a:path>
                <a:path w="702309" h="309880">
                  <a:moveTo>
                    <a:pt x="65251" y="59765"/>
                  </a:moveTo>
                  <a:lnTo>
                    <a:pt x="65251" y="67708"/>
                  </a:lnTo>
                  <a:lnTo>
                    <a:pt x="111503" y="88881"/>
                  </a:lnTo>
                  <a:lnTo>
                    <a:pt x="111503" y="80949"/>
                  </a:lnTo>
                  <a:lnTo>
                    <a:pt x="65251" y="59765"/>
                  </a:lnTo>
                  <a:close/>
                </a:path>
                <a:path w="702309" h="309880">
                  <a:moveTo>
                    <a:pt x="155001" y="61020"/>
                  </a:moveTo>
                  <a:lnTo>
                    <a:pt x="111503" y="80949"/>
                  </a:lnTo>
                  <a:lnTo>
                    <a:pt x="111503" y="88881"/>
                  </a:lnTo>
                  <a:lnTo>
                    <a:pt x="155001" y="68963"/>
                  </a:lnTo>
                  <a:lnTo>
                    <a:pt x="155001" y="61020"/>
                  </a:lnTo>
                  <a:close/>
                </a:path>
                <a:path w="702309" h="309880">
                  <a:moveTo>
                    <a:pt x="134622" y="91536"/>
                  </a:moveTo>
                  <a:lnTo>
                    <a:pt x="134622" y="99478"/>
                  </a:lnTo>
                  <a:lnTo>
                    <a:pt x="180874" y="120651"/>
                  </a:lnTo>
                  <a:lnTo>
                    <a:pt x="180874" y="112720"/>
                  </a:lnTo>
                  <a:lnTo>
                    <a:pt x="134622" y="91536"/>
                  </a:lnTo>
                  <a:close/>
                </a:path>
                <a:path w="702309" h="309880">
                  <a:moveTo>
                    <a:pt x="224371" y="92791"/>
                  </a:moveTo>
                  <a:lnTo>
                    <a:pt x="180874" y="112720"/>
                  </a:lnTo>
                  <a:lnTo>
                    <a:pt x="180874" y="120651"/>
                  </a:lnTo>
                  <a:lnTo>
                    <a:pt x="224371" y="100733"/>
                  </a:lnTo>
                  <a:lnTo>
                    <a:pt x="224371" y="92791"/>
                  </a:lnTo>
                  <a:close/>
                </a:path>
                <a:path w="702309" h="309880">
                  <a:moveTo>
                    <a:pt x="203992" y="123306"/>
                  </a:moveTo>
                  <a:lnTo>
                    <a:pt x="203992" y="131249"/>
                  </a:lnTo>
                  <a:lnTo>
                    <a:pt x="250244" y="152422"/>
                  </a:lnTo>
                  <a:lnTo>
                    <a:pt x="250244" y="144490"/>
                  </a:lnTo>
                  <a:lnTo>
                    <a:pt x="203992" y="123306"/>
                  </a:lnTo>
                  <a:close/>
                </a:path>
                <a:path w="702309" h="309880">
                  <a:moveTo>
                    <a:pt x="293742" y="124561"/>
                  </a:moveTo>
                  <a:lnTo>
                    <a:pt x="250244" y="144490"/>
                  </a:lnTo>
                  <a:lnTo>
                    <a:pt x="250244" y="152422"/>
                  </a:lnTo>
                  <a:lnTo>
                    <a:pt x="293742" y="132504"/>
                  </a:lnTo>
                  <a:lnTo>
                    <a:pt x="293742" y="124561"/>
                  </a:lnTo>
                  <a:close/>
                </a:path>
                <a:path w="702309" h="309880">
                  <a:moveTo>
                    <a:pt x="412105" y="218618"/>
                  </a:moveTo>
                  <a:lnTo>
                    <a:pt x="412105" y="226549"/>
                  </a:lnTo>
                  <a:lnTo>
                    <a:pt x="458357" y="247734"/>
                  </a:lnTo>
                  <a:lnTo>
                    <a:pt x="458357" y="239791"/>
                  </a:lnTo>
                  <a:lnTo>
                    <a:pt x="412105" y="218618"/>
                  </a:lnTo>
                  <a:close/>
                </a:path>
                <a:path w="702309" h="309880">
                  <a:moveTo>
                    <a:pt x="501855" y="219873"/>
                  </a:moveTo>
                  <a:lnTo>
                    <a:pt x="458357" y="239791"/>
                  </a:lnTo>
                  <a:lnTo>
                    <a:pt x="458357" y="247734"/>
                  </a:lnTo>
                  <a:lnTo>
                    <a:pt x="501855" y="227815"/>
                  </a:lnTo>
                  <a:lnTo>
                    <a:pt x="501855" y="219873"/>
                  </a:lnTo>
                  <a:close/>
                </a:path>
                <a:path w="702309" h="309880">
                  <a:moveTo>
                    <a:pt x="138745" y="153184"/>
                  </a:moveTo>
                  <a:lnTo>
                    <a:pt x="138745" y="161126"/>
                  </a:lnTo>
                  <a:lnTo>
                    <a:pt x="323739" y="245851"/>
                  </a:lnTo>
                  <a:lnTo>
                    <a:pt x="323739" y="237909"/>
                  </a:lnTo>
                  <a:lnTo>
                    <a:pt x="138745" y="153184"/>
                  </a:lnTo>
                  <a:close/>
                </a:path>
                <a:path w="702309" h="309880">
                  <a:moveTo>
                    <a:pt x="367237" y="217991"/>
                  </a:moveTo>
                  <a:lnTo>
                    <a:pt x="323739" y="237909"/>
                  </a:lnTo>
                  <a:lnTo>
                    <a:pt x="323739" y="245851"/>
                  </a:lnTo>
                  <a:lnTo>
                    <a:pt x="367237" y="225922"/>
                  </a:lnTo>
                  <a:lnTo>
                    <a:pt x="367237" y="217991"/>
                  </a:lnTo>
                  <a:close/>
                </a:path>
                <a:path w="702309" h="309880">
                  <a:moveTo>
                    <a:pt x="342734" y="186847"/>
                  </a:moveTo>
                  <a:lnTo>
                    <a:pt x="342734" y="194779"/>
                  </a:lnTo>
                  <a:lnTo>
                    <a:pt x="388986" y="215963"/>
                  </a:lnTo>
                  <a:lnTo>
                    <a:pt x="388986" y="208020"/>
                  </a:lnTo>
                  <a:lnTo>
                    <a:pt x="342734" y="186847"/>
                  </a:lnTo>
                  <a:close/>
                </a:path>
                <a:path w="702309" h="309880">
                  <a:moveTo>
                    <a:pt x="432484" y="188102"/>
                  </a:moveTo>
                  <a:lnTo>
                    <a:pt x="388986" y="208020"/>
                  </a:lnTo>
                  <a:lnTo>
                    <a:pt x="388986" y="215963"/>
                  </a:lnTo>
                  <a:lnTo>
                    <a:pt x="432484" y="196045"/>
                  </a:lnTo>
                  <a:lnTo>
                    <a:pt x="432484" y="188102"/>
                  </a:lnTo>
                  <a:close/>
                </a:path>
                <a:path w="702309" h="309880">
                  <a:moveTo>
                    <a:pt x="273363" y="155077"/>
                  </a:moveTo>
                  <a:lnTo>
                    <a:pt x="273363" y="163020"/>
                  </a:lnTo>
                  <a:lnTo>
                    <a:pt x="319615" y="184192"/>
                  </a:lnTo>
                  <a:lnTo>
                    <a:pt x="319615" y="176250"/>
                  </a:lnTo>
                  <a:lnTo>
                    <a:pt x="273363" y="155077"/>
                  </a:lnTo>
                  <a:close/>
                </a:path>
                <a:path w="702309" h="309880">
                  <a:moveTo>
                    <a:pt x="363113" y="156332"/>
                  </a:moveTo>
                  <a:lnTo>
                    <a:pt x="319615" y="176250"/>
                  </a:lnTo>
                  <a:lnTo>
                    <a:pt x="319615" y="184192"/>
                  </a:lnTo>
                  <a:lnTo>
                    <a:pt x="363113" y="164274"/>
                  </a:lnTo>
                  <a:lnTo>
                    <a:pt x="363113" y="156332"/>
                  </a:lnTo>
                  <a:close/>
                </a:path>
                <a:path w="702309" h="309880">
                  <a:moveTo>
                    <a:pt x="481476" y="250389"/>
                  </a:moveTo>
                  <a:lnTo>
                    <a:pt x="481476" y="258320"/>
                  </a:lnTo>
                  <a:lnTo>
                    <a:pt x="527728" y="279504"/>
                  </a:lnTo>
                  <a:lnTo>
                    <a:pt x="527728" y="271561"/>
                  </a:lnTo>
                  <a:lnTo>
                    <a:pt x="481476" y="250389"/>
                  </a:lnTo>
                  <a:close/>
                </a:path>
                <a:path w="702309" h="309880">
                  <a:moveTo>
                    <a:pt x="571226" y="251643"/>
                  </a:moveTo>
                  <a:lnTo>
                    <a:pt x="527728" y="271561"/>
                  </a:lnTo>
                  <a:lnTo>
                    <a:pt x="527728" y="279504"/>
                  </a:lnTo>
                  <a:lnTo>
                    <a:pt x="571226" y="259586"/>
                  </a:lnTo>
                  <a:lnTo>
                    <a:pt x="571226" y="251643"/>
                  </a:lnTo>
                  <a:close/>
                </a:path>
                <a:path w="702309" h="309880">
                  <a:moveTo>
                    <a:pt x="0" y="89643"/>
                  </a:moveTo>
                  <a:lnTo>
                    <a:pt x="0" y="97585"/>
                  </a:lnTo>
                  <a:lnTo>
                    <a:pt x="46242" y="118769"/>
                  </a:lnTo>
                  <a:lnTo>
                    <a:pt x="46242" y="110827"/>
                  </a:lnTo>
                  <a:lnTo>
                    <a:pt x="0" y="89643"/>
                  </a:lnTo>
                  <a:close/>
                </a:path>
                <a:path w="702309" h="309880">
                  <a:moveTo>
                    <a:pt x="89754" y="90908"/>
                  </a:moveTo>
                  <a:lnTo>
                    <a:pt x="46242" y="110827"/>
                  </a:lnTo>
                  <a:lnTo>
                    <a:pt x="46242" y="118769"/>
                  </a:lnTo>
                  <a:lnTo>
                    <a:pt x="89754" y="98840"/>
                  </a:lnTo>
                  <a:lnTo>
                    <a:pt x="89754" y="90908"/>
                  </a:lnTo>
                  <a:close/>
                </a:path>
                <a:path w="702309" h="309880">
                  <a:moveTo>
                    <a:pt x="69375" y="121413"/>
                  </a:moveTo>
                  <a:lnTo>
                    <a:pt x="69375" y="129356"/>
                  </a:lnTo>
                  <a:lnTo>
                    <a:pt x="115612" y="150540"/>
                  </a:lnTo>
                  <a:lnTo>
                    <a:pt x="115612" y="142597"/>
                  </a:lnTo>
                  <a:lnTo>
                    <a:pt x="69375" y="121413"/>
                  </a:lnTo>
                  <a:close/>
                </a:path>
                <a:path w="702309" h="309880">
                  <a:moveTo>
                    <a:pt x="159125" y="122679"/>
                  </a:moveTo>
                  <a:lnTo>
                    <a:pt x="115612" y="142597"/>
                  </a:lnTo>
                  <a:lnTo>
                    <a:pt x="115612" y="150540"/>
                  </a:lnTo>
                  <a:lnTo>
                    <a:pt x="159125" y="130610"/>
                  </a:lnTo>
                  <a:lnTo>
                    <a:pt x="159125" y="122679"/>
                  </a:lnTo>
                  <a:close/>
                </a:path>
                <a:path w="702309" h="309880">
                  <a:moveTo>
                    <a:pt x="346858" y="248495"/>
                  </a:moveTo>
                  <a:lnTo>
                    <a:pt x="346858" y="256438"/>
                  </a:lnTo>
                  <a:lnTo>
                    <a:pt x="393110" y="277622"/>
                  </a:lnTo>
                  <a:lnTo>
                    <a:pt x="393110" y="269679"/>
                  </a:lnTo>
                  <a:lnTo>
                    <a:pt x="346858" y="248495"/>
                  </a:lnTo>
                  <a:close/>
                </a:path>
                <a:path w="702309" h="309880">
                  <a:moveTo>
                    <a:pt x="436608" y="249761"/>
                  </a:moveTo>
                  <a:lnTo>
                    <a:pt x="393110" y="269679"/>
                  </a:lnTo>
                  <a:lnTo>
                    <a:pt x="393110" y="277622"/>
                  </a:lnTo>
                  <a:lnTo>
                    <a:pt x="436608" y="257693"/>
                  </a:lnTo>
                  <a:lnTo>
                    <a:pt x="436608" y="249761"/>
                  </a:lnTo>
                  <a:close/>
                </a:path>
                <a:path w="702309" h="309880">
                  <a:moveTo>
                    <a:pt x="416229" y="280266"/>
                  </a:moveTo>
                  <a:lnTo>
                    <a:pt x="416229" y="288208"/>
                  </a:lnTo>
                  <a:lnTo>
                    <a:pt x="462481" y="309393"/>
                  </a:lnTo>
                  <a:lnTo>
                    <a:pt x="462481" y="301450"/>
                  </a:lnTo>
                  <a:lnTo>
                    <a:pt x="416229" y="280266"/>
                  </a:lnTo>
                  <a:close/>
                </a:path>
                <a:path w="702309" h="309880">
                  <a:moveTo>
                    <a:pt x="505979" y="281532"/>
                  </a:moveTo>
                  <a:lnTo>
                    <a:pt x="462481" y="301450"/>
                  </a:lnTo>
                  <a:lnTo>
                    <a:pt x="462481" y="309393"/>
                  </a:lnTo>
                  <a:lnTo>
                    <a:pt x="505979" y="289463"/>
                  </a:lnTo>
                  <a:lnTo>
                    <a:pt x="505979" y="281532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34" name="object 98">
              <a:extLst>
                <a:ext uri="{FF2B5EF4-FFF2-40B4-BE49-F238E27FC236}">
                  <a16:creationId xmlns:a16="http://schemas.microsoft.com/office/drawing/2014/main" id="{4BC37311-ED31-CDC6-12FD-68439A55BDA4}"/>
                </a:ext>
              </a:extLst>
            </p:cNvPr>
            <p:cNvSpPr/>
            <p:nvPr/>
          </p:nvSpPr>
          <p:spPr>
            <a:xfrm>
              <a:off x="4323255" y="2266324"/>
              <a:ext cx="751046" cy="575310"/>
            </a:xfrm>
            <a:custGeom>
              <a:avLst/>
              <a:gdLst/>
              <a:ahLst/>
              <a:cxnLst/>
              <a:rect l="l" t="t" r="r" b="b"/>
              <a:pathLst>
                <a:path w="1001395" h="767080">
                  <a:moveTo>
                    <a:pt x="515126" y="766622"/>
                  </a:moveTo>
                  <a:lnTo>
                    <a:pt x="860709" y="607841"/>
                  </a:lnTo>
                  <a:lnTo>
                    <a:pt x="1000821" y="234716"/>
                  </a:lnTo>
                  <a:lnTo>
                    <a:pt x="487827" y="0"/>
                  </a:lnTo>
                  <a:lnTo>
                    <a:pt x="443792" y="0"/>
                  </a:lnTo>
                  <a:lnTo>
                    <a:pt x="322266" y="325222"/>
                  </a:lnTo>
                  <a:lnTo>
                    <a:pt x="0" y="472883"/>
                  </a:lnTo>
                  <a:lnTo>
                    <a:pt x="0" y="528459"/>
                  </a:lnTo>
                  <a:lnTo>
                    <a:pt x="40191" y="558414"/>
                  </a:lnTo>
                  <a:lnTo>
                    <a:pt x="81927" y="586808"/>
                  </a:lnTo>
                  <a:lnTo>
                    <a:pt x="125135" y="613609"/>
                  </a:lnTo>
                  <a:lnTo>
                    <a:pt x="169743" y="638782"/>
                  </a:lnTo>
                  <a:lnTo>
                    <a:pt x="215679" y="662295"/>
                  </a:lnTo>
                  <a:lnTo>
                    <a:pt x="262870" y="684114"/>
                  </a:lnTo>
                  <a:lnTo>
                    <a:pt x="311244" y="704204"/>
                  </a:lnTo>
                  <a:lnTo>
                    <a:pt x="360730" y="722534"/>
                  </a:lnTo>
                  <a:lnTo>
                    <a:pt x="411253" y="739069"/>
                  </a:lnTo>
                  <a:lnTo>
                    <a:pt x="462743" y="753776"/>
                  </a:lnTo>
                  <a:lnTo>
                    <a:pt x="515126" y="766621"/>
                  </a:lnTo>
                </a:path>
              </a:pathLst>
            </a:custGeom>
            <a:ln w="18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F93E548-3665-724E-0C50-B2D57CEA16BE}"/>
              </a:ext>
            </a:extLst>
          </p:cNvPr>
          <p:cNvGrpSpPr/>
          <p:nvPr/>
        </p:nvGrpSpPr>
        <p:grpSpPr>
          <a:xfrm>
            <a:off x="3124200" y="2167890"/>
            <a:ext cx="751047" cy="575310"/>
            <a:chOff x="4323254" y="2266324"/>
            <a:chExt cx="751047" cy="575310"/>
          </a:xfrm>
        </p:grpSpPr>
        <p:pic>
          <p:nvPicPr>
            <p:cNvPr id="136" name="object 82">
              <a:extLst>
                <a:ext uri="{FF2B5EF4-FFF2-40B4-BE49-F238E27FC236}">
                  <a16:creationId xmlns:a16="http://schemas.microsoft.com/office/drawing/2014/main" id="{21A8749E-B57A-D25C-2C7D-22F1933FEB2E}"/>
                </a:ext>
              </a:extLst>
            </p:cNvPr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709600" y="2442362"/>
              <a:ext cx="364271" cy="398929"/>
            </a:xfrm>
            <a:prstGeom prst="rect">
              <a:avLst/>
            </a:prstGeom>
          </p:spPr>
        </p:pic>
        <p:sp>
          <p:nvSpPr>
            <p:cNvPr id="137" name="object 83">
              <a:extLst>
                <a:ext uri="{FF2B5EF4-FFF2-40B4-BE49-F238E27FC236}">
                  <a16:creationId xmlns:a16="http://schemas.microsoft.com/office/drawing/2014/main" id="{EADFC246-15AF-B6E5-9866-713F1AA248B0}"/>
                </a:ext>
              </a:extLst>
            </p:cNvPr>
            <p:cNvSpPr/>
            <p:nvPr/>
          </p:nvSpPr>
          <p:spPr>
            <a:xfrm>
              <a:off x="4949700" y="2442361"/>
              <a:ext cx="124301" cy="244316"/>
            </a:xfrm>
            <a:custGeom>
              <a:avLst/>
              <a:gdLst/>
              <a:ahLst/>
              <a:cxnLst/>
              <a:rect l="l" t="t" r="r" b="b"/>
              <a:pathLst>
                <a:path w="165734" h="325755">
                  <a:moveTo>
                    <a:pt x="0" y="325233"/>
                  </a:moveTo>
                  <a:lnTo>
                    <a:pt x="121525" y="0"/>
                  </a:lnTo>
                  <a:lnTo>
                    <a:pt x="165560" y="0"/>
                  </a:lnTo>
                  <a:lnTo>
                    <a:pt x="50474" y="301674"/>
                  </a:lnTo>
                  <a:lnTo>
                    <a:pt x="0" y="325233"/>
                  </a:lnTo>
                  <a:close/>
                </a:path>
              </a:pathLst>
            </a:custGeom>
            <a:ln w="97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38" name="object 84">
              <a:extLst>
                <a:ext uri="{FF2B5EF4-FFF2-40B4-BE49-F238E27FC236}">
                  <a16:creationId xmlns:a16="http://schemas.microsoft.com/office/drawing/2014/main" id="{552ABC17-871F-F3CB-9B24-A02018F307AE}"/>
                </a:ext>
              </a:extLst>
            </p:cNvPr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655030" y="2266324"/>
              <a:ext cx="418841" cy="176037"/>
            </a:xfrm>
            <a:prstGeom prst="rect">
              <a:avLst/>
            </a:prstGeom>
          </p:spPr>
        </p:pic>
        <p:sp>
          <p:nvSpPr>
            <p:cNvPr id="139" name="object 85">
              <a:extLst>
                <a:ext uri="{FF2B5EF4-FFF2-40B4-BE49-F238E27FC236}">
                  <a16:creationId xmlns:a16="http://schemas.microsoft.com/office/drawing/2014/main" id="{FF56EBA5-87E9-F5F0-1450-038725731A98}"/>
                </a:ext>
              </a:extLst>
            </p:cNvPr>
            <p:cNvSpPr/>
            <p:nvPr/>
          </p:nvSpPr>
          <p:spPr>
            <a:xfrm>
              <a:off x="4655030" y="2266324"/>
              <a:ext cx="419100" cy="176213"/>
            </a:xfrm>
            <a:custGeom>
              <a:avLst/>
              <a:gdLst/>
              <a:ahLst/>
              <a:cxnLst/>
              <a:rect l="l" t="t" r="r" b="b"/>
              <a:pathLst>
                <a:path w="558800" h="234950">
                  <a:moveTo>
                    <a:pt x="0" y="1321"/>
                  </a:moveTo>
                  <a:lnTo>
                    <a:pt x="45461" y="0"/>
                  </a:lnTo>
                  <a:lnTo>
                    <a:pt x="402737" y="150193"/>
                  </a:lnTo>
                  <a:lnTo>
                    <a:pt x="558455" y="234716"/>
                  </a:lnTo>
                  <a:lnTo>
                    <a:pt x="514420" y="234716"/>
                  </a:lnTo>
                  <a:lnTo>
                    <a:pt x="467334" y="213961"/>
                  </a:lnTo>
                  <a:lnTo>
                    <a:pt x="420312" y="193113"/>
                  </a:lnTo>
                  <a:lnTo>
                    <a:pt x="373353" y="172172"/>
                  </a:lnTo>
                  <a:lnTo>
                    <a:pt x="326458" y="151138"/>
                  </a:lnTo>
                  <a:lnTo>
                    <a:pt x="279627" y="130011"/>
                  </a:lnTo>
                  <a:lnTo>
                    <a:pt x="232860" y="108793"/>
                  </a:lnTo>
                  <a:lnTo>
                    <a:pt x="186158" y="87482"/>
                  </a:lnTo>
                  <a:lnTo>
                    <a:pt x="139520" y="66079"/>
                  </a:lnTo>
                  <a:lnTo>
                    <a:pt x="92948" y="44585"/>
                  </a:lnTo>
                  <a:lnTo>
                    <a:pt x="46441" y="22999"/>
                  </a:lnTo>
                  <a:lnTo>
                    <a:pt x="0" y="1321"/>
                  </a:lnTo>
                  <a:close/>
                </a:path>
              </a:pathLst>
            </a:custGeom>
            <a:ln w="83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40" name="object 86">
              <a:extLst>
                <a:ext uri="{FF2B5EF4-FFF2-40B4-BE49-F238E27FC236}">
                  <a16:creationId xmlns:a16="http://schemas.microsoft.com/office/drawing/2014/main" id="{E0929E1A-7DE5-7329-4C8D-505DD12CECDD}"/>
                </a:ext>
              </a:extLst>
            </p:cNvPr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23255" y="2510241"/>
              <a:ext cx="626445" cy="286394"/>
            </a:xfrm>
            <a:prstGeom prst="rect">
              <a:avLst/>
            </a:prstGeom>
          </p:spPr>
        </p:pic>
        <p:sp>
          <p:nvSpPr>
            <p:cNvPr id="141" name="object 87">
              <a:extLst>
                <a:ext uri="{FF2B5EF4-FFF2-40B4-BE49-F238E27FC236}">
                  <a16:creationId xmlns:a16="http://schemas.microsoft.com/office/drawing/2014/main" id="{1519F9B9-1AD8-F205-1259-9051D101FADB}"/>
                </a:ext>
              </a:extLst>
            </p:cNvPr>
            <p:cNvSpPr/>
            <p:nvPr/>
          </p:nvSpPr>
          <p:spPr>
            <a:xfrm>
              <a:off x="4323255" y="2510241"/>
              <a:ext cx="626745" cy="286703"/>
            </a:xfrm>
            <a:custGeom>
              <a:avLst/>
              <a:gdLst/>
              <a:ahLst/>
              <a:cxnLst/>
              <a:rect l="l" t="t" r="r" b="b"/>
              <a:pathLst>
                <a:path w="835659" h="382269">
                  <a:moveTo>
                    <a:pt x="0" y="147661"/>
                  </a:moveTo>
                  <a:lnTo>
                    <a:pt x="322266" y="0"/>
                  </a:lnTo>
                  <a:lnTo>
                    <a:pt x="835260" y="234727"/>
                  </a:lnTo>
                  <a:lnTo>
                    <a:pt x="515423" y="381858"/>
                  </a:lnTo>
                  <a:lnTo>
                    <a:pt x="463931" y="367905"/>
                  </a:lnTo>
                  <a:lnTo>
                    <a:pt x="413213" y="352416"/>
                  </a:lnTo>
                  <a:lnTo>
                    <a:pt x="363322" y="335413"/>
                  </a:lnTo>
                  <a:lnTo>
                    <a:pt x="314307" y="316919"/>
                  </a:lnTo>
                  <a:lnTo>
                    <a:pt x="266219" y="296958"/>
                  </a:lnTo>
                  <a:lnTo>
                    <a:pt x="219108" y="275552"/>
                  </a:lnTo>
                  <a:lnTo>
                    <a:pt x="173026" y="252724"/>
                  </a:lnTo>
                  <a:lnTo>
                    <a:pt x="128024" y="228498"/>
                  </a:lnTo>
                  <a:lnTo>
                    <a:pt x="84151" y="202897"/>
                  </a:lnTo>
                  <a:lnTo>
                    <a:pt x="41460" y="175943"/>
                  </a:lnTo>
                  <a:lnTo>
                    <a:pt x="0" y="147661"/>
                  </a:lnTo>
                  <a:close/>
                </a:path>
              </a:pathLst>
            </a:custGeom>
            <a:ln w="842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42" name="object 88">
              <a:extLst>
                <a:ext uri="{FF2B5EF4-FFF2-40B4-BE49-F238E27FC236}">
                  <a16:creationId xmlns:a16="http://schemas.microsoft.com/office/drawing/2014/main" id="{F6A089A2-B4E7-BE68-F733-41BEC46AE677}"/>
                </a:ext>
              </a:extLst>
            </p:cNvPr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564955" y="2266324"/>
              <a:ext cx="475889" cy="419961"/>
            </a:xfrm>
            <a:prstGeom prst="rect">
              <a:avLst/>
            </a:prstGeom>
          </p:spPr>
        </p:pic>
        <p:sp>
          <p:nvSpPr>
            <p:cNvPr id="143" name="object 89">
              <a:extLst>
                <a:ext uri="{FF2B5EF4-FFF2-40B4-BE49-F238E27FC236}">
                  <a16:creationId xmlns:a16="http://schemas.microsoft.com/office/drawing/2014/main" id="{DD31A40D-BE3C-06A5-FEFD-9A542BD47858}"/>
                </a:ext>
              </a:extLst>
            </p:cNvPr>
            <p:cNvSpPr/>
            <p:nvPr/>
          </p:nvSpPr>
          <p:spPr>
            <a:xfrm>
              <a:off x="4564955" y="2266324"/>
              <a:ext cx="476250" cy="420053"/>
            </a:xfrm>
            <a:custGeom>
              <a:avLst/>
              <a:gdLst/>
              <a:ahLst/>
              <a:cxnLst/>
              <a:rect l="l" t="t" r="r" b="b"/>
              <a:pathLst>
                <a:path w="635000" h="560069">
                  <a:moveTo>
                    <a:pt x="513022" y="559961"/>
                  </a:moveTo>
                  <a:lnTo>
                    <a:pt x="466487" y="538476"/>
                  </a:lnTo>
                  <a:lnTo>
                    <a:pt x="419933" y="517020"/>
                  </a:lnTo>
                  <a:lnTo>
                    <a:pt x="373358" y="495594"/>
                  </a:lnTo>
                  <a:lnTo>
                    <a:pt x="326762" y="474197"/>
                  </a:lnTo>
                  <a:lnTo>
                    <a:pt x="280146" y="452829"/>
                  </a:lnTo>
                  <a:lnTo>
                    <a:pt x="233509" y="431490"/>
                  </a:lnTo>
                  <a:lnTo>
                    <a:pt x="186852" y="410181"/>
                  </a:lnTo>
                  <a:lnTo>
                    <a:pt x="140173" y="388900"/>
                  </a:lnTo>
                  <a:lnTo>
                    <a:pt x="93474" y="367649"/>
                  </a:lnTo>
                  <a:lnTo>
                    <a:pt x="46754" y="346426"/>
                  </a:lnTo>
                  <a:lnTo>
                    <a:pt x="14" y="325233"/>
                  </a:lnTo>
                  <a:lnTo>
                    <a:pt x="121525" y="0"/>
                  </a:lnTo>
                  <a:lnTo>
                    <a:pt x="634519" y="234716"/>
                  </a:lnTo>
                  <a:lnTo>
                    <a:pt x="512994" y="559950"/>
                  </a:lnTo>
                  <a:close/>
                </a:path>
              </a:pathLst>
            </a:custGeom>
            <a:ln w="89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44" name="object 90">
              <a:extLst>
                <a:ext uri="{FF2B5EF4-FFF2-40B4-BE49-F238E27FC236}">
                  <a16:creationId xmlns:a16="http://schemas.microsoft.com/office/drawing/2014/main" id="{60958955-4A01-03D3-1DD6-A377DCC5406C}"/>
                </a:ext>
              </a:extLst>
            </p:cNvPr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323255" y="2620987"/>
              <a:ext cx="386567" cy="220304"/>
            </a:xfrm>
            <a:prstGeom prst="rect">
              <a:avLst/>
            </a:prstGeom>
          </p:spPr>
        </p:pic>
        <p:sp>
          <p:nvSpPr>
            <p:cNvPr id="145" name="object 91">
              <a:extLst>
                <a:ext uri="{FF2B5EF4-FFF2-40B4-BE49-F238E27FC236}">
                  <a16:creationId xmlns:a16="http://schemas.microsoft.com/office/drawing/2014/main" id="{4EDF142D-6A2D-75E2-E82C-8C86BC99DEE1}"/>
                </a:ext>
              </a:extLst>
            </p:cNvPr>
            <p:cNvSpPr/>
            <p:nvPr/>
          </p:nvSpPr>
          <p:spPr>
            <a:xfrm>
              <a:off x="4323254" y="2620987"/>
              <a:ext cx="386715" cy="220504"/>
            </a:xfrm>
            <a:custGeom>
              <a:avLst/>
              <a:gdLst/>
              <a:ahLst/>
              <a:cxnLst/>
              <a:rect l="l" t="t" r="r" b="b"/>
              <a:pathLst>
                <a:path w="515620" h="294005">
                  <a:moveTo>
                    <a:pt x="0" y="55576"/>
                  </a:moveTo>
                  <a:lnTo>
                    <a:pt x="40062" y="85674"/>
                  </a:lnTo>
                  <a:lnTo>
                    <a:pt x="81704" y="114187"/>
                  </a:lnTo>
                  <a:lnTo>
                    <a:pt x="124848" y="141079"/>
                  </a:lnTo>
                  <a:lnTo>
                    <a:pt x="169421" y="166317"/>
                  </a:lnTo>
                  <a:lnTo>
                    <a:pt x="215348" y="189866"/>
                  </a:lnTo>
                  <a:lnTo>
                    <a:pt x="262552" y="211690"/>
                  </a:lnTo>
                  <a:lnTo>
                    <a:pt x="310961" y="231756"/>
                  </a:lnTo>
                  <a:lnTo>
                    <a:pt x="360497" y="250028"/>
                  </a:lnTo>
                  <a:lnTo>
                    <a:pt x="411087" y="266472"/>
                  </a:lnTo>
                  <a:lnTo>
                    <a:pt x="462656" y="281053"/>
                  </a:lnTo>
                  <a:lnTo>
                    <a:pt x="515127" y="293737"/>
                  </a:lnTo>
                  <a:lnTo>
                    <a:pt x="515424" y="234196"/>
                  </a:lnTo>
                  <a:lnTo>
                    <a:pt x="463067" y="221810"/>
                  </a:lnTo>
                  <a:lnTo>
                    <a:pt x="411589" y="207542"/>
                  </a:lnTo>
                  <a:lnTo>
                    <a:pt x="361063" y="191426"/>
                  </a:lnTo>
                  <a:lnTo>
                    <a:pt x="311563" y="173496"/>
                  </a:lnTo>
                  <a:lnTo>
                    <a:pt x="263163" y="153785"/>
                  </a:lnTo>
                  <a:lnTo>
                    <a:pt x="215937" y="132326"/>
                  </a:lnTo>
                  <a:lnTo>
                    <a:pt x="169959" y="109154"/>
                  </a:lnTo>
                  <a:lnTo>
                    <a:pt x="125303" y="84302"/>
                  </a:lnTo>
                  <a:lnTo>
                    <a:pt x="82041" y="57803"/>
                  </a:lnTo>
                  <a:lnTo>
                    <a:pt x="40250" y="29691"/>
                  </a:lnTo>
                  <a:lnTo>
                    <a:pt x="1" y="0"/>
                  </a:lnTo>
                  <a:lnTo>
                    <a:pt x="1" y="55576"/>
                  </a:lnTo>
                  <a:close/>
                </a:path>
              </a:pathLst>
            </a:custGeom>
            <a:ln w="85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46" name="object 92">
              <a:extLst>
                <a:ext uri="{FF2B5EF4-FFF2-40B4-BE49-F238E27FC236}">
                  <a16:creationId xmlns:a16="http://schemas.microsoft.com/office/drawing/2014/main" id="{5F0C4D54-DCF0-87AA-9C46-BC4E88C37872}"/>
                </a:ext>
              </a:extLst>
            </p:cNvPr>
            <p:cNvSpPr/>
            <p:nvPr/>
          </p:nvSpPr>
          <p:spPr>
            <a:xfrm>
              <a:off x="4593479" y="2295000"/>
              <a:ext cx="340994" cy="366236"/>
            </a:xfrm>
            <a:custGeom>
              <a:avLst/>
              <a:gdLst/>
              <a:ahLst/>
              <a:cxnLst/>
              <a:rect l="l" t="t" r="r" b="b"/>
              <a:pathLst>
                <a:path w="454659" h="488314">
                  <a:moveTo>
                    <a:pt x="106089" y="0"/>
                  </a:moveTo>
                  <a:lnTo>
                    <a:pt x="0" y="281028"/>
                  </a:lnTo>
                  <a:lnTo>
                    <a:pt x="454370" y="488242"/>
                  </a:lnTo>
                </a:path>
              </a:pathLst>
            </a:custGeom>
            <a:ln w="9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47" name="object 93">
              <a:extLst>
                <a:ext uri="{FF2B5EF4-FFF2-40B4-BE49-F238E27FC236}">
                  <a16:creationId xmlns:a16="http://schemas.microsoft.com/office/drawing/2014/main" id="{320E5524-1307-6D65-AEEB-59782CD13C24}"/>
                </a:ext>
              </a:extLst>
            </p:cNvPr>
            <p:cNvSpPr/>
            <p:nvPr/>
          </p:nvSpPr>
          <p:spPr>
            <a:xfrm>
              <a:off x="4731589" y="2728162"/>
              <a:ext cx="166211" cy="102870"/>
            </a:xfrm>
            <a:custGeom>
              <a:avLst/>
              <a:gdLst/>
              <a:ahLst/>
              <a:cxnLst/>
              <a:rect l="l" t="t" r="r" b="b"/>
              <a:pathLst>
                <a:path w="221615" h="137160">
                  <a:moveTo>
                    <a:pt x="221190" y="0"/>
                  </a:moveTo>
                  <a:lnTo>
                    <a:pt x="0" y="101617"/>
                  </a:lnTo>
                  <a:lnTo>
                    <a:pt x="0" y="136548"/>
                  </a:lnTo>
                </a:path>
              </a:pathLst>
            </a:custGeom>
            <a:ln w="86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48" name="object 94">
              <a:extLst>
                <a:ext uri="{FF2B5EF4-FFF2-40B4-BE49-F238E27FC236}">
                  <a16:creationId xmlns:a16="http://schemas.microsoft.com/office/drawing/2014/main" id="{8D5CBD0A-EF40-5CFC-B0FB-E2CB4B51AF2B}"/>
                </a:ext>
              </a:extLst>
            </p:cNvPr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603986" y="2295001"/>
              <a:ext cx="408334" cy="366182"/>
            </a:xfrm>
            <a:prstGeom prst="rect">
              <a:avLst/>
            </a:prstGeom>
          </p:spPr>
        </p:pic>
        <p:sp>
          <p:nvSpPr>
            <p:cNvPr id="149" name="object 96">
              <a:extLst>
                <a:ext uri="{FF2B5EF4-FFF2-40B4-BE49-F238E27FC236}">
                  <a16:creationId xmlns:a16="http://schemas.microsoft.com/office/drawing/2014/main" id="{4B218F53-8BA0-D4DF-27B0-4219A4F1AE25}"/>
                </a:ext>
              </a:extLst>
            </p:cNvPr>
            <p:cNvSpPr/>
            <p:nvPr/>
          </p:nvSpPr>
          <p:spPr>
            <a:xfrm>
              <a:off x="4377610" y="2530733"/>
              <a:ext cx="526733" cy="241459"/>
            </a:xfrm>
            <a:custGeom>
              <a:avLst/>
              <a:gdLst/>
              <a:ahLst/>
              <a:cxnLst/>
              <a:rect l="l" t="t" r="r" b="b"/>
              <a:pathLst>
                <a:path w="702309" h="321944">
                  <a:moveTo>
                    <a:pt x="459727" y="280266"/>
                  </a:moveTo>
                  <a:lnTo>
                    <a:pt x="416229" y="300184"/>
                  </a:lnTo>
                  <a:lnTo>
                    <a:pt x="462481" y="321368"/>
                  </a:lnTo>
                  <a:lnTo>
                    <a:pt x="505979" y="301450"/>
                  </a:lnTo>
                  <a:lnTo>
                    <a:pt x="459727" y="280266"/>
                  </a:lnTo>
                  <a:close/>
                </a:path>
                <a:path w="702309" h="321944">
                  <a:moveTo>
                    <a:pt x="524974" y="250377"/>
                  </a:moveTo>
                  <a:lnTo>
                    <a:pt x="481476" y="270307"/>
                  </a:lnTo>
                  <a:lnTo>
                    <a:pt x="527728" y="291480"/>
                  </a:lnTo>
                  <a:lnTo>
                    <a:pt x="571226" y="271561"/>
                  </a:lnTo>
                  <a:lnTo>
                    <a:pt x="524974" y="250377"/>
                  </a:lnTo>
                  <a:close/>
                </a:path>
                <a:path w="702309" h="321944">
                  <a:moveTo>
                    <a:pt x="390356" y="248495"/>
                  </a:moveTo>
                  <a:lnTo>
                    <a:pt x="346858" y="268413"/>
                  </a:lnTo>
                  <a:lnTo>
                    <a:pt x="393110" y="289598"/>
                  </a:lnTo>
                  <a:lnTo>
                    <a:pt x="436608" y="269679"/>
                  </a:lnTo>
                  <a:lnTo>
                    <a:pt x="390356" y="248495"/>
                  </a:lnTo>
                  <a:close/>
                </a:path>
                <a:path w="702309" h="321944">
                  <a:moveTo>
                    <a:pt x="590235" y="220500"/>
                  </a:moveTo>
                  <a:lnTo>
                    <a:pt x="546737" y="240418"/>
                  </a:lnTo>
                  <a:lnTo>
                    <a:pt x="592975" y="261602"/>
                  </a:lnTo>
                  <a:lnTo>
                    <a:pt x="636473" y="241684"/>
                  </a:lnTo>
                  <a:lnTo>
                    <a:pt x="590235" y="220500"/>
                  </a:lnTo>
                  <a:close/>
                </a:path>
                <a:path w="702309" h="321944">
                  <a:moveTo>
                    <a:pt x="455603" y="218607"/>
                  </a:moveTo>
                  <a:lnTo>
                    <a:pt x="412105" y="238536"/>
                  </a:lnTo>
                  <a:lnTo>
                    <a:pt x="458357" y="259709"/>
                  </a:lnTo>
                  <a:lnTo>
                    <a:pt x="501855" y="239791"/>
                  </a:lnTo>
                  <a:lnTo>
                    <a:pt x="455603" y="218607"/>
                  </a:lnTo>
                  <a:close/>
                </a:path>
                <a:path w="702309" h="321944">
                  <a:moveTo>
                    <a:pt x="182243" y="153184"/>
                  </a:moveTo>
                  <a:lnTo>
                    <a:pt x="138745" y="173102"/>
                  </a:lnTo>
                  <a:lnTo>
                    <a:pt x="323739" y="257827"/>
                  </a:lnTo>
                  <a:lnTo>
                    <a:pt x="367237" y="237909"/>
                  </a:lnTo>
                  <a:lnTo>
                    <a:pt x="182243" y="153184"/>
                  </a:lnTo>
                  <a:close/>
                </a:path>
                <a:path w="702309" h="321944">
                  <a:moveTo>
                    <a:pt x="655482" y="190612"/>
                  </a:moveTo>
                  <a:lnTo>
                    <a:pt x="611984" y="210541"/>
                  </a:lnTo>
                  <a:lnTo>
                    <a:pt x="658222" y="231714"/>
                  </a:lnTo>
                  <a:lnTo>
                    <a:pt x="701734" y="211796"/>
                  </a:lnTo>
                  <a:lnTo>
                    <a:pt x="655482" y="190612"/>
                  </a:lnTo>
                  <a:close/>
                </a:path>
                <a:path w="702309" h="321944">
                  <a:moveTo>
                    <a:pt x="520864" y="188729"/>
                  </a:moveTo>
                  <a:lnTo>
                    <a:pt x="477352" y="208648"/>
                  </a:lnTo>
                  <a:lnTo>
                    <a:pt x="523604" y="229832"/>
                  </a:lnTo>
                  <a:lnTo>
                    <a:pt x="567102" y="209914"/>
                  </a:lnTo>
                  <a:lnTo>
                    <a:pt x="520864" y="188729"/>
                  </a:lnTo>
                  <a:close/>
                </a:path>
                <a:path w="702309" h="321944">
                  <a:moveTo>
                    <a:pt x="386232" y="186836"/>
                  </a:moveTo>
                  <a:lnTo>
                    <a:pt x="342734" y="206766"/>
                  </a:lnTo>
                  <a:lnTo>
                    <a:pt x="388986" y="227939"/>
                  </a:lnTo>
                  <a:lnTo>
                    <a:pt x="432484" y="208020"/>
                  </a:lnTo>
                  <a:lnTo>
                    <a:pt x="386232" y="186836"/>
                  </a:lnTo>
                  <a:close/>
                </a:path>
                <a:path w="702309" h="321944">
                  <a:moveTo>
                    <a:pt x="586111" y="158841"/>
                  </a:moveTo>
                  <a:lnTo>
                    <a:pt x="542613" y="178770"/>
                  </a:lnTo>
                  <a:lnTo>
                    <a:pt x="588851" y="199943"/>
                  </a:lnTo>
                  <a:lnTo>
                    <a:pt x="632363" y="180025"/>
                  </a:lnTo>
                  <a:lnTo>
                    <a:pt x="586111" y="158841"/>
                  </a:lnTo>
                  <a:close/>
                </a:path>
                <a:path w="702309" h="321944">
                  <a:moveTo>
                    <a:pt x="451493" y="156959"/>
                  </a:moveTo>
                  <a:lnTo>
                    <a:pt x="407981" y="176877"/>
                  </a:lnTo>
                  <a:lnTo>
                    <a:pt x="454233" y="198061"/>
                  </a:lnTo>
                  <a:lnTo>
                    <a:pt x="497731" y="178143"/>
                  </a:lnTo>
                  <a:lnTo>
                    <a:pt x="451493" y="156959"/>
                  </a:lnTo>
                  <a:close/>
                </a:path>
                <a:path w="702309" h="321944">
                  <a:moveTo>
                    <a:pt x="316861" y="155077"/>
                  </a:moveTo>
                  <a:lnTo>
                    <a:pt x="273363" y="174995"/>
                  </a:lnTo>
                  <a:lnTo>
                    <a:pt x="319615" y="196168"/>
                  </a:lnTo>
                  <a:lnTo>
                    <a:pt x="363113" y="176250"/>
                  </a:lnTo>
                  <a:lnTo>
                    <a:pt x="316861" y="155077"/>
                  </a:lnTo>
                  <a:close/>
                </a:path>
                <a:path w="702309" h="321944">
                  <a:moveTo>
                    <a:pt x="516740" y="127070"/>
                  </a:moveTo>
                  <a:lnTo>
                    <a:pt x="473242" y="147000"/>
                  </a:lnTo>
                  <a:lnTo>
                    <a:pt x="519494" y="168173"/>
                  </a:lnTo>
                  <a:lnTo>
                    <a:pt x="562992" y="148255"/>
                  </a:lnTo>
                  <a:lnTo>
                    <a:pt x="516740" y="127070"/>
                  </a:lnTo>
                  <a:close/>
                </a:path>
                <a:path w="702309" h="321944">
                  <a:moveTo>
                    <a:pt x="382122" y="125188"/>
                  </a:moveTo>
                  <a:lnTo>
                    <a:pt x="338610" y="145107"/>
                  </a:lnTo>
                  <a:lnTo>
                    <a:pt x="384862" y="166291"/>
                  </a:lnTo>
                  <a:lnTo>
                    <a:pt x="428360" y="146372"/>
                  </a:lnTo>
                  <a:lnTo>
                    <a:pt x="382122" y="125188"/>
                  </a:lnTo>
                  <a:close/>
                </a:path>
                <a:path w="702309" h="321944">
                  <a:moveTo>
                    <a:pt x="247490" y="123306"/>
                  </a:moveTo>
                  <a:lnTo>
                    <a:pt x="203992" y="143225"/>
                  </a:lnTo>
                  <a:lnTo>
                    <a:pt x="250244" y="164409"/>
                  </a:lnTo>
                  <a:lnTo>
                    <a:pt x="293742" y="144479"/>
                  </a:lnTo>
                  <a:lnTo>
                    <a:pt x="247490" y="123306"/>
                  </a:lnTo>
                  <a:close/>
                </a:path>
                <a:path w="702309" h="321944">
                  <a:moveTo>
                    <a:pt x="112873" y="121413"/>
                  </a:moveTo>
                  <a:lnTo>
                    <a:pt x="69375" y="141331"/>
                  </a:lnTo>
                  <a:lnTo>
                    <a:pt x="115612" y="162515"/>
                  </a:lnTo>
                  <a:lnTo>
                    <a:pt x="159125" y="142597"/>
                  </a:lnTo>
                  <a:lnTo>
                    <a:pt x="112873" y="121413"/>
                  </a:lnTo>
                  <a:close/>
                </a:path>
                <a:path w="702309" h="321944">
                  <a:moveTo>
                    <a:pt x="447369" y="95300"/>
                  </a:moveTo>
                  <a:lnTo>
                    <a:pt x="403871" y="115229"/>
                  </a:lnTo>
                  <a:lnTo>
                    <a:pt x="450123" y="136402"/>
                  </a:lnTo>
                  <a:lnTo>
                    <a:pt x="493621" y="116484"/>
                  </a:lnTo>
                  <a:lnTo>
                    <a:pt x="447369" y="95300"/>
                  </a:lnTo>
                  <a:close/>
                </a:path>
                <a:path w="702309" h="321944">
                  <a:moveTo>
                    <a:pt x="312737" y="93418"/>
                  </a:moveTo>
                  <a:lnTo>
                    <a:pt x="269239" y="113336"/>
                  </a:lnTo>
                  <a:lnTo>
                    <a:pt x="315491" y="134520"/>
                  </a:lnTo>
                  <a:lnTo>
                    <a:pt x="358989" y="114602"/>
                  </a:lnTo>
                  <a:lnTo>
                    <a:pt x="312737" y="93418"/>
                  </a:lnTo>
                  <a:close/>
                </a:path>
                <a:path w="702309" h="321944">
                  <a:moveTo>
                    <a:pt x="178120" y="91536"/>
                  </a:moveTo>
                  <a:lnTo>
                    <a:pt x="134622" y="111454"/>
                  </a:lnTo>
                  <a:lnTo>
                    <a:pt x="180874" y="132638"/>
                  </a:lnTo>
                  <a:lnTo>
                    <a:pt x="224371" y="112709"/>
                  </a:lnTo>
                  <a:lnTo>
                    <a:pt x="178120" y="91536"/>
                  </a:lnTo>
                  <a:close/>
                </a:path>
                <a:path w="702309" h="321944">
                  <a:moveTo>
                    <a:pt x="43502" y="89643"/>
                  </a:moveTo>
                  <a:lnTo>
                    <a:pt x="0" y="109561"/>
                  </a:lnTo>
                  <a:lnTo>
                    <a:pt x="46242" y="130745"/>
                  </a:lnTo>
                  <a:lnTo>
                    <a:pt x="89754" y="110827"/>
                  </a:lnTo>
                  <a:lnTo>
                    <a:pt x="43502" y="89643"/>
                  </a:lnTo>
                  <a:close/>
                </a:path>
                <a:path w="702309" h="321944">
                  <a:moveTo>
                    <a:pt x="377998" y="63529"/>
                  </a:moveTo>
                  <a:lnTo>
                    <a:pt x="334501" y="83459"/>
                  </a:lnTo>
                  <a:lnTo>
                    <a:pt x="380752" y="104632"/>
                  </a:lnTo>
                  <a:lnTo>
                    <a:pt x="424236" y="84713"/>
                  </a:lnTo>
                  <a:lnTo>
                    <a:pt x="377998" y="63529"/>
                  </a:lnTo>
                  <a:close/>
                </a:path>
                <a:path w="702309" h="321944">
                  <a:moveTo>
                    <a:pt x="243367" y="61647"/>
                  </a:moveTo>
                  <a:lnTo>
                    <a:pt x="199869" y="81566"/>
                  </a:lnTo>
                  <a:lnTo>
                    <a:pt x="246120" y="102750"/>
                  </a:lnTo>
                  <a:lnTo>
                    <a:pt x="289618" y="82831"/>
                  </a:lnTo>
                  <a:lnTo>
                    <a:pt x="243367" y="61647"/>
                  </a:lnTo>
                  <a:close/>
                </a:path>
                <a:path w="702309" h="321944">
                  <a:moveTo>
                    <a:pt x="108749" y="59765"/>
                  </a:moveTo>
                  <a:lnTo>
                    <a:pt x="65251" y="79684"/>
                  </a:lnTo>
                  <a:lnTo>
                    <a:pt x="111503" y="100868"/>
                  </a:lnTo>
                  <a:lnTo>
                    <a:pt x="155001" y="80938"/>
                  </a:lnTo>
                  <a:lnTo>
                    <a:pt x="108749" y="59765"/>
                  </a:lnTo>
                  <a:close/>
                </a:path>
                <a:path w="702309" h="321944">
                  <a:moveTo>
                    <a:pt x="308628" y="31770"/>
                  </a:moveTo>
                  <a:lnTo>
                    <a:pt x="265130" y="51688"/>
                  </a:lnTo>
                  <a:lnTo>
                    <a:pt x="311382" y="72872"/>
                  </a:lnTo>
                  <a:lnTo>
                    <a:pt x="354865" y="52943"/>
                  </a:lnTo>
                  <a:lnTo>
                    <a:pt x="308628" y="31770"/>
                  </a:lnTo>
                  <a:close/>
                </a:path>
                <a:path w="702309" h="321944">
                  <a:moveTo>
                    <a:pt x="173996" y="29877"/>
                  </a:moveTo>
                  <a:lnTo>
                    <a:pt x="130498" y="49795"/>
                  </a:lnTo>
                  <a:lnTo>
                    <a:pt x="176750" y="70979"/>
                  </a:lnTo>
                  <a:lnTo>
                    <a:pt x="220248" y="51061"/>
                  </a:lnTo>
                  <a:lnTo>
                    <a:pt x="173996" y="29877"/>
                  </a:lnTo>
                  <a:close/>
                </a:path>
                <a:path w="702309" h="321944">
                  <a:moveTo>
                    <a:pt x="239257" y="0"/>
                  </a:moveTo>
                  <a:lnTo>
                    <a:pt x="195745" y="19918"/>
                  </a:lnTo>
                  <a:lnTo>
                    <a:pt x="242011" y="41102"/>
                  </a:lnTo>
                  <a:lnTo>
                    <a:pt x="285495" y="21172"/>
                  </a:lnTo>
                  <a:lnTo>
                    <a:pt x="2392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50" name="object 97">
              <a:extLst>
                <a:ext uri="{FF2B5EF4-FFF2-40B4-BE49-F238E27FC236}">
                  <a16:creationId xmlns:a16="http://schemas.microsoft.com/office/drawing/2014/main" id="{1B3358C1-3D1A-4240-1B6E-D3CF34417B92}"/>
                </a:ext>
              </a:extLst>
            </p:cNvPr>
            <p:cNvSpPr/>
            <p:nvPr/>
          </p:nvSpPr>
          <p:spPr>
            <a:xfrm>
              <a:off x="4377610" y="2545672"/>
              <a:ext cx="526733" cy="232410"/>
            </a:xfrm>
            <a:custGeom>
              <a:avLst/>
              <a:gdLst/>
              <a:ahLst/>
              <a:cxnLst/>
              <a:rect l="l" t="t" r="r" b="b"/>
              <a:pathLst>
                <a:path w="702309" h="309880">
                  <a:moveTo>
                    <a:pt x="195745" y="0"/>
                  </a:moveTo>
                  <a:lnTo>
                    <a:pt x="195745" y="7942"/>
                  </a:lnTo>
                  <a:lnTo>
                    <a:pt x="241997" y="29115"/>
                  </a:lnTo>
                  <a:lnTo>
                    <a:pt x="242011" y="21184"/>
                  </a:lnTo>
                  <a:lnTo>
                    <a:pt x="195745" y="0"/>
                  </a:lnTo>
                  <a:close/>
                </a:path>
                <a:path w="702309" h="309880">
                  <a:moveTo>
                    <a:pt x="285495" y="1254"/>
                  </a:moveTo>
                  <a:lnTo>
                    <a:pt x="242011" y="21184"/>
                  </a:lnTo>
                  <a:lnTo>
                    <a:pt x="241997" y="29115"/>
                  </a:lnTo>
                  <a:lnTo>
                    <a:pt x="285495" y="9197"/>
                  </a:lnTo>
                  <a:lnTo>
                    <a:pt x="285495" y="1254"/>
                  </a:lnTo>
                  <a:close/>
                </a:path>
                <a:path w="702309" h="309880">
                  <a:moveTo>
                    <a:pt x="265130" y="31770"/>
                  </a:moveTo>
                  <a:lnTo>
                    <a:pt x="265130" y="39713"/>
                  </a:lnTo>
                  <a:lnTo>
                    <a:pt x="311367" y="60886"/>
                  </a:lnTo>
                  <a:lnTo>
                    <a:pt x="311382" y="52954"/>
                  </a:lnTo>
                  <a:lnTo>
                    <a:pt x="265130" y="31770"/>
                  </a:lnTo>
                  <a:close/>
                </a:path>
                <a:path w="702309" h="309880">
                  <a:moveTo>
                    <a:pt x="354865" y="33025"/>
                  </a:moveTo>
                  <a:lnTo>
                    <a:pt x="311382" y="52954"/>
                  </a:lnTo>
                  <a:lnTo>
                    <a:pt x="311367" y="60886"/>
                  </a:lnTo>
                  <a:lnTo>
                    <a:pt x="354865" y="40967"/>
                  </a:lnTo>
                  <a:lnTo>
                    <a:pt x="354865" y="33025"/>
                  </a:lnTo>
                  <a:close/>
                </a:path>
                <a:path w="702309" h="309880">
                  <a:moveTo>
                    <a:pt x="334501" y="63541"/>
                  </a:moveTo>
                  <a:lnTo>
                    <a:pt x="334501" y="71483"/>
                  </a:lnTo>
                  <a:lnTo>
                    <a:pt x="380752" y="92656"/>
                  </a:lnTo>
                  <a:lnTo>
                    <a:pt x="380752" y="84713"/>
                  </a:lnTo>
                  <a:lnTo>
                    <a:pt x="334501" y="63541"/>
                  </a:lnTo>
                  <a:close/>
                </a:path>
                <a:path w="702309" h="309880">
                  <a:moveTo>
                    <a:pt x="424236" y="64795"/>
                  </a:moveTo>
                  <a:lnTo>
                    <a:pt x="380752" y="84713"/>
                  </a:lnTo>
                  <a:lnTo>
                    <a:pt x="380752" y="92656"/>
                  </a:lnTo>
                  <a:lnTo>
                    <a:pt x="424236" y="72738"/>
                  </a:lnTo>
                  <a:lnTo>
                    <a:pt x="424236" y="64795"/>
                  </a:lnTo>
                  <a:close/>
                </a:path>
                <a:path w="702309" h="309880">
                  <a:moveTo>
                    <a:pt x="403871" y="95311"/>
                  </a:moveTo>
                  <a:lnTo>
                    <a:pt x="403871" y="103243"/>
                  </a:lnTo>
                  <a:lnTo>
                    <a:pt x="450109" y="124420"/>
                  </a:lnTo>
                  <a:lnTo>
                    <a:pt x="450123" y="116484"/>
                  </a:lnTo>
                  <a:lnTo>
                    <a:pt x="403871" y="95311"/>
                  </a:lnTo>
                  <a:close/>
                </a:path>
                <a:path w="702309" h="309880">
                  <a:moveTo>
                    <a:pt x="493621" y="96566"/>
                  </a:moveTo>
                  <a:lnTo>
                    <a:pt x="450123" y="116484"/>
                  </a:lnTo>
                  <a:lnTo>
                    <a:pt x="450123" y="124420"/>
                  </a:lnTo>
                  <a:lnTo>
                    <a:pt x="493621" y="104508"/>
                  </a:lnTo>
                  <a:lnTo>
                    <a:pt x="493621" y="96566"/>
                  </a:lnTo>
                  <a:close/>
                </a:path>
                <a:path w="702309" h="309880">
                  <a:moveTo>
                    <a:pt x="473242" y="127082"/>
                  </a:moveTo>
                  <a:lnTo>
                    <a:pt x="473242" y="135013"/>
                  </a:lnTo>
                  <a:lnTo>
                    <a:pt x="519480" y="156197"/>
                  </a:lnTo>
                  <a:lnTo>
                    <a:pt x="519494" y="148255"/>
                  </a:lnTo>
                  <a:lnTo>
                    <a:pt x="473242" y="127082"/>
                  </a:lnTo>
                  <a:close/>
                </a:path>
                <a:path w="702309" h="309880">
                  <a:moveTo>
                    <a:pt x="562992" y="128336"/>
                  </a:moveTo>
                  <a:lnTo>
                    <a:pt x="519494" y="148255"/>
                  </a:lnTo>
                  <a:lnTo>
                    <a:pt x="519480" y="156197"/>
                  </a:lnTo>
                  <a:lnTo>
                    <a:pt x="562992" y="136279"/>
                  </a:lnTo>
                  <a:lnTo>
                    <a:pt x="562992" y="128336"/>
                  </a:lnTo>
                  <a:close/>
                </a:path>
                <a:path w="702309" h="309880">
                  <a:moveTo>
                    <a:pt x="542613" y="158852"/>
                  </a:moveTo>
                  <a:lnTo>
                    <a:pt x="542613" y="166784"/>
                  </a:lnTo>
                  <a:lnTo>
                    <a:pt x="588851" y="187968"/>
                  </a:lnTo>
                  <a:lnTo>
                    <a:pt x="588851" y="180025"/>
                  </a:lnTo>
                  <a:lnTo>
                    <a:pt x="542613" y="158852"/>
                  </a:lnTo>
                  <a:close/>
                </a:path>
                <a:path w="702309" h="309880">
                  <a:moveTo>
                    <a:pt x="632363" y="160107"/>
                  </a:moveTo>
                  <a:lnTo>
                    <a:pt x="588851" y="180025"/>
                  </a:lnTo>
                  <a:lnTo>
                    <a:pt x="588851" y="187968"/>
                  </a:lnTo>
                  <a:lnTo>
                    <a:pt x="632363" y="168050"/>
                  </a:lnTo>
                  <a:lnTo>
                    <a:pt x="632363" y="160107"/>
                  </a:lnTo>
                  <a:close/>
                </a:path>
                <a:path w="702309" h="309880">
                  <a:moveTo>
                    <a:pt x="701734" y="191877"/>
                  </a:moveTo>
                  <a:lnTo>
                    <a:pt x="658222" y="211796"/>
                  </a:lnTo>
                  <a:lnTo>
                    <a:pt x="658236" y="219732"/>
                  </a:lnTo>
                  <a:lnTo>
                    <a:pt x="701734" y="199820"/>
                  </a:lnTo>
                  <a:lnTo>
                    <a:pt x="701734" y="191877"/>
                  </a:lnTo>
                  <a:close/>
                </a:path>
                <a:path w="702309" h="309880">
                  <a:moveTo>
                    <a:pt x="611984" y="190623"/>
                  </a:moveTo>
                  <a:lnTo>
                    <a:pt x="611984" y="198554"/>
                  </a:lnTo>
                  <a:lnTo>
                    <a:pt x="658222" y="219732"/>
                  </a:lnTo>
                  <a:lnTo>
                    <a:pt x="658222" y="211796"/>
                  </a:lnTo>
                  <a:lnTo>
                    <a:pt x="611984" y="190623"/>
                  </a:lnTo>
                  <a:close/>
                </a:path>
                <a:path w="702309" h="309880">
                  <a:moveTo>
                    <a:pt x="130498" y="29877"/>
                  </a:moveTo>
                  <a:lnTo>
                    <a:pt x="130498" y="37819"/>
                  </a:lnTo>
                  <a:lnTo>
                    <a:pt x="176750" y="59004"/>
                  </a:lnTo>
                  <a:lnTo>
                    <a:pt x="176750" y="51061"/>
                  </a:lnTo>
                  <a:lnTo>
                    <a:pt x="130498" y="29877"/>
                  </a:lnTo>
                  <a:close/>
                </a:path>
                <a:path w="702309" h="309880">
                  <a:moveTo>
                    <a:pt x="220248" y="31143"/>
                  </a:moveTo>
                  <a:lnTo>
                    <a:pt x="176750" y="51061"/>
                  </a:lnTo>
                  <a:lnTo>
                    <a:pt x="176750" y="59004"/>
                  </a:lnTo>
                  <a:lnTo>
                    <a:pt x="220248" y="39074"/>
                  </a:lnTo>
                  <a:lnTo>
                    <a:pt x="220248" y="31143"/>
                  </a:lnTo>
                  <a:close/>
                </a:path>
                <a:path w="702309" h="309880">
                  <a:moveTo>
                    <a:pt x="199869" y="61647"/>
                  </a:moveTo>
                  <a:lnTo>
                    <a:pt x="199869" y="69590"/>
                  </a:lnTo>
                  <a:lnTo>
                    <a:pt x="246120" y="90774"/>
                  </a:lnTo>
                  <a:lnTo>
                    <a:pt x="246120" y="82831"/>
                  </a:lnTo>
                  <a:lnTo>
                    <a:pt x="199869" y="61647"/>
                  </a:lnTo>
                  <a:close/>
                </a:path>
                <a:path w="702309" h="309880">
                  <a:moveTo>
                    <a:pt x="289618" y="62913"/>
                  </a:moveTo>
                  <a:lnTo>
                    <a:pt x="246120" y="82831"/>
                  </a:lnTo>
                  <a:lnTo>
                    <a:pt x="246120" y="90774"/>
                  </a:lnTo>
                  <a:lnTo>
                    <a:pt x="289618" y="70845"/>
                  </a:lnTo>
                  <a:lnTo>
                    <a:pt x="289618" y="62913"/>
                  </a:lnTo>
                  <a:close/>
                </a:path>
                <a:path w="702309" h="309880">
                  <a:moveTo>
                    <a:pt x="269239" y="93418"/>
                  </a:moveTo>
                  <a:lnTo>
                    <a:pt x="269239" y="101361"/>
                  </a:lnTo>
                  <a:lnTo>
                    <a:pt x="315491" y="122545"/>
                  </a:lnTo>
                  <a:lnTo>
                    <a:pt x="315491" y="114602"/>
                  </a:lnTo>
                  <a:lnTo>
                    <a:pt x="269239" y="93418"/>
                  </a:lnTo>
                  <a:close/>
                </a:path>
                <a:path w="702309" h="309880">
                  <a:moveTo>
                    <a:pt x="358989" y="94684"/>
                  </a:moveTo>
                  <a:lnTo>
                    <a:pt x="315491" y="114602"/>
                  </a:lnTo>
                  <a:lnTo>
                    <a:pt x="315491" y="122545"/>
                  </a:lnTo>
                  <a:lnTo>
                    <a:pt x="358989" y="102615"/>
                  </a:lnTo>
                  <a:lnTo>
                    <a:pt x="358989" y="94684"/>
                  </a:lnTo>
                  <a:close/>
                </a:path>
                <a:path w="702309" h="309880">
                  <a:moveTo>
                    <a:pt x="338610" y="125188"/>
                  </a:moveTo>
                  <a:lnTo>
                    <a:pt x="338610" y="133131"/>
                  </a:lnTo>
                  <a:lnTo>
                    <a:pt x="384862" y="154315"/>
                  </a:lnTo>
                  <a:lnTo>
                    <a:pt x="384862" y="146372"/>
                  </a:lnTo>
                  <a:lnTo>
                    <a:pt x="338610" y="125188"/>
                  </a:lnTo>
                  <a:close/>
                </a:path>
                <a:path w="702309" h="309880">
                  <a:moveTo>
                    <a:pt x="428360" y="126454"/>
                  </a:moveTo>
                  <a:lnTo>
                    <a:pt x="384862" y="146372"/>
                  </a:lnTo>
                  <a:lnTo>
                    <a:pt x="384862" y="154315"/>
                  </a:lnTo>
                  <a:lnTo>
                    <a:pt x="428360" y="134386"/>
                  </a:lnTo>
                  <a:lnTo>
                    <a:pt x="428360" y="126454"/>
                  </a:lnTo>
                  <a:close/>
                </a:path>
                <a:path w="702309" h="309880">
                  <a:moveTo>
                    <a:pt x="407981" y="156959"/>
                  </a:moveTo>
                  <a:lnTo>
                    <a:pt x="407981" y="164902"/>
                  </a:lnTo>
                  <a:lnTo>
                    <a:pt x="454233" y="186086"/>
                  </a:lnTo>
                  <a:lnTo>
                    <a:pt x="454233" y="178143"/>
                  </a:lnTo>
                  <a:lnTo>
                    <a:pt x="407981" y="156959"/>
                  </a:lnTo>
                  <a:close/>
                </a:path>
                <a:path w="702309" h="309880">
                  <a:moveTo>
                    <a:pt x="497731" y="158225"/>
                  </a:moveTo>
                  <a:lnTo>
                    <a:pt x="454233" y="178143"/>
                  </a:lnTo>
                  <a:lnTo>
                    <a:pt x="454233" y="186086"/>
                  </a:lnTo>
                  <a:lnTo>
                    <a:pt x="497731" y="166156"/>
                  </a:lnTo>
                  <a:lnTo>
                    <a:pt x="497731" y="158225"/>
                  </a:lnTo>
                  <a:close/>
                </a:path>
                <a:path w="702309" h="309880">
                  <a:moveTo>
                    <a:pt x="477352" y="188729"/>
                  </a:moveTo>
                  <a:lnTo>
                    <a:pt x="477352" y="196672"/>
                  </a:lnTo>
                  <a:lnTo>
                    <a:pt x="523604" y="217856"/>
                  </a:lnTo>
                  <a:lnTo>
                    <a:pt x="523604" y="209914"/>
                  </a:lnTo>
                  <a:lnTo>
                    <a:pt x="477352" y="188729"/>
                  </a:lnTo>
                  <a:close/>
                </a:path>
                <a:path w="702309" h="309880">
                  <a:moveTo>
                    <a:pt x="567102" y="189995"/>
                  </a:moveTo>
                  <a:lnTo>
                    <a:pt x="523604" y="209914"/>
                  </a:lnTo>
                  <a:lnTo>
                    <a:pt x="523604" y="217856"/>
                  </a:lnTo>
                  <a:lnTo>
                    <a:pt x="567102" y="197927"/>
                  </a:lnTo>
                  <a:lnTo>
                    <a:pt x="567102" y="189995"/>
                  </a:lnTo>
                  <a:close/>
                </a:path>
                <a:path w="702309" h="309880">
                  <a:moveTo>
                    <a:pt x="546737" y="220500"/>
                  </a:moveTo>
                  <a:lnTo>
                    <a:pt x="546737" y="228443"/>
                  </a:lnTo>
                  <a:lnTo>
                    <a:pt x="592975" y="249627"/>
                  </a:lnTo>
                  <a:lnTo>
                    <a:pt x="592975" y="241684"/>
                  </a:lnTo>
                  <a:lnTo>
                    <a:pt x="546737" y="220500"/>
                  </a:lnTo>
                  <a:close/>
                </a:path>
                <a:path w="702309" h="309880">
                  <a:moveTo>
                    <a:pt x="636473" y="221766"/>
                  </a:moveTo>
                  <a:lnTo>
                    <a:pt x="592975" y="241684"/>
                  </a:lnTo>
                  <a:lnTo>
                    <a:pt x="592975" y="249627"/>
                  </a:lnTo>
                  <a:lnTo>
                    <a:pt x="636487" y="229697"/>
                  </a:lnTo>
                  <a:lnTo>
                    <a:pt x="636473" y="221766"/>
                  </a:lnTo>
                  <a:close/>
                </a:path>
                <a:path w="702309" h="309880">
                  <a:moveTo>
                    <a:pt x="65251" y="59765"/>
                  </a:moveTo>
                  <a:lnTo>
                    <a:pt x="65251" y="67708"/>
                  </a:lnTo>
                  <a:lnTo>
                    <a:pt x="111503" y="88881"/>
                  </a:lnTo>
                  <a:lnTo>
                    <a:pt x="111503" y="80949"/>
                  </a:lnTo>
                  <a:lnTo>
                    <a:pt x="65251" y="59765"/>
                  </a:lnTo>
                  <a:close/>
                </a:path>
                <a:path w="702309" h="309880">
                  <a:moveTo>
                    <a:pt x="155001" y="61020"/>
                  </a:moveTo>
                  <a:lnTo>
                    <a:pt x="111503" y="80949"/>
                  </a:lnTo>
                  <a:lnTo>
                    <a:pt x="111503" y="88881"/>
                  </a:lnTo>
                  <a:lnTo>
                    <a:pt x="155001" y="68963"/>
                  </a:lnTo>
                  <a:lnTo>
                    <a:pt x="155001" y="61020"/>
                  </a:lnTo>
                  <a:close/>
                </a:path>
                <a:path w="702309" h="309880">
                  <a:moveTo>
                    <a:pt x="134622" y="91536"/>
                  </a:moveTo>
                  <a:lnTo>
                    <a:pt x="134622" y="99478"/>
                  </a:lnTo>
                  <a:lnTo>
                    <a:pt x="180874" y="120651"/>
                  </a:lnTo>
                  <a:lnTo>
                    <a:pt x="180874" y="112720"/>
                  </a:lnTo>
                  <a:lnTo>
                    <a:pt x="134622" y="91536"/>
                  </a:lnTo>
                  <a:close/>
                </a:path>
                <a:path w="702309" h="309880">
                  <a:moveTo>
                    <a:pt x="224371" y="92791"/>
                  </a:moveTo>
                  <a:lnTo>
                    <a:pt x="180874" y="112720"/>
                  </a:lnTo>
                  <a:lnTo>
                    <a:pt x="180874" y="120651"/>
                  </a:lnTo>
                  <a:lnTo>
                    <a:pt x="224371" y="100733"/>
                  </a:lnTo>
                  <a:lnTo>
                    <a:pt x="224371" y="92791"/>
                  </a:lnTo>
                  <a:close/>
                </a:path>
                <a:path w="702309" h="309880">
                  <a:moveTo>
                    <a:pt x="203992" y="123306"/>
                  </a:moveTo>
                  <a:lnTo>
                    <a:pt x="203992" y="131249"/>
                  </a:lnTo>
                  <a:lnTo>
                    <a:pt x="250244" y="152422"/>
                  </a:lnTo>
                  <a:lnTo>
                    <a:pt x="250244" y="144490"/>
                  </a:lnTo>
                  <a:lnTo>
                    <a:pt x="203992" y="123306"/>
                  </a:lnTo>
                  <a:close/>
                </a:path>
                <a:path w="702309" h="309880">
                  <a:moveTo>
                    <a:pt x="293742" y="124561"/>
                  </a:moveTo>
                  <a:lnTo>
                    <a:pt x="250244" y="144490"/>
                  </a:lnTo>
                  <a:lnTo>
                    <a:pt x="250244" y="152422"/>
                  </a:lnTo>
                  <a:lnTo>
                    <a:pt x="293742" y="132504"/>
                  </a:lnTo>
                  <a:lnTo>
                    <a:pt x="293742" y="124561"/>
                  </a:lnTo>
                  <a:close/>
                </a:path>
                <a:path w="702309" h="309880">
                  <a:moveTo>
                    <a:pt x="412105" y="218618"/>
                  </a:moveTo>
                  <a:lnTo>
                    <a:pt x="412105" y="226549"/>
                  </a:lnTo>
                  <a:lnTo>
                    <a:pt x="458357" y="247734"/>
                  </a:lnTo>
                  <a:lnTo>
                    <a:pt x="458357" y="239791"/>
                  </a:lnTo>
                  <a:lnTo>
                    <a:pt x="412105" y="218618"/>
                  </a:lnTo>
                  <a:close/>
                </a:path>
                <a:path w="702309" h="309880">
                  <a:moveTo>
                    <a:pt x="501855" y="219873"/>
                  </a:moveTo>
                  <a:lnTo>
                    <a:pt x="458357" y="239791"/>
                  </a:lnTo>
                  <a:lnTo>
                    <a:pt x="458357" y="247734"/>
                  </a:lnTo>
                  <a:lnTo>
                    <a:pt x="501855" y="227815"/>
                  </a:lnTo>
                  <a:lnTo>
                    <a:pt x="501855" y="219873"/>
                  </a:lnTo>
                  <a:close/>
                </a:path>
                <a:path w="702309" h="309880">
                  <a:moveTo>
                    <a:pt x="138745" y="153184"/>
                  </a:moveTo>
                  <a:lnTo>
                    <a:pt x="138745" y="161126"/>
                  </a:lnTo>
                  <a:lnTo>
                    <a:pt x="323739" y="245851"/>
                  </a:lnTo>
                  <a:lnTo>
                    <a:pt x="323739" y="237909"/>
                  </a:lnTo>
                  <a:lnTo>
                    <a:pt x="138745" y="153184"/>
                  </a:lnTo>
                  <a:close/>
                </a:path>
                <a:path w="702309" h="309880">
                  <a:moveTo>
                    <a:pt x="367237" y="217991"/>
                  </a:moveTo>
                  <a:lnTo>
                    <a:pt x="323739" y="237909"/>
                  </a:lnTo>
                  <a:lnTo>
                    <a:pt x="323739" y="245851"/>
                  </a:lnTo>
                  <a:lnTo>
                    <a:pt x="367237" y="225922"/>
                  </a:lnTo>
                  <a:lnTo>
                    <a:pt x="367237" y="217991"/>
                  </a:lnTo>
                  <a:close/>
                </a:path>
                <a:path w="702309" h="309880">
                  <a:moveTo>
                    <a:pt x="342734" y="186847"/>
                  </a:moveTo>
                  <a:lnTo>
                    <a:pt x="342734" y="194779"/>
                  </a:lnTo>
                  <a:lnTo>
                    <a:pt x="388986" y="215963"/>
                  </a:lnTo>
                  <a:lnTo>
                    <a:pt x="388986" y="208020"/>
                  </a:lnTo>
                  <a:lnTo>
                    <a:pt x="342734" y="186847"/>
                  </a:lnTo>
                  <a:close/>
                </a:path>
                <a:path w="702309" h="309880">
                  <a:moveTo>
                    <a:pt x="432484" y="188102"/>
                  </a:moveTo>
                  <a:lnTo>
                    <a:pt x="388986" y="208020"/>
                  </a:lnTo>
                  <a:lnTo>
                    <a:pt x="388986" y="215963"/>
                  </a:lnTo>
                  <a:lnTo>
                    <a:pt x="432484" y="196045"/>
                  </a:lnTo>
                  <a:lnTo>
                    <a:pt x="432484" y="188102"/>
                  </a:lnTo>
                  <a:close/>
                </a:path>
                <a:path w="702309" h="309880">
                  <a:moveTo>
                    <a:pt x="273363" y="155077"/>
                  </a:moveTo>
                  <a:lnTo>
                    <a:pt x="273363" y="163020"/>
                  </a:lnTo>
                  <a:lnTo>
                    <a:pt x="319615" y="184192"/>
                  </a:lnTo>
                  <a:lnTo>
                    <a:pt x="319615" y="176250"/>
                  </a:lnTo>
                  <a:lnTo>
                    <a:pt x="273363" y="155077"/>
                  </a:lnTo>
                  <a:close/>
                </a:path>
                <a:path w="702309" h="309880">
                  <a:moveTo>
                    <a:pt x="363113" y="156332"/>
                  </a:moveTo>
                  <a:lnTo>
                    <a:pt x="319615" y="176250"/>
                  </a:lnTo>
                  <a:lnTo>
                    <a:pt x="319615" y="184192"/>
                  </a:lnTo>
                  <a:lnTo>
                    <a:pt x="363113" y="164274"/>
                  </a:lnTo>
                  <a:lnTo>
                    <a:pt x="363113" y="156332"/>
                  </a:lnTo>
                  <a:close/>
                </a:path>
                <a:path w="702309" h="309880">
                  <a:moveTo>
                    <a:pt x="481476" y="250389"/>
                  </a:moveTo>
                  <a:lnTo>
                    <a:pt x="481476" y="258320"/>
                  </a:lnTo>
                  <a:lnTo>
                    <a:pt x="527728" y="279504"/>
                  </a:lnTo>
                  <a:lnTo>
                    <a:pt x="527728" y="271561"/>
                  </a:lnTo>
                  <a:lnTo>
                    <a:pt x="481476" y="250389"/>
                  </a:lnTo>
                  <a:close/>
                </a:path>
                <a:path w="702309" h="309880">
                  <a:moveTo>
                    <a:pt x="571226" y="251643"/>
                  </a:moveTo>
                  <a:lnTo>
                    <a:pt x="527728" y="271561"/>
                  </a:lnTo>
                  <a:lnTo>
                    <a:pt x="527728" y="279504"/>
                  </a:lnTo>
                  <a:lnTo>
                    <a:pt x="571226" y="259586"/>
                  </a:lnTo>
                  <a:lnTo>
                    <a:pt x="571226" y="251643"/>
                  </a:lnTo>
                  <a:close/>
                </a:path>
                <a:path w="702309" h="309880">
                  <a:moveTo>
                    <a:pt x="0" y="89643"/>
                  </a:moveTo>
                  <a:lnTo>
                    <a:pt x="0" y="97585"/>
                  </a:lnTo>
                  <a:lnTo>
                    <a:pt x="46242" y="118769"/>
                  </a:lnTo>
                  <a:lnTo>
                    <a:pt x="46242" y="110827"/>
                  </a:lnTo>
                  <a:lnTo>
                    <a:pt x="0" y="89643"/>
                  </a:lnTo>
                  <a:close/>
                </a:path>
                <a:path w="702309" h="309880">
                  <a:moveTo>
                    <a:pt x="89754" y="90908"/>
                  </a:moveTo>
                  <a:lnTo>
                    <a:pt x="46242" y="110827"/>
                  </a:lnTo>
                  <a:lnTo>
                    <a:pt x="46242" y="118769"/>
                  </a:lnTo>
                  <a:lnTo>
                    <a:pt x="89754" y="98840"/>
                  </a:lnTo>
                  <a:lnTo>
                    <a:pt x="89754" y="90908"/>
                  </a:lnTo>
                  <a:close/>
                </a:path>
                <a:path w="702309" h="309880">
                  <a:moveTo>
                    <a:pt x="69375" y="121413"/>
                  </a:moveTo>
                  <a:lnTo>
                    <a:pt x="69375" y="129356"/>
                  </a:lnTo>
                  <a:lnTo>
                    <a:pt x="115612" y="150540"/>
                  </a:lnTo>
                  <a:lnTo>
                    <a:pt x="115612" y="142597"/>
                  </a:lnTo>
                  <a:lnTo>
                    <a:pt x="69375" y="121413"/>
                  </a:lnTo>
                  <a:close/>
                </a:path>
                <a:path w="702309" h="309880">
                  <a:moveTo>
                    <a:pt x="159125" y="122679"/>
                  </a:moveTo>
                  <a:lnTo>
                    <a:pt x="115612" y="142597"/>
                  </a:lnTo>
                  <a:lnTo>
                    <a:pt x="115612" y="150540"/>
                  </a:lnTo>
                  <a:lnTo>
                    <a:pt x="159125" y="130610"/>
                  </a:lnTo>
                  <a:lnTo>
                    <a:pt x="159125" y="122679"/>
                  </a:lnTo>
                  <a:close/>
                </a:path>
                <a:path w="702309" h="309880">
                  <a:moveTo>
                    <a:pt x="346858" y="248495"/>
                  </a:moveTo>
                  <a:lnTo>
                    <a:pt x="346858" y="256438"/>
                  </a:lnTo>
                  <a:lnTo>
                    <a:pt x="393110" y="277622"/>
                  </a:lnTo>
                  <a:lnTo>
                    <a:pt x="393110" y="269679"/>
                  </a:lnTo>
                  <a:lnTo>
                    <a:pt x="346858" y="248495"/>
                  </a:lnTo>
                  <a:close/>
                </a:path>
                <a:path w="702309" h="309880">
                  <a:moveTo>
                    <a:pt x="436608" y="249761"/>
                  </a:moveTo>
                  <a:lnTo>
                    <a:pt x="393110" y="269679"/>
                  </a:lnTo>
                  <a:lnTo>
                    <a:pt x="393110" y="277622"/>
                  </a:lnTo>
                  <a:lnTo>
                    <a:pt x="436608" y="257693"/>
                  </a:lnTo>
                  <a:lnTo>
                    <a:pt x="436608" y="249761"/>
                  </a:lnTo>
                  <a:close/>
                </a:path>
                <a:path w="702309" h="309880">
                  <a:moveTo>
                    <a:pt x="416229" y="280266"/>
                  </a:moveTo>
                  <a:lnTo>
                    <a:pt x="416229" y="288208"/>
                  </a:lnTo>
                  <a:lnTo>
                    <a:pt x="462481" y="309393"/>
                  </a:lnTo>
                  <a:lnTo>
                    <a:pt x="462481" y="301450"/>
                  </a:lnTo>
                  <a:lnTo>
                    <a:pt x="416229" y="280266"/>
                  </a:lnTo>
                  <a:close/>
                </a:path>
                <a:path w="702309" h="309880">
                  <a:moveTo>
                    <a:pt x="505979" y="281532"/>
                  </a:moveTo>
                  <a:lnTo>
                    <a:pt x="462481" y="301450"/>
                  </a:lnTo>
                  <a:lnTo>
                    <a:pt x="462481" y="309393"/>
                  </a:lnTo>
                  <a:lnTo>
                    <a:pt x="505979" y="289463"/>
                  </a:lnTo>
                  <a:lnTo>
                    <a:pt x="505979" y="281532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51" name="object 98">
              <a:extLst>
                <a:ext uri="{FF2B5EF4-FFF2-40B4-BE49-F238E27FC236}">
                  <a16:creationId xmlns:a16="http://schemas.microsoft.com/office/drawing/2014/main" id="{7A21622B-B9CD-9C8C-4586-50B29792DCA0}"/>
                </a:ext>
              </a:extLst>
            </p:cNvPr>
            <p:cNvSpPr/>
            <p:nvPr/>
          </p:nvSpPr>
          <p:spPr>
            <a:xfrm>
              <a:off x="4323255" y="2266324"/>
              <a:ext cx="751046" cy="575310"/>
            </a:xfrm>
            <a:custGeom>
              <a:avLst/>
              <a:gdLst/>
              <a:ahLst/>
              <a:cxnLst/>
              <a:rect l="l" t="t" r="r" b="b"/>
              <a:pathLst>
                <a:path w="1001395" h="767080">
                  <a:moveTo>
                    <a:pt x="515126" y="766622"/>
                  </a:moveTo>
                  <a:lnTo>
                    <a:pt x="860709" y="607841"/>
                  </a:lnTo>
                  <a:lnTo>
                    <a:pt x="1000821" y="234716"/>
                  </a:lnTo>
                  <a:lnTo>
                    <a:pt x="487827" y="0"/>
                  </a:lnTo>
                  <a:lnTo>
                    <a:pt x="443792" y="0"/>
                  </a:lnTo>
                  <a:lnTo>
                    <a:pt x="322266" y="325222"/>
                  </a:lnTo>
                  <a:lnTo>
                    <a:pt x="0" y="472883"/>
                  </a:lnTo>
                  <a:lnTo>
                    <a:pt x="0" y="528459"/>
                  </a:lnTo>
                  <a:lnTo>
                    <a:pt x="40191" y="558414"/>
                  </a:lnTo>
                  <a:lnTo>
                    <a:pt x="81927" y="586808"/>
                  </a:lnTo>
                  <a:lnTo>
                    <a:pt x="125135" y="613609"/>
                  </a:lnTo>
                  <a:lnTo>
                    <a:pt x="169743" y="638782"/>
                  </a:lnTo>
                  <a:lnTo>
                    <a:pt x="215679" y="662295"/>
                  </a:lnTo>
                  <a:lnTo>
                    <a:pt x="262870" y="684114"/>
                  </a:lnTo>
                  <a:lnTo>
                    <a:pt x="311244" y="704204"/>
                  </a:lnTo>
                  <a:lnTo>
                    <a:pt x="360730" y="722534"/>
                  </a:lnTo>
                  <a:lnTo>
                    <a:pt x="411253" y="739069"/>
                  </a:lnTo>
                  <a:lnTo>
                    <a:pt x="462743" y="753776"/>
                  </a:lnTo>
                  <a:lnTo>
                    <a:pt x="515126" y="766621"/>
                  </a:lnTo>
                </a:path>
              </a:pathLst>
            </a:custGeom>
            <a:ln w="18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</p:grpSp>
      <p:sp>
        <p:nvSpPr>
          <p:cNvPr id="253" name="object 9">
            <a:extLst>
              <a:ext uri="{FF2B5EF4-FFF2-40B4-BE49-F238E27FC236}">
                <a16:creationId xmlns:a16="http://schemas.microsoft.com/office/drawing/2014/main" id="{44EA689D-0CAE-3FA7-298A-52E197496A2E}"/>
              </a:ext>
            </a:extLst>
          </p:cNvPr>
          <p:cNvSpPr/>
          <p:nvPr/>
        </p:nvSpPr>
        <p:spPr>
          <a:xfrm flipH="1">
            <a:off x="4019892" y="2743201"/>
            <a:ext cx="387707" cy="451980"/>
          </a:xfrm>
          <a:custGeom>
            <a:avLst/>
            <a:gdLst/>
            <a:ahLst/>
            <a:cxnLst/>
            <a:rect l="l" t="t" r="r" b="b"/>
            <a:pathLst>
              <a:path w="1427479" h="631825">
                <a:moveTo>
                  <a:pt x="1346637" y="596104"/>
                </a:moveTo>
                <a:lnTo>
                  <a:pt x="1292732" y="602995"/>
                </a:lnTo>
                <a:lnTo>
                  <a:pt x="1287272" y="610234"/>
                </a:lnTo>
                <a:lnTo>
                  <a:pt x="1289303" y="625855"/>
                </a:lnTo>
                <a:lnTo>
                  <a:pt x="1296416" y="631443"/>
                </a:lnTo>
                <a:lnTo>
                  <a:pt x="1410284" y="616711"/>
                </a:lnTo>
                <a:lnTo>
                  <a:pt x="1395349" y="616711"/>
                </a:lnTo>
                <a:lnTo>
                  <a:pt x="1346637" y="596104"/>
                </a:lnTo>
                <a:close/>
              </a:path>
              <a:path w="1427479" h="631825">
                <a:moveTo>
                  <a:pt x="1374709" y="592516"/>
                </a:moveTo>
                <a:lnTo>
                  <a:pt x="1346637" y="596104"/>
                </a:lnTo>
                <a:lnTo>
                  <a:pt x="1395349" y="616711"/>
                </a:lnTo>
                <a:lnTo>
                  <a:pt x="1397270" y="612139"/>
                </a:lnTo>
                <a:lnTo>
                  <a:pt x="1389379" y="612139"/>
                </a:lnTo>
                <a:lnTo>
                  <a:pt x="1374709" y="592516"/>
                </a:lnTo>
                <a:close/>
              </a:path>
              <a:path w="1427479" h="631825">
                <a:moveTo>
                  <a:pt x="1339215" y="507872"/>
                </a:moveTo>
                <a:lnTo>
                  <a:pt x="1332865" y="512698"/>
                </a:lnTo>
                <a:lnTo>
                  <a:pt x="1326515" y="517397"/>
                </a:lnTo>
                <a:lnTo>
                  <a:pt x="1325245" y="526287"/>
                </a:lnTo>
                <a:lnTo>
                  <a:pt x="1329944" y="532637"/>
                </a:lnTo>
                <a:lnTo>
                  <a:pt x="1357755" y="569838"/>
                </a:lnTo>
                <a:lnTo>
                  <a:pt x="1406398" y="590422"/>
                </a:lnTo>
                <a:lnTo>
                  <a:pt x="1395349" y="616711"/>
                </a:lnTo>
                <a:lnTo>
                  <a:pt x="1410284" y="616711"/>
                </a:lnTo>
                <a:lnTo>
                  <a:pt x="1426972" y="614552"/>
                </a:lnTo>
                <a:lnTo>
                  <a:pt x="1352803" y="515492"/>
                </a:lnTo>
                <a:lnTo>
                  <a:pt x="1348104" y="509269"/>
                </a:lnTo>
                <a:lnTo>
                  <a:pt x="1339215" y="507872"/>
                </a:lnTo>
                <a:close/>
              </a:path>
              <a:path w="1427479" h="631825">
                <a:moveTo>
                  <a:pt x="1399031" y="589406"/>
                </a:moveTo>
                <a:lnTo>
                  <a:pt x="1374709" y="592516"/>
                </a:lnTo>
                <a:lnTo>
                  <a:pt x="1389379" y="612139"/>
                </a:lnTo>
                <a:lnTo>
                  <a:pt x="1399031" y="589406"/>
                </a:lnTo>
                <a:close/>
              </a:path>
              <a:path w="1427479" h="631825">
                <a:moveTo>
                  <a:pt x="1403997" y="589406"/>
                </a:moveTo>
                <a:lnTo>
                  <a:pt x="1399031" y="589406"/>
                </a:lnTo>
                <a:lnTo>
                  <a:pt x="1389379" y="612139"/>
                </a:lnTo>
                <a:lnTo>
                  <a:pt x="1397270" y="612139"/>
                </a:lnTo>
                <a:lnTo>
                  <a:pt x="1406398" y="590422"/>
                </a:lnTo>
                <a:lnTo>
                  <a:pt x="1403997" y="589406"/>
                </a:lnTo>
                <a:close/>
              </a:path>
              <a:path w="1427479" h="631825">
                <a:moveTo>
                  <a:pt x="11175" y="0"/>
                </a:moveTo>
                <a:lnTo>
                  <a:pt x="0" y="26415"/>
                </a:lnTo>
                <a:lnTo>
                  <a:pt x="1346637" y="596104"/>
                </a:lnTo>
                <a:lnTo>
                  <a:pt x="1374709" y="592516"/>
                </a:lnTo>
                <a:lnTo>
                  <a:pt x="1357755" y="569838"/>
                </a:lnTo>
                <a:lnTo>
                  <a:pt x="11175" y="0"/>
                </a:lnTo>
                <a:close/>
              </a:path>
              <a:path w="1427479" h="631825">
                <a:moveTo>
                  <a:pt x="1357755" y="569838"/>
                </a:moveTo>
                <a:lnTo>
                  <a:pt x="1374709" y="592516"/>
                </a:lnTo>
                <a:lnTo>
                  <a:pt x="1399031" y="589406"/>
                </a:lnTo>
                <a:lnTo>
                  <a:pt x="1403997" y="589406"/>
                </a:lnTo>
                <a:lnTo>
                  <a:pt x="1357755" y="5698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550"/>
          </a:p>
        </p:txBody>
      </p: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E06C4F61-D498-17E5-5825-E7281E6A83F9}"/>
              </a:ext>
            </a:extLst>
          </p:cNvPr>
          <p:cNvGrpSpPr/>
          <p:nvPr/>
        </p:nvGrpSpPr>
        <p:grpSpPr>
          <a:xfrm>
            <a:off x="3276600" y="3751879"/>
            <a:ext cx="762000" cy="515321"/>
            <a:chOff x="3419727" y="3092973"/>
            <a:chExt cx="762000" cy="515321"/>
          </a:xfrm>
        </p:grpSpPr>
        <p:sp>
          <p:nvSpPr>
            <p:cNvPr id="224" name="object 38">
              <a:extLst>
                <a:ext uri="{FF2B5EF4-FFF2-40B4-BE49-F238E27FC236}">
                  <a16:creationId xmlns:a16="http://schemas.microsoft.com/office/drawing/2014/main" id="{1DB7DFEF-04FE-74CE-B1B4-229C6DA5B636}"/>
                </a:ext>
              </a:extLst>
            </p:cNvPr>
            <p:cNvSpPr/>
            <p:nvPr/>
          </p:nvSpPr>
          <p:spPr>
            <a:xfrm>
              <a:off x="3419727" y="3224437"/>
              <a:ext cx="470059" cy="383857"/>
            </a:xfrm>
            <a:custGeom>
              <a:avLst/>
              <a:gdLst/>
              <a:ahLst/>
              <a:cxnLst/>
              <a:rect l="l" t="t" r="r" b="b"/>
              <a:pathLst>
                <a:path w="626745" h="511810">
                  <a:moveTo>
                    <a:pt x="626378" y="511317"/>
                  </a:moveTo>
                  <a:lnTo>
                    <a:pt x="0" y="221443"/>
                  </a:lnTo>
                  <a:lnTo>
                    <a:pt x="0" y="0"/>
                  </a:lnTo>
                  <a:lnTo>
                    <a:pt x="626294" y="285094"/>
                  </a:lnTo>
                  <a:lnTo>
                    <a:pt x="626378" y="511317"/>
                  </a:lnTo>
                  <a:close/>
                </a:path>
              </a:pathLst>
            </a:custGeom>
            <a:ln w="4831">
              <a:solidFill>
                <a:srgbClr val="5895B3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225" name="object 50">
              <a:extLst>
                <a:ext uri="{FF2B5EF4-FFF2-40B4-BE49-F238E27FC236}">
                  <a16:creationId xmlns:a16="http://schemas.microsoft.com/office/drawing/2014/main" id="{39675062-DCBD-998E-9235-04F483A88CD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45546" y="3403430"/>
              <a:ext cx="67104" cy="182638"/>
            </a:xfrm>
            <a:prstGeom prst="rect">
              <a:avLst/>
            </a:prstGeom>
          </p:spPr>
        </p:pic>
        <p:sp>
          <p:nvSpPr>
            <p:cNvPr id="226" name="object 51">
              <a:extLst>
                <a:ext uri="{FF2B5EF4-FFF2-40B4-BE49-F238E27FC236}">
                  <a16:creationId xmlns:a16="http://schemas.microsoft.com/office/drawing/2014/main" id="{B02D1AC8-94E1-6323-5ED0-9EE36FB9D52F}"/>
                </a:ext>
              </a:extLst>
            </p:cNvPr>
            <p:cNvSpPr/>
            <p:nvPr/>
          </p:nvSpPr>
          <p:spPr>
            <a:xfrm>
              <a:off x="3745546" y="3403421"/>
              <a:ext cx="67151" cy="182880"/>
            </a:xfrm>
            <a:custGeom>
              <a:avLst/>
              <a:gdLst/>
              <a:ahLst/>
              <a:cxnLst/>
              <a:rect l="l" t="t" r="r" b="b"/>
              <a:pathLst>
                <a:path w="89535" h="243839">
                  <a:moveTo>
                    <a:pt x="67093" y="185794"/>
                  </a:moveTo>
                  <a:lnTo>
                    <a:pt x="50331" y="194914"/>
                  </a:lnTo>
                  <a:lnTo>
                    <a:pt x="50330" y="55683"/>
                  </a:lnTo>
                  <a:lnTo>
                    <a:pt x="87610" y="39232"/>
                  </a:lnTo>
                  <a:lnTo>
                    <a:pt x="87610" y="14063"/>
                  </a:lnTo>
                  <a:lnTo>
                    <a:pt x="59643" y="0"/>
                  </a:lnTo>
                  <a:lnTo>
                    <a:pt x="0" y="28127"/>
                  </a:lnTo>
                  <a:lnTo>
                    <a:pt x="0" y="229447"/>
                  </a:lnTo>
                  <a:lnTo>
                    <a:pt x="27952" y="243516"/>
                  </a:lnTo>
                  <a:lnTo>
                    <a:pt x="87610" y="216870"/>
                  </a:lnTo>
                  <a:lnTo>
                    <a:pt x="89472" y="193919"/>
                  </a:lnTo>
                  <a:lnTo>
                    <a:pt x="67093" y="185794"/>
                  </a:lnTo>
                </a:path>
              </a:pathLst>
            </a:custGeom>
            <a:ln w="103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227" name="object 54">
              <a:extLst>
                <a:ext uri="{FF2B5EF4-FFF2-40B4-BE49-F238E27FC236}">
                  <a16:creationId xmlns:a16="http://schemas.microsoft.com/office/drawing/2014/main" id="{74437169-9527-4F11-28B7-B041A2514F9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0631" y="3549922"/>
              <a:ext cx="27674" cy="24606"/>
            </a:xfrm>
            <a:prstGeom prst="rect">
              <a:avLst/>
            </a:prstGeom>
          </p:spPr>
        </p:pic>
        <p:sp>
          <p:nvSpPr>
            <p:cNvPr id="228" name="object 55">
              <a:extLst>
                <a:ext uri="{FF2B5EF4-FFF2-40B4-BE49-F238E27FC236}">
                  <a16:creationId xmlns:a16="http://schemas.microsoft.com/office/drawing/2014/main" id="{FB396FBE-3072-8590-1461-497609A66776}"/>
                </a:ext>
              </a:extLst>
            </p:cNvPr>
            <p:cNvSpPr/>
            <p:nvPr/>
          </p:nvSpPr>
          <p:spPr>
            <a:xfrm>
              <a:off x="3419727" y="3092973"/>
              <a:ext cx="762000" cy="515303"/>
            </a:xfrm>
            <a:custGeom>
              <a:avLst/>
              <a:gdLst/>
              <a:ahLst/>
              <a:cxnLst/>
              <a:rect l="l" t="t" r="r" b="b"/>
              <a:pathLst>
                <a:path w="1016000" h="687070">
                  <a:moveTo>
                    <a:pt x="1015932" y="434729"/>
                  </a:moveTo>
                  <a:lnTo>
                    <a:pt x="1015932" y="210809"/>
                  </a:lnTo>
                  <a:lnTo>
                    <a:pt x="553132" y="0"/>
                  </a:lnTo>
                  <a:lnTo>
                    <a:pt x="89093" y="207548"/>
                  </a:lnTo>
                  <a:lnTo>
                    <a:pt x="89093" y="216378"/>
                  </a:lnTo>
                  <a:lnTo>
                    <a:pt x="0" y="175285"/>
                  </a:lnTo>
                  <a:lnTo>
                    <a:pt x="0" y="396729"/>
                  </a:lnTo>
                  <a:lnTo>
                    <a:pt x="13167" y="402825"/>
                  </a:lnTo>
                  <a:lnTo>
                    <a:pt x="13167" y="449465"/>
                  </a:lnTo>
                  <a:lnTo>
                    <a:pt x="41127" y="463540"/>
                  </a:lnTo>
                  <a:lnTo>
                    <a:pt x="93645" y="440074"/>
                  </a:lnTo>
                  <a:lnTo>
                    <a:pt x="434424" y="597756"/>
                  </a:lnTo>
                  <a:lnTo>
                    <a:pt x="434424" y="643401"/>
                  </a:lnTo>
                  <a:lnTo>
                    <a:pt x="462376" y="657471"/>
                  </a:lnTo>
                  <a:lnTo>
                    <a:pt x="513793" y="634508"/>
                  </a:lnTo>
                  <a:lnTo>
                    <a:pt x="626378" y="686603"/>
                  </a:lnTo>
                  <a:lnTo>
                    <a:pt x="626350" y="613380"/>
                  </a:lnTo>
                  <a:lnTo>
                    <a:pt x="1015932" y="434729"/>
                  </a:lnTo>
                </a:path>
              </a:pathLst>
            </a:custGeom>
            <a:ln w="90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229" name="object 56">
              <a:extLst>
                <a:ext uri="{FF2B5EF4-FFF2-40B4-BE49-F238E27FC236}">
                  <a16:creationId xmlns:a16="http://schemas.microsoft.com/office/drawing/2014/main" id="{E61C4A5D-ED27-D3C6-789F-4381F9192D5F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5901" y="3471031"/>
              <a:ext cx="142124" cy="96978"/>
            </a:xfrm>
            <a:prstGeom prst="rect">
              <a:avLst/>
            </a:prstGeom>
          </p:spPr>
        </p:pic>
        <p:pic>
          <p:nvPicPr>
            <p:cNvPr id="230" name="object 59">
              <a:extLst>
                <a:ext uri="{FF2B5EF4-FFF2-40B4-BE49-F238E27FC236}">
                  <a16:creationId xmlns:a16="http://schemas.microsoft.com/office/drawing/2014/main" id="{F9DA71FA-4F07-34F3-A6D8-0B2FFD50CFDA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13103" y="3488896"/>
              <a:ext cx="100193" cy="77948"/>
            </a:xfrm>
            <a:prstGeom prst="rect">
              <a:avLst/>
            </a:prstGeom>
          </p:spPr>
        </p:pic>
        <p:pic>
          <p:nvPicPr>
            <p:cNvPr id="231" name="object 60">
              <a:extLst>
                <a:ext uri="{FF2B5EF4-FFF2-40B4-BE49-F238E27FC236}">
                  <a16:creationId xmlns:a16="http://schemas.microsoft.com/office/drawing/2014/main" id="{24DC2C51-9FC0-A5FF-C533-D38BB0C60BEF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11919" y="3446862"/>
              <a:ext cx="198273" cy="121166"/>
            </a:xfrm>
            <a:prstGeom prst="rect">
              <a:avLst/>
            </a:prstGeom>
          </p:spPr>
        </p:pic>
        <p:sp>
          <p:nvSpPr>
            <p:cNvPr id="232" name="object 63">
              <a:extLst>
                <a:ext uri="{FF2B5EF4-FFF2-40B4-BE49-F238E27FC236}">
                  <a16:creationId xmlns:a16="http://schemas.microsoft.com/office/drawing/2014/main" id="{7E97254F-AFB6-70FD-A72A-79C052639B8A}"/>
                </a:ext>
              </a:extLst>
            </p:cNvPr>
            <p:cNvSpPr/>
            <p:nvPr/>
          </p:nvSpPr>
          <p:spPr>
            <a:xfrm>
              <a:off x="3913103" y="3404598"/>
              <a:ext cx="245269" cy="162401"/>
            </a:xfrm>
            <a:custGeom>
              <a:avLst/>
              <a:gdLst/>
              <a:ahLst/>
              <a:cxnLst/>
              <a:rect l="l" t="t" r="r" b="b"/>
              <a:pathLst>
                <a:path w="327025" h="216535">
                  <a:moveTo>
                    <a:pt x="220481" y="161636"/>
                  </a:moveTo>
                  <a:lnTo>
                    <a:pt x="192953" y="174266"/>
                  </a:lnTo>
                </a:path>
                <a:path w="327025" h="216535">
                  <a:moveTo>
                    <a:pt x="228567" y="150509"/>
                  </a:moveTo>
                  <a:lnTo>
                    <a:pt x="256096" y="137891"/>
                  </a:lnTo>
                </a:path>
                <a:path w="327025" h="216535">
                  <a:moveTo>
                    <a:pt x="264195" y="126752"/>
                  </a:moveTo>
                  <a:lnTo>
                    <a:pt x="291710" y="114134"/>
                  </a:lnTo>
                </a:path>
                <a:path w="327025" h="216535">
                  <a:moveTo>
                    <a:pt x="4074" y="156941"/>
                  </a:moveTo>
                  <a:lnTo>
                    <a:pt x="133591" y="216328"/>
                  </a:lnTo>
                  <a:lnTo>
                    <a:pt x="311675" y="134663"/>
                  </a:lnTo>
                  <a:lnTo>
                    <a:pt x="305445" y="123898"/>
                  </a:lnTo>
                  <a:lnTo>
                    <a:pt x="303368" y="112397"/>
                  </a:lnTo>
                  <a:lnTo>
                    <a:pt x="305445" y="100896"/>
                  </a:lnTo>
                  <a:lnTo>
                    <a:pt x="311675" y="90130"/>
                  </a:lnTo>
                  <a:lnTo>
                    <a:pt x="220933" y="48556"/>
                  </a:lnTo>
                  <a:lnTo>
                    <a:pt x="326618" y="0"/>
                  </a:lnTo>
                  <a:lnTo>
                    <a:pt x="292313" y="12496"/>
                  </a:lnTo>
                  <a:lnTo>
                    <a:pt x="256573" y="21832"/>
                  </a:lnTo>
                  <a:lnTo>
                    <a:pt x="219741" y="27936"/>
                  </a:lnTo>
                  <a:lnTo>
                    <a:pt x="182158" y="30738"/>
                  </a:lnTo>
                  <a:lnTo>
                    <a:pt x="4074" y="112397"/>
                  </a:lnTo>
                  <a:lnTo>
                    <a:pt x="1018" y="123444"/>
                  </a:lnTo>
                  <a:lnTo>
                    <a:pt x="0" y="134669"/>
                  </a:lnTo>
                  <a:lnTo>
                    <a:pt x="1018" y="145893"/>
                  </a:lnTo>
                  <a:lnTo>
                    <a:pt x="4074" y="156941"/>
                  </a:lnTo>
                </a:path>
              </a:pathLst>
            </a:custGeom>
            <a:ln w="9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B755CA00-8FF6-45AA-B333-FA9DFF90840F}"/>
                </a:ext>
              </a:extLst>
            </p:cNvPr>
            <p:cNvGrpSpPr/>
            <p:nvPr/>
          </p:nvGrpSpPr>
          <p:grpSpPr>
            <a:xfrm>
              <a:off x="3419728" y="3092973"/>
              <a:ext cx="761949" cy="514952"/>
              <a:chOff x="3419728" y="3092973"/>
              <a:chExt cx="761949" cy="514952"/>
            </a:xfrm>
          </p:grpSpPr>
          <p:pic>
            <p:nvPicPr>
              <p:cNvPr id="234" name="object 37">
                <a:extLst>
                  <a:ext uri="{FF2B5EF4-FFF2-40B4-BE49-F238E27FC236}">
                    <a16:creationId xmlns:a16="http://schemas.microsoft.com/office/drawing/2014/main" id="{A706492B-472A-092A-50CD-4184AF577ABE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419728" y="3092973"/>
                <a:ext cx="761949" cy="514952"/>
              </a:xfrm>
              <a:prstGeom prst="rect">
                <a:avLst/>
              </a:prstGeom>
            </p:spPr>
          </p:pic>
          <p:grpSp>
            <p:nvGrpSpPr>
              <p:cNvPr id="235" name="Group 234">
                <a:extLst>
                  <a:ext uri="{FF2B5EF4-FFF2-40B4-BE49-F238E27FC236}">
                    <a16:creationId xmlns:a16="http://schemas.microsoft.com/office/drawing/2014/main" id="{29B5B88F-066B-EF3A-5768-CE4AF68BBA6A}"/>
                  </a:ext>
                </a:extLst>
              </p:cNvPr>
              <p:cNvGrpSpPr/>
              <p:nvPr/>
            </p:nvGrpSpPr>
            <p:grpSpPr>
              <a:xfrm>
                <a:off x="3425699" y="3254068"/>
                <a:ext cx="732395" cy="285122"/>
                <a:chOff x="3425699" y="3254068"/>
                <a:chExt cx="732395" cy="285122"/>
              </a:xfrm>
            </p:grpSpPr>
            <p:pic>
              <p:nvPicPr>
                <p:cNvPr id="236" name="object 39">
                  <a:extLst>
                    <a:ext uri="{FF2B5EF4-FFF2-40B4-BE49-F238E27FC236}">
                      <a16:creationId xmlns:a16="http://schemas.microsoft.com/office/drawing/2014/main" id="{26DF47EB-197E-24FC-0E61-1EE9019838F0}"/>
                    </a:ext>
                  </a:extLst>
                </p:cNvPr>
                <p:cNvPicPr/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3436616" y="3256820"/>
                  <a:ext cx="27675" cy="24600"/>
                </a:xfrm>
                <a:prstGeom prst="rect">
                  <a:avLst/>
                </a:prstGeom>
              </p:spPr>
            </p:pic>
            <p:pic>
              <p:nvPicPr>
                <p:cNvPr id="237" name="object 40">
                  <a:extLst>
                    <a:ext uri="{FF2B5EF4-FFF2-40B4-BE49-F238E27FC236}">
                      <a16:creationId xmlns:a16="http://schemas.microsoft.com/office/drawing/2014/main" id="{F8785289-2D2B-BBAA-3D0D-39E16D69742E}"/>
                    </a:ext>
                  </a:extLst>
                </p:cNvPr>
                <p:cNvPicPr/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500153" y="3290623"/>
                  <a:ext cx="68349" cy="65034"/>
                </a:xfrm>
                <a:prstGeom prst="rect">
                  <a:avLst/>
                </a:prstGeom>
              </p:spPr>
            </p:pic>
            <p:pic>
              <p:nvPicPr>
                <p:cNvPr id="238" name="object 41">
                  <a:extLst>
                    <a:ext uri="{FF2B5EF4-FFF2-40B4-BE49-F238E27FC236}">
                      <a16:creationId xmlns:a16="http://schemas.microsoft.com/office/drawing/2014/main" id="{379287FA-AE09-1A7B-34A1-6C628B276FA1}"/>
                    </a:ext>
                  </a:extLst>
                </p:cNvPr>
                <p:cNvPicPr/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3500153" y="3369080"/>
                  <a:ext cx="68349" cy="65034"/>
                </a:xfrm>
                <a:prstGeom prst="rect">
                  <a:avLst/>
                </a:prstGeom>
              </p:spPr>
            </p:pic>
            <p:sp>
              <p:nvSpPr>
                <p:cNvPr id="239" name="object 42">
                  <a:extLst>
                    <a:ext uri="{FF2B5EF4-FFF2-40B4-BE49-F238E27FC236}">
                      <a16:creationId xmlns:a16="http://schemas.microsoft.com/office/drawing/2014/main" id="{D3A92FFA-180C-A8DF-530B-ECBBD61A938E}"/>
                    </a:ext>
                  </a:extLst>
                </p:cNvPr>
                <p:cNvSpPr/>
                <p:nvPr/>
              </p:nvSpPr>
              <p:spPr>
                <a:xfrm>
                  <a:off x="3517230" y="3305398"/>
                  <a:ext cx="34290" cy="110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0" h="147954">
                      <a:moveTo>
                        <a:pt x="42761" y="15710"/>
                      </a:moveTo>
                      <a:lnTo>
                        <a:pt x="38666" y="8525"/>
                      </a:lnTo>
                      <a:lnTo>
                        <a:pt x="31764" y="3207"/>
                      </a:lnTo>
                      <a:lnTo>
                        <a:pt x="22916" y="213"/>
                      </a:lnTo>
                      <a:lnTo>
                        <a:pt x="12988" y="0"/>
                      </a:lnTo>
                      <a:lnTo>
                        <a:pt x="5390" y="5290"/>
                      </a:lnTo>
                      <a:lnTo>
                        <a:pt x="959" y="12207"/>
                      </a:lnTo>
                      <a:lnTo>
                        <a:pt x="0" y="19929"/>
                      </a:lnTo>
                      <a:lnTo>
                        <a:pt x="2815" y="27634"/>
                      </a:lnTo>
                      <a:lnTo>
                        <a:pt x="6912" y="34826"/>
                      </a:lnTo>
                      <a:lnTo>
                        <a:pt x="13819" y="40147"/>
                      </a:lnTo>
                      <a:lnTo>
                        <a:pt x="22671" y="43142"/>
                      </a:lnTo>
                      <a:lnTo>
                        <a:pt x="32601" y="43356"/>
                      </a:lnTo>
                      <a:lnTo>
                        <a:pt x="40197" y="38059"/>
                      </a:lnTo>
                      <a:lnTo>
                        <a:pt x="44623" y="31138"/>
                      </a:lnTo>
                      <a:lnTo>
                        <a:pt x="45578" y="23415"/>
                      </a:lnTo>
                      <a:lnTo>
                        <a:pt x="42761" y="15710"/>
                      </a:lnTo>
                      <a:close/>
                    </a:path>
                    <a:path w="45720" h="147954">
                      <a:moveTo>
                        <a:pt x="42761" y="120319"/>
                      </a:moveTo>
                      <a:lnTo>
                        <a:pt x="38666" y="113128"/>
                      </a:lnTo>
                      <a:lnTo>
                        <a:pt x="31764" y="107808"/>
                      </a:lnTo>
                      <a:lnTo>
                        <a:pt x="22916" y="104816"/>
                      </a:lnTo>
                      <a:lnTo>
                        <a:pt x="12988" y="104608"/>
                      </a:lnTo>
                      <a:lnTo>
                        <a:pt x="5392" y="109899"/>
                      </a:lnTo>
                      <a:lnTo>
                        <a:pt x="965" y="116816"/>
                      </a:lnTo>
                      <a:lnTo>
                        <a:pt x="6" y="124538"/>
                      </a:lnTo>
                      <a:lnTo>
                        <a:pt x="2815" y="132243"/>
                      </a:lnTo>
                      <a:lnTo>
                        <a:pt x="6912" y="139435"/>
                      </a:lnTo>
                      <a:lnTo>
                        <a:pt x="13819" y="144754"/>
                      </a:lnTo>
                      <a:lnTo>
                        <a:pt x="22671" y="147746"/>
                      </a:lnTo>
                      <a:lnTo>
                        <a:pt x="32602" y="147954"/>
                      </a:lnTo>
                      <a:lnTo>
                        <a:pt x="40197" y="142664"/>
                      </a:lnTo>
                      <a:lnTo>
                        <a:pt x="44623" y="135746"/>
                      </a:lnTo>
                      <a:lnTo>
                        <a:pt x="45578" y="128024"/>
                      </a:lnTo>
                      <a:lnTo>
                        <a:pt x="42761" y="120319"/>
                      </a:lnTo>
                      <a:close/>
                    </a:path>
                  </a:pathLst>
                </a:custGeom>
                <a:ln w="4944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  <p:pic>
              <p:nvPicPr>
                <p:cNvPr id="240" name="object 43">
                  <a:extLst>
                    <a:ext uri="{FF2B5EF4-FFF2-40B4-BE49-F238E27FC236}">
                      <a16:creationId xmlns:a16="http://schemas.microsoft.com/office/drawing/2014/main" id="{D970D4AA-7E44-71B6-BFA5-E703DD856053}"/>
                    </a:ext>
                  </a:extLst>
                </p:cNvPr>
                <p:cNvPicPr/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3584213" y="3316577"/>
                  <a:ext cx="38679" cy="150122"/>
                </a:xfrm>
                <a:prstGeom prst="rect">
                  <a:avLst/>
                </a:prstGeom>
              </p:spPr>
            </p:pic>
            <p:pic>
              <p:nvPicPr>
                <p:cNvPr id="241" name="object 44">
                  <a:extLst>
                    <a:ext uri="{FF2B5EF4-FFF2-40B4-BE49-F238E27FC236}">
                      <a16:creationId xmlns:a16="http://schemas.microsoft.com/office/drawing/2014/main" id="{D3304DC6-A68E-8D04-7A87-C7AC8338CC2C}"/>
                    </a:ext>
                  </a:extLst>
                </p:cNvPr>
                <p:cNvPicPr/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3635254" y="3340630"/>
                  <a:ext cx="38669" cy="150122"/>
                </a:xfrm>
                <a:prstGeom prst="rect">
                  <a:avLst/>
                </a:prstGeom>
              </p:spPr>
            </p:pic>
            <p:pic>
              <p:nvPicPr>
                <p:cNvPr id="242" name="object 45">
                  <a:extLst>
                    <a:ext uri="{FF2B5EF4-FFF2-40B4-BE49-F238E27FC236}">
                      <a16:creationId xmlns:a16="http://schemas.microsoft.com/office/drawing/2014/main" id="{A5F13652-2C48-0909-E92E-592DF1519E11}"/>
                    </a:ext>
                  </a:extLst>
                </p:cNvPr>
                <p:cNvPicPr/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3686273" y="3364693"/>
                  <a:ext cx="38669" cy="150122"/>
                </a:xfrm>
                <a:prstGeom prst="rect">
                  <a:avLst/>
                </a:prstGeom>
              </p:spPr>
            </p:pic>
            <p:pic>
              <p:nvPicPr>
                <p:cNvPr id="243" name="object 46">
                  <a:extLst>
                    <a:ext uri="{FF2B5EF4-FFF2-40B4-BE49-F238E27FC236}">
                      <a16:creationId xmlns:a16="http://schemas.microsoft.com/office/drawing/2014/main" id="{93410486-D410-19FF-3D76-F42738D76B8F}"/>
                    </a:ext>
                  </a:extLst>
                </p:cNvPr>
                <p:cNvPicPr/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3737302" y="3388747"/>
                  <a:ext cx="38658" cy="150122"/>
                </a:xfrm>
                <a:prstGeom prst="rect">
                  <a:avLst/>
                </a:prstGeom>
              </p:spPr>
            </p:pic>
            <p:sp>
              <p:nvSpPr>
                <p:cNvPr id="244" name="object 47">
                  <a:extLst>
                    <a:ext uri="{FF2B5EF4-FFF2-40B4-BE49-F238E27FC236}">
                      <a16:creationId xmlns:a16="http://schemas.microsoft.com/office/drawing/2014/main" id="{68F7B952-2F95-91EF-A1BB-F6F4404D30D0}"/>
                    </a:ext>
                  </a:extLst>
                </p:cNvPr>
                <p:cNvSpPr/>
                <p:nvPr/>
              </p:nvSpPr>
              <p:spPr>
                <a:xfrm>
                  <a:off x="3584213" y="3316577"/>
                  <a:ext cx="191928" cy="206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904" h="274954">
                      <a:moveTo>
                        <a:pt x="0" y="178311"/>
                      </a:moveTo>
                      <a:lnTo>
                        <a:pt x="1439" y="0"/>
                      </a:lnTo>
                      <a:lnTo>
                        <a:pt x="51572" y="21863"/>
                      </a:lnTo>
                    </a:path>
                    <a:path w="255904" h="274954">
                      <a:moveTo>
                        <a:pt x="68053" y="210372"/>
                      </a:moveTo>
                      <a:lnTo>
                        <a:pt x="69478" y="32071"/>
                      </a:lnTo>
                      <a:lnTo>
                        <a:pt x="119611" y="53935"/>
                      </a:lnTo>
                    </a:path>
                    <a:path w="255904" h="274954">
                      <a:moveTo>
                        <a:pt x="136078" y="242455"/>
                      </a:moveTo>
                      <a:lnTo>
                        <a:pt x="137503" y="64154"/>
                      </a:lnTo>
                      <a:lnTo>
                        <a:pt x="187636" y="86018"/>
                      </a:lnTo>
                    </a:path>
                    <a:path w="255904" h="274954">
                      <a:moveTo>
                        <a:pt x="204117" y="274527"/>
                      </a:moveTo>
                      <a:lnTo>
                        <a:pt x="205542" y="96226"/>
                      </a:lnTo>
                      <a:lnTo>
                        <a:pt x="255662" y="118090"/>
                      </a:lnTo>
                    </a:path>
                  </a:pathLst>
                </a:custGeom>
                <a:ln w="4944">
                  <a:solidFill>
                    <a:srgbClr val="5895B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  <p:sp>
              <p:nvSpPr>
                <p:cNvPr id="245" name="object 48">
                  <a:extLst>
                    <a:ext uri="{FF2B5EF4-FFF2-40B4-BE49-F238E27FC236}">
                      <a16:creationId xmlns:a16="http://schemas.microsoft.com/office/drawing/2014/main" id="{0D247932-DA35-C630-773F-D7B5496E86D0}"/>
                    </a:ext>
                  </a:extLst>
                </p:cNvPr>
                <p:cNvSpPr/>
                <p:nvPr/>
              </p:nvSpPr>
              <p:spPr>
                <a:xfrm>
                  <a:off x="3584213" y="3332974"/>
                  <a:ext cx="191928" cy="206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904" h="274954">
                      <a:moveTo>
                        <a:pt x="255676" y="96226"/>
                      </a:moveTo>
                      <a:lnTo>
                        <a:pt x="254251" y="274527"/>
                      </a:lnTo>
                      <a:lnTo>
                        <a:pt x="204131" y="252664"/>
                      </a:lnTo>
                    </a:path>
                    <a:path w="255904" h="274954">
                      <a:moveTo>
                        <a:pt x="187636" y="64154"/>
                      </a:moveTo>
                      <a:lnTo>
                        <a:pt x="186211" y="242455"/>
                      </a:lnTo>
                      <a:lnTo>
                        <a:pt x="136078" y="220592"/>
                      </a:lnTo>
                    </a:path>
                    <a:path w="255904" h="274954">
                      <a:moveTo>
                        <a:pt x="119611" y="32071"/>
                      </a:moveTo>
                      <a:lnTo>
                        <a:pt x="118186" y="210372"/>
                      </a:lnTo>
                      <a:lnTo>
                        <a:pt x="68053" y="188509"/>
                      </a:lnTo>
                    </a:path>
                    <a:path w="255904" h="274954">
                      <a:moveTo>
                        <a:pt x="51572" y="0"/>
                      </a:moveTo>
                      <a:lnTo>
                        <a:pt x="50133" y="178300"/>
                      </a:lnTo>
                      <a:lnTo>
                        <a:pt x="0" y="156448"/>
                      </a:lnTo>
                    </a:path>
                  </a:pathLst>
                </a:custGeom>
                <a:ln w="4944">
                  <a:solidFill>
                    <a:srgbClr val="FFFF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  <p:pic>
              <p:nvPicPr>
                <p:cNvPr id="246" name="object 49">
                  <a:extLst>
                    <a:ext uri="{FF2B5EF4-FFF2-40B4-BE49-F238E27FC236}">
                      <a16:creationId xmlns:a16="http://schemas.microsoft.com/office/drawing/2014/main" id="{93A9FD17-728F-79D5-EDC3-61CE0FC5B7B6}"/>
                    </a:ext>
                  </a:extLst>
                </p:cNvPr>
                <p:cNvPicPr/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3429603" y="3257989"/>
                  <a:ext cx="67102" cy="182639"/>
                </a:xfrm>
                <a:prstGeom prst="rect">
                  <a:avLst/>
                </a:prstGeom>
              </p:spPr>
            </p:pic>
            <p:pic>
              <p:nvPicPr>
                <p:cNvPr id="247" name="object 52">
                  <a:extLst>
                    <a:ext uri="{FF2B5EF4-FFF2-40B4-BE49-F238E27FC236}">
                      <a16:creationId xmlns:a16="http://schemas.microsoft.com/office/drawing/2014/main" id="{343921E4-3863-754D-B596-067C26287A56}"/>
                    </a:ext>
                  </a:extLst>
                </p:cNvPr>
                <p:cNvPicPr/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3425699" y="3254068"/>
                  <a:ext cx="74911" cy="190457"/>
                </a:xfrm>
                <a:prstGeom prst="rect">
                  <a:avLst/>
                </a:prstGeom>
              </p:spPr>
            </p:pic>
            <p:pic>
              <p:nvPicPr>
                <p:cNvPr id="248" name="object 53">
                  <a:extLst>
                    <a:ext uri="{FF2B5EF4-FFF2-40B4-BE49-F238E27FC236}">
                      <a16:creationId xmlns:a16="http://schemas.microsoft.com/office/drawing/2014/main" id="{C51C580A-14DD-9F36-12F3-935014FC8A71}"/>
                    </a:ext>
                  </a:extLst>
                </p:cNvPr>
                <p:cNvPicPr/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3840631" y="3443335"/>
                  <a:ext cx="27674" cy="24608"/>
                </a:xfrm>
                <a:prstGeom prst="rect">
                  <a:avLst/>
                </a:prstGeom>
              </p:spPr>
            </p:pic>
            <p:pic>
              <p:nvPicPr>
                <p:cNvPr id="249" name="object 57">
                  <a:extLst>
                    <a:ext uri="{FF2B5EF4-FFF2-40B4-BE49-F238E27FC236}">
                      <a16:creationId xmlns:a16="http://schemas.microsoft.com/office/drawing/2014/main" id="{341DAFB5-6AF1-43EE-43F3-BB8EB778A17F}"/>
                    </a:ext>
                  </a:extLst>
                </p:cNvPr>
                <p:cNvPicPr/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>
                  <a:off x="3916159" y="3427652"/>
                  <a:ext cx="230701" cy="105788"/>
                </a:xfrm>
                <a:prstGeom prst="rect">
                  <a:avLst/>
                </a:prstGeom>
              </p:spPr>
            </p:pic>
            <p:sp>
              <p:nvSpPr>
                <p:cNvPr id="250" name="object 58">
                  <a:extLst>
                    <a:ext uri="{FF2B5EF4-FFF2-40B4-BE49-F238E27FC236}">
                      <a16:creationId xmlns:a16="http://schemas.microsoft.com/office/drawing/2014/main" id="{D291D4F8-7F6C-0AA7-0BEF-11969AD5473B}"/>
                    </a:ext>
                  </a:extLst>
                </p:cNvPr>
                <p:cNvSpPr/>
                <p:nvPr/>
              </p:nvSpPr>
              <p:spPr>
                <a:xfrm>
                  <a:off x="3916159" y="3427652"/>
                  <a:ext cx="230981" cy="106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975" h="141604">
                      <a:moveTo>
                        <a:pt x="129517" y="141051"/>
                      </a:moveTo>
                      <a:lnTo>
                        <a:pt x="307601" y="59392"/>
                      </a:lnTo>
                      <a:lnTo>
                        <a:pt x="178084" y="0"/>
                      </a:lnTo>
                      <a:lnTo>
                        <a:pt x="0" y="81658"/>
                      </a:lnTo>
                      <a:lnTo>
                        <a:pt x="129517" y="141051"/>
                      </a:lnTo>
                      <a:close/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  <p:pic>
              <p:nvPicPr>
                <p:cNvPr id="251" name="object 61">
                  <a:extLst>
                    <a:ext uri="{FF2B5EF4-FFF2-40B4-BE49-F238E27FC236}">
                      <a16:creationId xmlns:a16="http://schemas.microsoft.com/office/drawing/2014/main" id="{79BC4E39-27D2-2DF1-5E7C-BD0EB566CB50}"/>
                    </a:ext>
                  </a:extLst>
                </p:cNvPr>
                <p:cNvPicPr/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>
                  <a:off x="3916159" y="3404598"/>
                  <a:ext cx="241908" cy="84298"/>
                </a:xfrm>
                <a:prstGeom prst="rect">
                  <a:avLst/>
                </a:prstGeom>
              </p:spPr>
            </p:pic>
            <p:sp>
              <p:nvSpPr>
                <p:cNvPr id="252" name="object 62">
                  <a:extLst>
                    <a:ext uri="{FF2B5EF4-FFF2-40B4-BE49-F238E27FC236}">
                      <a16:creationId xmlns:a16="http://schemas.microsoft.com/office/drawing/2014/main" id="{B9B7C8DB-1D34-0815-9CEE-21D8777BE0ED}"/>
                    </a:ext>
                  </a:extLst>
                </p:cNvPr>
                <p:cNvSpPr/>
                <p:nvPr/>
              </p:nvSpPr>
              <p:spPr>
                <a:xfrm>
                  <a:off x="3916159" y="3404598"/>
                  <a:ext cx="241935" cy="84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579" h="112395">
                      <a:moveTo>
                        <a:pt x="144459" y="81658"/>
                      </a:moveTo>
                      <a:lnTo>
                        <a:pt x="322544" y="0"/>
                      </a:lnTo>
                      <a:lnTo>
                        <a:pt x="288239" y="12496"/>
                      </a:lnTo>
                      <a:lnTo>
                        <a:pt x="252499" y="21832"/>
                      </a:lnTo>
                      <a:lnTo>
                        <a:pt x="215667" y="27936"/>
                      </a:lnTo>
                      <a:lnTo>
                        <a:pt x="178084" y="30738"/>
                      </a:lnTo>
                      <a:lnTo>
                        <a:pt x="0" y="112397"/>
                      </a:lnTo>
                      <a:lnTo>
                        <a:pt x="37574" y="109595"/>
                      </a:lnTo>
                      <a:lnTo>
                        <a:pt x="74404" y="103491"/>
                      </a:lnTo>
                      <a:lnTo>
                        <a:pt x="110147" y="94155"/>
                      </a:lnTo>
                      <a:lnTo>
                        <a:pt x="144459" y="81658"/>
                      </a:lnTo>
                      <a:close/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</p:grpSp>
        </p:grpSp>
      </p:grp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1DC0F378-4DFB-1B1C-FE18-D2B0EB7F9F81}"/>
              </a:ext>
            </a:extLst>
          </p:cNvPr>
          <p:cNvCxnSpPr>
            <a:endCxn id="234" idx="0"/>
          </p:cNvCxnSpPr>
          <p:nvPr/>
        </p:nvCxnSpPr>
        <p:spPr bwMode="auto">
          <a:xfrm flipH="1">
            <a:off x="3657576" y="3542142"/>
            <a:ext cx="93079" cy="2097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roup 192">
            <a:extLst>
              <a:ext uri="{FF2B5EF4-FFF2-40B4-BE49-F238E27FC236}">
                <a16:creationId xmlns:a16="http://schemas.microsoft.com/office/drawing/2014/main" id="{B45D0A82-B840-21D5-F583-2FA637664D18}"/>
              </a:ext>
            </a:extLst>
          </p:cNvPr>
          <p:cNvGrpSpPr/>
          <p:nvPr/>
        </p:nvGrpSpPr>
        <p:grpSpPr>
          <a:xfrm>
            <a:off x="3303321" y="3041120"/>
            <a:ext cx="762000" cy="515321"/>
            <a:chOff x="3419727" y="3092973"/>
            <a:chExt cx="762000" cy="515321"/>
          </a:xfrm>
        </p:grpSpPr>
        <p:sp>
          <p:nvSpPr>
            <p:cNvPr id="194" name="object 38">
              <a:extLst>
                <a:ext uri="{FF2B5EF4-FFF2-40B4-BE49-F238E27FC236}">
                  <a16:creationId xmlns:a16="http://schemas.microsoft.com/office/drawing/2014/main" id="{232B2353-4CCF-F7EA-B36E-67EF00F4144D}"/>
                </a:ext>
              </a:extLst>
            </p:cNvPr>
            <p:cNvSpPr/>
            <p:nvPr/>
          </p:nvSpPr>
          <p:spPr>
            <a:xfrm>
              <a:off x="3419727" y="3224437"/>
              <a:ext cx="470059" cy="383857"/>
            </a:xfrm>
            <a:custGeom>
              <a:avLst/>
              <a:gdLst/>
              <a:ahLst/>
              <a:cxnLst/>
              <a:rect l="l" t="t" r="r" b="b"/>
              <a:pathLst>
                <a:path w="626745" h="511810">
                  <a:moveTo>
                    <a:pt x="626378" y="511317"/>
                  </a:moveTo>
                  <a:lnTo>
                    <a:pt x="0" y="221443"/>
                  </a:lnTo>
                  <a:lnTo>
                    <a:pt x="0" y="0"/>
                  </a:lnTo>
                  <a:lnTo>
                    <a:pt x="626294" y="285094"/>
                  </a:lnTo>
                  <a:lnTo>
                    <a:pt x="626378" y="511317"/>
                  </a:lnTo>
                  <a:close/>
                </a:path>
              </a:pathLst>
            </a:custGeom>
            <a:ln w="4831">
              <a:solidFill>
                <a:srgbClr val="5895B3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95" name="object 50">
              <a:extLst>
                <a:ext uri="{FF2B5EF4-FFF2-40B4-BE49-F238E27FC236}">
                  <a16:creationId xmlns:a16="http://schemas.microsoft.com/office/drawing/2014/main" id="{8051364E-CBD9-7A03-A689-367C86543EF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45546" y="3403430"/>
              <a:ext cx="67104" cy="182638"/>
            </a:xfrm>
            <a:prstGeom prst="rect">
              <a:avLst/>
            </a:prstGeom>
          </p:spPr>
        </p:pic>
        <p:sp>
          <p:nvSpPr>
            <p:cNvPr id="196" name="object 51">
              <a:extLst>
                <a:ext uri="{FF2B5EF4-FFF2-40B4-BE49-F238E27FC236}">
                  <a16:creationId xmlns:a16="http://schemas.microsoft.com/office/drawing/2014/main" id="{5E9FDA72-AE6E-7B8F-BB8F-3909FCAA4B83}"/>
                </a:ext>
              </a:extLst>
            </p:cNvPr>
            <p:cNvSpPr/>
            <p:nvPr/>
          </p:nvSpPr>
          <p:spPr>
            <a:xfrm>
              <a:off x="3745546" y="3403421"/>
              <a:ext cx="67151" cy="182880"/>
            </a:xfrm>
            <a:custGeom>
              <a:avLst/>
              <a:gdLst/>
              <a:ahLst/>
              <a:cxnLst/>
              <a:rect l="l" t="t" r="r" b="b"/>
              <a:pathLst>
                <a:path w="89535" h="243839">
                  <a:moveTo>
                    <a:pt x="67093" y="185794"/>
                  </a:moveTo>
                  <a:lnTo>
                    <a:pt x="50331" y="194914"/>
                  </a:lnTo>
                  <a:lnTo>
                    <a:pt x="50330" y="55683"/>
                  </a:lnTo>
                  <a:lnTo>
                    <a:pt x="87610" y="39232"/>
                  </a:lnTo>
                  <a:lnTo>
                    <a:pt x="87610" y="14063"/>
                  </a:lnTo>
                  <a:lnTo>
                    <a:pt x="59643" y="0"/>
                  </a:lnTo>
                  <a:lnTo>
                    <a:pt x="0" y="28127"/>
                  </a:lnTo>
                  <a:lnTo>
                    <a:pt x="0" y="229447"/>
                  </a:lnTo>
                  <a:lnTo>
                    <a:pt x="27952" y="243516"/>
                  </a:lnTo>
                  <a:lnTo>
                    <a:pt x="87610" y="216870"/>
                  </a:lnTo>
                  <a:lnTo>
                    <a:pt x="89472" y="193919"/>
                  </a:lnTo>
                  <a:lnTo>
                    <a:pt x="67093" y="185794"/>
                  </a:lnTo>
                </a:path>
              </a:pathLst>
            </a:custGeom>
            <a:ln w="103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97" name="object 54">
              <a:extLst>
                <a:ext uri="{FF2B5EF4-FFF2-40B4-BE49-F238E27FC236}">
                  <a16:creationId xmlns:a16="http://schemas.microsoft.com/office/drawing/2014/main" id="{9CEABC3E-7361-AF13-07A0-375708BB596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0631" y="3549922"/>
              <a:ext cx="27674" cy="24606"/>
            </a:xfrm>
            <a:prstGeom prst="rect">
              <a:avLst/>
            </a:prstGeom>
          </p:spPr>
        </p:pic>
        <p:sp>
          <p:nvSpPr>
            <p:cNvPr id="198" name="object 55">
              <a:extLst>
                <a:ext uri="{FF2B5EF4-FFF2-40B4-BE49-F238E27FC236}">
                  <a16:creationId xmlns:a16="http://schemas.microsoft.com/office/drawing/2014/main" id="{7842D40C-C599-49ED-3AC4-CDC4F257DF72}"/>
                </a:ext>
              </a:extLst>
            </p:cNvPr>
            <p:cNvSpPr/>
            <p:nvPr/>
          </p:nvSpPr>
          <p:spPr>
            <a:xfrm>
              <a:off x="3419727" y="3092973"/>
              <a:ext cx="762000" cy="515303"/>
            </a:xfrm>
            <a:custGeom>
              <a:avLst/>
              <a:gdLst/>
              <a:ahLst/>
              <a:cxnLst/>
              <a:rect l="l" t="t" r="r" b="b"/>
              <a:pathLst>
                <a:path w="1016000" h="687070">
                  <a:moveTo>
                    <a:pt x="1015932" y="434729"/>
                  </a:moveTo>
                  <a:lnTo>
                    <a:pt x="1015932" y="210809"/>
                  </a:lnTo>
                  <a:lnTo>
                    <a:pt x="553132" y="0"/>
                  </a:lnTo>
                  <a:lnTo>
                    <a:pt x="89093" y="207548"/>
                  </a:lnTo>
                  <a:lnTo>
                    <a:pt x="89093" y="216378"/>
                  </a:lnTo>
                  <a:lnTo>
                    <a:pt x="0" y="175285"/>
                  </a:lnTo>
                  <a:lnTo>
                    <a:pt x="0" y="396729"/>
                  </a:lnTo>
                  <a:lnTo>
                    <a:pt x="13167" y="402825"/>
                  </a:lnTo>
                  <a:lnTo>
                    <a:pt x="13167" y="449465"/>
                  </a:lnTo>
                  <a:lnTo>
                    <a:pt x="41127" y="463540"/>
                  </a:lnTo>
                  <a:lnTo>
                    <a:pt x="93645" y="440074"/>
                  </a:lnTo>
                  <a:lnTo>
                    <a:pt x="434424" y="597756"/>
                  </a:lnTo>
                  <a:lnTo>
                    <a:pt x="434424" y="643401"/>
                  </a:lnTo>
                  <a:lnTo>
                    <a:pt x="462376" y="657471"/>
                  </a:lnTo>
                  <a:lnTo>
                    <a:pt x="513793" y="634508"/>
                  </a:lnTo>
                  <a:lnTo>
                    <a:pt x="626378" y="686603"/>
                  </a:lnTo>
                  <a:lnTo>
                    <a:pt x="626350" y="613380"/>
                  </a:lnTo>
                  <a:lnTo>
                    <a:pt x="1015932" y="434729"/>
                  </a:lnTo>
                </a:path>
              </a:pathLst>
            </a:custGeom>
            <a:ln w="90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99" name="object 56">
              <a:extLst>
                <a:ext uri="{FF2B5EF4-FFF2-40B4-BE49-F238E27FC236}">
                  <a16:creationId xmlns:a16="http://schemas.microsoft.com/office/drawing/2014/main" id="{62C0B518-455A-86F8-DCDE-2FBA7343ED6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5901" y="3471031"/>
              <a:ext cx="142124" cy="96978"/>
            </a:xfrm>
            <a:prstGeom prst="rect">
              <a:avLst/>
            </a:prstGeom>
          </p:spPr>
        </p:pic>
        <p:pic>
          <p:nvPicPr>
            <p:cNvPr id="200" name="object 59">
              <a:extLst>
                <a:ext uri="{FF2B5EF4-FFF2-40B4-BE49-F238E27FC236}">
                  <a16:creationId xmlns:a16="http://schemas.microsoft.com/office/drawing/2014/main" id="{0FED1BE4-0DCB-87B8-704C-D1EFCB6448AF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13103" y="3488896"/>
              <a:ext cx="100193" cy="77948"/>
            </a:xfrm>
            <a:prstGeom prst="rect">
              <a:avLst/>
            </a:prstGeom>
          </p:spPr>
        </p:pic>
        <p:pic>
          <p:nvPicPr>
            <p:cNvPr id="201" name="object 60">
              <a:extLst>
                <a:ext uri="{FF2B5EF4-FFF2-40B4-BE49-F238E27FC236}">
                  <a16:creationId xmlns:a16="http://schemas.microsoft.com/office/drawing/2014/main" id="{A0FA48FA-D69D-99A1-3EE0-3585D3200C0F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11919" y="3446862"/>
              <a:ext cx="198273" cy="121166"/>
            </a:xfrm>
            <a:prstGeom prst="rect">
              <a:avLst/>
            </a:prstGeom>
          </p:spPr>
        </p:pic>
        <p:sp>
          <p:nvSpPr>
            <p:cNvPr id="202" name="object 63">
              <a:extLst>
                <a:ext uri="{FF2B5EF4-FFF2-40B4-BE49-F238E27FC236}">
                  <a16:creationId xmlns:a16="http://schemas.microsoft.com/office/drawing/2014/main" id="{CA1F0183-DD0F-B022-1B93-B669983AE83C}"/>
                </a:ext>
              </a:extLst>
            </p:cNvPr>
            <p:cNvSpPr/>
            <p:nvPr/>
          </p:nvSpPr>
          <p:spPr>
            <a:xfrm>
              <a:off x="3913103" y="3404598"/>
              <a:ext cx="245269" cy="162401"/>
            </a:xfrm>
            <a:custGeom>
              <a:avLst/>
              <a:gdLst/>
              <a:ahLst/>
              <a:cxnLst/>
              <a:rect l="l" t="t" r="r" b="b"/>
              <a:pathLst>
                <a:path w="327025" h="216535">
                  <a:moveTo>
                    <a:pt x="220481" y="161636"/>
                  </a:moveTo>
                  <a:lnTo>
                    <a:pt x="192953" y="174266"/>
                  </a:lnTo>
                </a:path>
                <a:path w="327025" h="216535">
                  <a:moveTo>
                    <a:pt x="228567" y="150509"/>
                  </a:moveTo>
                  <a:lnTo>
                    <a:pt x="256096" y="137891"/>
                  </a:lnTo>
                </a:path>
                <a:path w="327025" h="216535">
                  <a:moveTo>
                    <a:pt x="264195" y="126752"/>
                  </a:moveTo>
                  <a:lnTo>
                    <a:pt x="291710" y="114134"/>
                  </a:lnTo>
                </a:path>
                <a:path w="327025" h="216535">
                  <a:moveTo>
                    <a:pt x="4074" y="156941"/>
                  </a:moveTo>
                  <a:lnTo>
                    <a:pt x="133591" y="216328"/>
                  </a:lnTo>
                  <a:lnTo>
                    <a:pt x="311675" y="134663"/>
                  </a:lnTo>
                  <a:lnTo>
                    <a:pt x="305445" y="123898"/>
                  </a:lnTo>
                  <a:lnTo>
                    <a:pt x="303368" y="112397"/>
                  </a:lnTo>
                  <a:lnTo>
                    <a:pt x="305445" y="100896"/>
                  </a:lnTo>
                  <a:lnTo>
                    <a:pt x="311675" y="90130"/>
                  </a:lnTo>
                  <a:lnTo>
                    <a:pt x="220933" y="48556"/>
                  </a:lnTo>
                  <a:lnTo>
                    <a:pt x="326618" y="0"/>
                  </a:lnTo>
                  <a:lnTo>
                    <a:pt x="292313" y="12496"/>
                  </a:lnTo>
                  <a:lnTo>
                    <a:pt x="256573" y="21832"/>
                  </a:lnTo>
                  <a:lnTo>
                    <a:pt x="219741" y="27936"/>
                  </a:lnTo>
                  <a:lnTo>
                    <a:pt x="182158" y="30738"/>
                  </a:lnTo>
                  <a:lnTo>
                    <a:pt x="4074" y="112397"/>
                  </a:lnTo>
                  <a:lnTo>
                    <a:pt x="1018" y="123444"/>
                  </a:lnTo>
                  <a:lnTo>
                    <a:pt x="0" y="134669"/>
                  </a:lnTo>
                  <a:lnTo>
                    <a:pt x="1018" y="145893"/>
                  </a:lnTo>
                  <a:lnTo>
                    <a:pt x="4074" y="156941"/>
                  </a:lnTo>
                </a:path>
              </a:pathLst>
            </a:custGeom>
            <a:ln w="9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B4428FEE-2465-4361-FF51-7436B38315CD}"/>
                </a:ext>
              </a:extLst>
            </p:cNvPr>
            <p:cNvGrpSpPr/>
            <p:nvPr/>
          </p:nvGrpSpPr>
          <p:grpSpPr>
            <a:xfrm>
              <a:off x="3419728" y="3092973"/>
              <a:ext cx="761949" cy="514952"/>
              <a:chOff x="3419728" y="3092973"/>
              <a:chExt cx="761949" cy="514952"/>
            </a:xfrm>
          </p:grpSpPr>
          <p:pic>
            <p:nvPicPr>
              <p:cNvPr id="204" name="object 37">
                <a:extLst>
                  <a:ext uri="{FF2B5EF4-FFF2-40B4-BE49-F238E27FC236}">
                    <a16:creationId xmlns:a16="http://schemas.microsoft.com/office/drawing/2014/main" id="{540D2A61-3E2E-4383-4124-20681F27C90A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419728" y="3092973"/>
                <a:ext cx="761949" cy="514952"/>
              </a:xfrm>
              <a:prstGeom prst="rect">
                <a:avLst/>
              </a:prstGeom>
            </p:spPr>
          </p:pic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FF42C2F-84CE-1A71-DF22-FFE7289C3EBD}"/>
                  </a:ext>
                </a:extLst>
              </p:cNvPr>
              <p:cNvGrpSpPr/>
              <p:nvPr/>
            </p:nvGrpSpPr>
            <p:grpSpPr>
              <a:xfrm>
                <a:off x="3425699" y="3254068"/>
                <a:ext cx="732395" cy="285122"/>
                <a:chOff x="3425699" y="3254068"/>
                <a:chExt cx="732395" cy="285122"/>
              </a:xfrm>
            </p:grpSpPr>
            <p:pic>
              <p:nvPicPr>
                <p:cNvPr id="206" name="object 39">
                  <a:extLst>
                    <a:ext uri="{FF2B5EF4-FFF2-40B4-BE49-F238E27FC236}">
                      <a16:creationId xmlns:a16="http://schemas.microsoft.com/office/drawing/2014/main" id="{D53903C1-7955-1C15-7F84-006741290B09}"/>
                    </a:ext>
                  </a:extLst>
                </p:cNvPr>
                <p:cNvPicPr/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3436616" y="3256820"/>
                  <a:ext cx="27675" cy="24600"/>
                </a:xfrm>
                <a:prstGeom prst="rect">
                  <a:avLst/>
                </a:prstGeom>
              </p:spPr>
            </p:pic>
            <p:pic>
              <p:nvPicPr>
                <p:cNvPr id="207" name="object 40">
                  <a:extLst>
                    <a:ext uri="{FF2B5EF4-FFF2-40B4-BE49-F238E27FC236}">
                      <a16:creationId xmlns:a16="http://schemas.microsoft.com/office/drawing/2014/main" id="{54DC24E5-92D9-5FFF-AD7A-1FD8B9A11E98}"/>
                    </a:ext>
                  </a:extLst>
                </p:cNvPr>
                <p:cNvPicPr/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500153" y="3290623"/>
                  <a:ext cx="68349" cy="65034"/>
                </a:xfrm>
                <a:prstGeom prst="rect">
                  <a:avLst/>
                </a:prstGeom>
              </p:spPr>
            </p:pic>
            <p:pic>
              <p:nvPicPr>
                <p:cNvPr id="208" name="object 41">
                  <a:extLst>
                    <a:ext uri="{FF2B5EF4-FFF2-40B4-BE49-F238E27FC236}">
                      <a16:creationId xmlns:a16="http://schemas.microsoft.com/office/drawing/2014/main" id="{B1C72BC0-637D-3A53-89CE-980EAA3FB446}"/>
                    </a:ext>
                  </a:extLst>
                </p:cNvPr>
                <p:cNvPicPr/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3500153" y="3369080"/>
                  <a:ext cx="68349" cy="65034"/>
                </a:xfrm>
                <a:prstGeom prst="rect">
                  <a:avLst/>
                </a:prstGeom>
              </p:spPr>
            </p:pic>
            <p:sp>
              <p:nvSpPr>
                <p:cNvPr id="209" name="object 42">
                  <a:extLst>
                    <a:ext uri="{FF2B5EF4-FFF2-40B4-BE49-F238E27FC236}">
                      <a16:creationId xmlns:a16="http://schemas.microsoft.com/office/drawing/2014/main" id="{41E0CEAC-3C8A-60D9-7368-39B96ECEE287}"/>
                    </a:ext>
                  </a:extLst>
                </p:cNvPr>
                <p:cNvSpPr/>
                <p:nvPr/>
              </p:nvSpPr>
              <p:spPr>
                <a:xfrm>
                  <a:off x="3517230" y="3305398"/>
                  <a:ext cx="34290" cy="110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0" h="147954">
                      <a:moveTo>
                        <a:pt x="42761" y="15710"/>
                      </a:moveTo>
                      <a:lnTo>
                        <a:pt x="38666" y="8525"/>
                      </a:lnTo>
                      <a:lnTo>
                        <a:pt x="31764" y="3207"/>
                      </a:lnTo>
                      <a:lnTo>
                        <a:pt x="22916" y="213"/>
                      </a:lnTo>
                      <a:lnTo>
                        <a:pt x="12988" y="0"/>
                      </a:lnTo>
                      <a:lnTo>
                        <a:pt x="5390" y="5290"/>
                      </a:lnTo>
                      <a:lnTo>
                        <a:pt x="959" y="12207"/>
                      </a:lnTo>
                      <a:lnTo>
                        <a:pt x="0" y="19929"/>
                      </a:lnTo>
                      <a:lnTo>
                        <a:pt x="2815" y="27634"/>
                      </a:lnTo>
                      <a:lnTo>
                        <a:pt x="6912" y="34826"/>
                      </a:lnTo>
                      <a:lnTo>
                        <a:pt x="13819" y="40147"/>
                      </a:lnTo>
                      <a:lnTo>
                        <a:pt x="22671" y="43142"/>
                      </a:lnTo>
                      <a:lnTo>
                        <a:pt x="32601" y="43356"/>
                      </a:lnTo>
                      <a:lnTo>
                        <a:pt x="40197" y="38059"/>
                      </a:lnTo>
                      <a:lnTo>
                        <a:pt x="44623" y="31138"/>
                      </a:lnTo>
                      <a:lnTo>
                        <a:pt x="45578" y="23415"/>
                      </a:lnTo>
                      <a:lnTo>
                        <a:pt x="42761" y="15710"/>
                      </a:lnTo>
                      <a:close/>
                    </a:path>
                    <a:path w="45720" h="147954">
                      <a:moveTo>
                        <a:pt x="42761" y="120319"/>
                      </a:moveTo>
                      <a:lnTo>
                        <a:pt x="38666" y="113128"/>
                      </a:lnTo>
                      <a:lnTo>
                        <a:pt x="31764" y="107808"/>
                      </a:lnTo>
                      <a:lnTo>
                        <a:pt x="22916" y="104816"/>
                      </a:lnTo>
                      <a:lnTo>
                        <a:pt x="12988" y="104608"/>
                      </a:lnTo>
                      <a:lnTo>
                        <a:pt x="5392" y="109899"/>
                      </a:lnTo>
                      <a:lnTo>
                        <a:pt x="965" y="116816"/>
                      </a:lnTo>
                      <a:lnTo>
                        <a:pt x="6" y="124538"/>
                      </a:lnTo>
                      <a:lnTo>
                        <a:pt x="2815" y="132243"/>
                      </a:lnTo>
                      <a:lnTo>
                        <a:pt x="6912" y="139435"/>
                      </a:lnTo>
                      <a:lnTo>
                        <a:pt x="13819" y="144754"/>
                      </a:lnTo>
                      <a:lnTo>
                        <a:pt x="22671" y="147746"/>
                      </a:lnTo>
                      <a:lnTo>
                        <a:pt x="32602" y="147954"/>
                      </a:lnTo>
                      <a:lnTo>
                        <a:pt x="40197" y="142664"/>
                      </a:lnTo>
                      <a:lnTo>
                        <a:pt x="44623" y="135746"/>
                      </a:lnTo>
                      <a:lnTo>
                        <a:pt x="45578" y="128024"/>
                      </a:lnTo>
                      <a:lnTo>
                        <a:pt x="42761" y="120319"/>
                      </a:lnTo>
                      <a:close/>
                    </a:path>
                  </a:pathLst>
                </a:custGeom>
                <a:ln w="4944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  <p:pic>
              <p:nvPicPr>
                <p:cNvPr id="210" name="object 43">
                  <a:extLst>
                    <a:ext uri="{FF2B5EF4-FFF2-40B4-BE49-F238E27FC236}">
                      <a16:creationId xmlns:a16="http://schemas.microsoft.com/office/drawing/2014/main" id="{FBF7616E-1713-9D35-A5E7-EFD323C3ABDE}"/>
                    </a:ext>
                  </a:extLst>
                </p:cNvPr>
                <p:cNvPicPr/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3584213" y="3316577"/>
                  <a:ext cx="38679" cy="150122"/>
                </a:xfrm>
                <a:prstGeom prst="rect">
                  <a:avLst/>
                </a:prstGeom>
              </p:spPr>
            </p:pic>
            <p:pic>
              <p:nvPicPr>
                <p:cNvPr id="211" name="object 44">
                  <a:extLst>
                    <a:ext uri="{FF2B5EF4-FFF2-40B4-BE49-F238E27FC236}">
                      <a16:creationId xmlns:a16="http://schemas.microsoft.com/office/drawing/2014/main" id="{CA708F94-7550-F0FF-EAC1-B2653B8D5254}"/>
                    </a:ext>
                  </a:extLst>
                </p:cNvPr>
                <p:cNvPicPr/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3635254" y="3340630"/>
                  <a:ext cx="38669" cy="150122"/>
                </a:xfrm>
                <a:prstGeom prst="rect">
                  <a:avLst/>
                </a:prstGeom>
              </p:spPr>
            </p:pic>
            <p:pic>
              <p:nvPicPr>
                <p:cNvPr id="212" name="object 45">
                  <a:extLst>
                    <a:ext uri="{FF2B5EF4-FFF2-40B4-BE49-F238E27FC236}">
                      <a16:creationId xmlns:a16="http://schemas.microsoft.com/office/drawing/2014/main" id="{1CE21173-3E93-D3DE-B922-D0A2A1C4595A}"/>
                    </a:ext>
                  </a:extLst>
                </p:cNvPr>
                <p:cNvPicPr/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3686273" y="3364693"/>
                  <a:ext cx="38669" cy="150122"/>
                </a:xfrm>
                <a:prstGeom prst="rect">
                  <a:avLst/>
                </a:prstGeom>
              </p:spPr>
            </p:pic>
            <p:pic>
              <p:nvPicPr>
                <p:cNvPr id="213" name="object 46">
                  <a:extLst>
                    <a:ext uri="{FF2B5EF4-FFF2-40B4-BE49-F238E27FC236}">
                      <a16:creationId xmlns:a16="http://schemas.microsoft.com/office/drawing/2014/main" id="{F5F4E97E-E144-9025-C1B1-536A8A3D5CB1}"/>
                    </a:ext>
                  </a:extLst>
                </p:cNvPr>
                <p:cNvPicPr/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3737302" y="3388747"/>
                  <a:ext cx="38658" cy="150122"/>
                </a:xfrm>
                <a:prstGeom prst="rect">
                  <a:avLst/>
                </a:prstGeom>
              </p:spPr>
            </p:pic>
            <p:sp>
              <p:nvSpPr>
                <p:cNvPr id="214" name="object 47">
                  <a:extLst>
                    <a:ext uri="{FF2B5EF4-FFF2-40B4-BE49-F238E27FC236}">
                      <a16:creationId xmlns:a16="http://schemas.microsoft.com/office/drawing/2014/main" id="{C9A603CC-0C3E-E812-BB7F-D0E5C42A8BB4}"/>
                    </a:ext>
                  </a:extLst>
                </p:cNvPr>
                <p:cNvSpPr/>
                <p:nvPr/>
              </p:nvSpPr>
              <p:spPr>
                <a:xfrm>
                  <a:off x="3584213" y="3316577"/>
                  <a:ext cx="191928" cy="206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904" h="274954">
                      <a:moveTo>
                        <a:pt x="0" y="178311"/>
                      </a:moveTo>
                      <a:lnTo>
                        <a:pt x="1439" y="0"/>
                      </a:lnTo>
                      <a:lnTo>
                        <a:pt x="51572" y="21863"/>
                      </a:lnTo>
                    </a:path>
                    <a:path w="255904" h="274954">
                      <a:moveTo>
                        <a:pt x="68053" y="210372"/>
                      </a:moveTo>
                      <a:lnTo>
                        <a:pt x="69478" y="32071"/>
                      </a:lnTo>
                      <a:lnTo>
                        <a:pt x="119611" y="53935"/>
                      </a:lnTo>
                    </a:path>
                    <a:path w="255904" h="274954">
                      <a:moveTo>
                        <a:pt x="136078" y="242455"/>
                      </a:moveTo>
                      <a:lnTo>
                        <a:pt x="137503" y="64154"/>
                      </a:lnTo>
                      <a:lnTo>
                        <a:pt x="187636" y="86018"/>
                      </a:lnTo>
                    </a:path>
                    <a:path w="255904" h="274954">
                      <a:moveTo>
                        <a:pt x="204117" y="274527"/>
                      </a:moveTo>
                      <a:lnTo>
                        <a:pt x="205542" y="96226"/>
                      </a:lnTo>
                      <a:lnTo>
                        <a:pt x="255662" y="118090"/>
                      </a:lnTo>
                    </a:path>
                  </a:pathLst>
                </a:custGeom>
                <a:ln w="4944">
                  <a:solidFill>
                    <a:srgbClr val="5895B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  <p:sp>
              <p:nvSpPr>
                <p:cNvPr id="215" name="object 48">
                  <a:extLst>
                    <a:ext uri="{FF2B5EF4-FFF2-40B4-BE49-F238E27FC236}">
                      <a16:creationId xmlns:a16="http://schemas.microsoft.com/office/drawing/2014/main" id="{3D20EC8E-BDAC-980E-3079-AD1A72E10AA5}"/>
                    </a:ext>
                  </a:extLst>
                </p:cNvPr>
                <p:cNvSpPr/>
                <p:nvPr/>
              </p:nvSpPr>
              <p:spPr>
                <a:xfrm>
                  <a:off x="3584213" y="3332974"/>
                  <a:ext cx="191928" cy="206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904" h="274954">
                      <a:moveTo>
                        <a:pt x="255676" y="96226"/>
                      </a:moveTo>
                      <a:lnTo>
                        <a:pt x="254251" y="274527"/>
                      </a:lnTo>
                      <a:lnTo>
                        <a:pt x="204131" y="252664"/>
                      </a:lnTo>
                    </a:path>
                    <a:path w="255904" h="274954">
                      <a:moveTo>
                        <a:pt x="187636" y="64154"/>
                      </a:moveTo>
                      <a:lnTo>
                        <a:pt x="186211" y="242455"/>
                      </a:lnTo>
                      <a:lnTo>
                        <a:pt x="136078" y="220592"/>
                      </a:lnTo>
                    </a:path>
                    <a:path w="255904" h="274954">
                      <a:moveTo>
                        <a:pt x="119611" y="32071"/>
                      </a:moveTo>
                      <a:lnTo>
                        <a:pt x="118186" y="210372"/>
                      </a:lnTo>
                      <a:lnTo>
                        <a:pt x="68053" y="188509"/>
                      </a:lnTo>
                    </a:path>
                    <a:path w="255904" h="274954">
                      <a:moveTo>
                        <a:pt x="51572" y="0"/>
                      </a:moveTo>
                      <a:lnTo>
                        <a:pt x="50133" y="178300"/>
                      </a:lnTo>
                      <a:lnTo>
                        <a:pt x="0" y="156448"/>
                      </a:lnTo>
                    </a:path>
                  </a:pathLst>
                </a:custGeom>
                <a:ln w="4944">
                  <a:solidFill>
                    <a:srgbClr val="FFFF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  <p:pic>
              <p:nvPicPr>
                <p:cNvPr id="216" name="object 49">
                  <a:extLst>
                    <a:ext uri="{FF2B5EF4-FFF2-40B4-BE49-F238E27FC236}">
                      <a16:creationId xmlns:a16="http://schemas.microsoft.com/office/drawing/2014/main" id="{3443B681-349A-34B4-DF16-B89B450B349F}"/>
                    </a:ext>
                  </a:extLst>
                </p:cNvPr>
                <p:cNvPicPr/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3429603" y="3257989"/>
                  <a:ext cx="67102" cy="182639"/>
                </a:xfrm>
                <a:prstGeom prst="rect">
                  <a:avLst/>
                </a:prstGeom>
              </p:spPr>
            </p:pic>
            <p:pic>
              <p:nvPicPr>
                <p:cNvPr id="217" name="object 52">
                  <a:extLst>
                    <a:ext uri="{FF2B5EF4-FFF2-40B4-BE49-F238E27FC236}">
                      <a16:creationId xmlns:a16="http://schemas.microsoft.com/office/drawing/2014/main" id="{ACEA11DE-97AD-7D88-AE42-0EF8950E9468}"/>
                    </a:ext>
                  </a:extLst>
                </p:cNvPr>
                <p:cNvPicPr/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3425699" y="3254068"/>
                  <a:ext cx="74911" cy="190457"/>
                </a:xfrm>
                <a:prstGeom prst="rect">
                  <a:avLst/>
                </a:prstGeom>
              </p:spPr>
            </p:pic>
            <p:pic>
              <p:nvPicPr>
                <p:cNvPr id="218" name="object 53">
                  <a:extLst>
                    <a:ext uri="{FF2B5EF4-FFF2-40B4-BE49-F238E27FC236}">
                      <a16:creationId xmlns:a16="http://schemas.microsoft.com/office/drawing/2014/main" id="{55549877-0F8E-34B9-29F7-02A5FB9D6F2D}"/>
                    </a:ext>
                  </a:extLst>
                </p:cNvPr>
                <p:cNvPicPr/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3840631" y="3443335"/>
                  <a:ext cx="27674" cy="24608"/>
                </a:xfrm>
                <a:prstGeom prst="rect">
                  <a:avLst/>
                </a:prstGeom>
              </p:spPr>
            </p:pic>
            <p:pic>
              <p:nvPicPr>
                <p:cNvPr id="219" name="object 57">
                  <a:extLst>
                    <a:ext uri="{FF2B5EF4-FFF2-40B4-BE49-F238E27FC236}">
                      <a16:creationId xmlns:a16="http://schemas.microsoft.com/office/drawing/2014/main" id="{E93E7E94-0B1B-C1DC-EC17-A7FE12048338}"/>
                    </a:ext>
                  </a:extLst>
                </p:cNvPr>
                <p:cNvPicPr/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>
                  <a:off x="3916159" y="3427652"/>
                  <a:ext cx="230701" cy="105788"/>
                </a:xfrm>
                <a:prstGeom prst="rect">
                  <a:avLst/>
                </a:prstGeom>
              </p:spPr>
            </p:pic>
            <p:sp>
              <p:nvSpPr>
                <p:cNvPr id="220" name="object 58">
                  <a:extLst>
                    <a:ext uri="{FF2B5EF4-FFF2-40B4-BE49-F238E27FC236}">
                      <a16:creationId xmlns:a16="http://schemas.microsoft.com/office/drawing/2014/main" id="{1F201200-6228-D815-954C-83A0F146D2C3}"/>
                    </a:ext>
                  </a:extLst>
                </p:cNvPr>
                <p:cNvSpPr/>
                <p:nvPr/>
              </p:nvSpPr>
              <p:spPr>
                <a:xfrm>
                  <a:off x="3916159" y="3427652"/>
                  <a:ext cx="230981" cy="106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975" h="141604">
                      <a:moveTo>
                        <a:pt x="129517" y="141051"/>
                      </a:moveTo>
                      <a:lnTo>
                        <a:pt x="307601" y="59392"/>
                      </a:lnTo>
                      <a:lnTo>
                        <a:pt x="178084" y="0"/>
                      </a:lnTo>
                      <a:lnTo>
                        <a:pt x="0" y="81658"/>
                      </a:lnTo>
                      <a:lnTo>
                        <a:pt x="129517" y="141051"/>
                      </a:lnTo>
                      <a:close/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  <p:pic>
              <p:nvPicPr>
                <p:cNvPr id="221" name="object 61">
                  <a:extLst>
                    <a:ext uri="{FF2B5EF4-FFF2-40B4-BE49-F238E27FC236}">
                      <a16:creationId xmlns:a16="http://schemas.microsoft.com/office/drawing/2014/main" id="{70E1D491-2CDA-620C-2788-D0BE2DBC2895}"/>
                    </a:ext>
                  </a:extLst>
                </p:cNvPr>
                <p:cNvPicPr/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>
                  <a:off x="3916159" y="3404598"/>
                  <a:ext cx="241908" cy="84298"/>
                </a:xfrm>
                <a:prstGeom prst="rect">
                  <a:avLst/>
                </a:prstGeom>
              </p:spPr>
            </p:pic>
            <p:sp>
              <p:nvSpPr>
                <p:cNvPr id="222" name="object 62">
                  <a:extLst>
                    <a:ext uri="{FF2B5EF4-FFF2-40B4-BE49-F238E27FC236}">
                      <a16:creationId xmlns:a16="http://schemas.microsoft.com/office/drawing/2014/main" id="{2BD62F51-A2F9-B2AE-DB7D-A17606D97B67}"/>
                    </a:ext>
                  </a:extLst>
                </p:cNvPr>
                <p:cNvSpPr/>
                <p:nvPr/>
              </p:nvSpPr>
              <p:spPr>
                <a:xfrm>
                  <a:off x="3916159" y="3404598"/>
                  <a:ext cx="241935" cy="84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579" h="112395">
                      <a:moveTo>
                        <a:pt x="144459" y="81658"/>
                      </a:moveTo>
                      <a:lnTo>
                        <a:pt x="322544" y="0"/>
                      </a:lnTo>
                      <a:lnTo>
                        <a:pt x="288239" y="12496"/>
                      </a:lnTo>
                      <a:lnTo>
                        <a:pt x="252499" y="21832"/>
                      </a:lnTo>
                      <a:lnTo>
                        <a:pt x="215667" y="27936"/>
                      </a:lnTo>
                      <a:lnTo>
                        <a:pt x="178084" y="30738"/>
                      </a:lnTo>
                      <a:lnTo>
                        <a:pt x="0" y="112397"/>
                      </a:lnTo>
                      <a:lnTo>
                        <a:pt x="37574" y="109595"/>
                      </a:lnTo>
                      <a:lnTo>
                        <a:pt x="74404" y="103491"/>
                      </a:lnTo>
                      <a:lnTo>
                        <a:pt x="110147" y="94155"/>
                      </a:lnTo>
                      <a:lnTo>
                        <a:pt x="144459" y="81658"/>
                      </a:lnTo>
                      <a:close/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</p:grpSp>
        </p:grpSp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872" y="810160"/>
            <a:ext cx="6234779" cy="900600"/>
          </a:xfrm>
          <a:prstGeom prst="rect">
            <a:avLst/>
          </a:prstGeom>
        </p:spPr>
        <p:txBody>
          <a:bodyPr vert="horz" wrap="square" lIns="0" tIns="9049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429">
              <a:lnSpc>
                <a:spcPts val="3420"/>
              </a:lnSpc>
              <a:spcBef>
                <a:spcPts val="71"/>
              </a:spcBef>
            </a:pPr>
            <a:r>
              <a:rPr lang="en-US" spc="-26" dirty="0"/>
              <a:t>Message goes to gateway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048375" y="5090084"/>
            <a:ext cx="806768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-4" dirty="0">
                <a:latin typeface="Arial MT"/>
                <a:cs typeface="Arial MT"/>
              </a:rPr>
              <a:t>S</a:t>
            </a:r>
            <a:r>
              <a:rPr sz="1800" spc="-11" dirty="0">
                <a:latin typeface="Arial MT"/>
                <a:cs typeface="Arial MT"/>
              </a:rPr>
              <a:t>e</a:t>
            </a:r>
            <a:r>
              <a:rPr sz="1800" spc="-4" dirty="0">
                <a:latin typeface="Arial MT"/>
                <a:cs typeface="Arial MT"/>
              </a:rPr>
              <a:t>rver</a:t>
            </a:r>
            <a:r>
              <a:rPr sz="1800" dirty="0">
                <a:latin typeface="Arial MT"/>
                <a:cs typeface="Arial MT"/>
              </a:rPr>
              <a:t>s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469898" y="4465701"/>
            <a:ext cx="880110" cy="120129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3177540" y="4465701"/>
            <a:ext cx="880109" cy="1201293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2350580" y="3761708"/>
            <a:ext cx="1319689" cy="1304925"/>
          </a:xfrm>
          <a:custGeom>
            <a:avLst/>
            <a:gdLst/>
            <a:ahLst/>
            <a:cxnLst/>
            <a:rect l="l" t="t" r="r" b="b"/>
            <a:pathLst>
              <a:path w="1759585" h="1739900">
                <a:moveTo>
                  <a:pt x="1759458" y="828675"/>
                </a:moveTo>
                <a:lnTo>
                  <a:pt x="1757553" y="819912"/>
                </a:lnTo>
                <a:lnTo>
                  <a:pt x="1744218" y="811403"/>
                </a:lnTo>
                <a:lnTo>
                  <a:pt x="1735455" y="813308"/>
                </a:lnTo>
                <a:lnTo>
                  <a:pt x="1731137" y="819912"/>
                </a:lnTo>
                <a:lnTo>
                  <a:pt x="1706105" y="859091"/>
                </a:lnTo>
                <a:lnTo>
                  <a:pt x="1741043" y="1270"/>
                </a:lnTo>
                <a:lnTo>
                  <a:pt x="1712468" y="0"/>
                </a:lnTo>
                <a:lnTo>
                  <a:pt x="1698332" y="348297"/>
                </a:lnTo>
                <a:lnTo>
                  <a:pt x="1680337" y="326390"/>
                </a:lnTo>
                <a:lnTo>
                  <a:pt x="53263" y="1677136"/>
                </a:lnTo>
                <a:lnTo>
                  <a:pt x="69215" y="1633474"/>
                </a:lnTo>
                <a:lnTo>
                  <a:pt x="71882" y="1625981"/>
                </a:lnTo>
                <a:lnTo>
                  <a:pt x="68072" y="1617853"/>
                </a:lnTo>
                <a:lnTo>
                  <a:pt x="60706" y="1615186"/>
                </a:lnTo>
                <a:lnTo>
                  <a:pt x="53213" y="1612392"/>
                </a:lnTo>
                <a:lnTo>
                  <a:pt x="45085" y="1616202"/>
                </a:lnTo>
                <a:lnTo>
                  <a:pt x="42418" y="1623695"/>
                </a:lnTo>
                <a:lnTo>
                  <a:pt x="0" y="1739887"/>
                </a:lnTo>
                <a:lnTo>
                  <a:pt x="42748" y="1732775"/>
                </a:lnTo>
                <a:lnTo>
                  <a:pt x="129794" y="1718297"/>
                </a:lnTo>
                <a:lnTo>
                  <a:pt x="135001" y="1710944"/>
                </a:lnTo>
                <a:lnTo>
                  <a:pt x="132448" y="1695323"/>
                </a:lnTo>
                <a:lnTo>
                  <a:pt x="125095" y="1690116"/>
                </a:lnTo>
                <a:lnTo>
                  <a:pt x="71564" y="1698993"/>
                </a:lnTo>
                <a:lnTo>
                  <a:pt x="1698307" y="348640"/>
                </a:lnTo>
                <a:lnTo>
                  <a:pt x="1677644" y="858075"/>
                </a:lnTo>
                <a:lnTo>
                  <a:pt x="1652143" y="809879"/>
                </a:lnTo>
                <a:lnTo>
                  <a:pt x="1643507" y="807339"/>
                </a:lnTo>
                <a:lnTo>
                  <a:pt x="1629537" y="814705"/>
                </a:lnTo>
                <a:lnTo>
                  <a:pt x="1626997" y="823341"/>
                </a:lnTo>
                <a:lnTo>
                  <a:pt x="1688592" y="939673"/>
                </a:lnTo>
                <a:lnTo>
                  <a:pt x="1706372" y="911860"/>
                </a:lnTo>
                <a:lnTo>
                  <a:pt x="1755267" y="835406"/>
                </a:lnTo>
                <a:lnTo>
                  <a:pt x="1759458" y="828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550"/>
          </a:p>
        </p:txBody>
      </p:sp>
      <p:pic>
        <p:nvPicPr>
          <p:cNvPr id="8" name="object 8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885182" y="4465701"/>
            <a:ext cx="880109" cy="1201293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4019892" y="3999536"/>
            <a:ext cx="1305917" cy="479215"/>
          </a:xfrm>
          <a:custGeom>
            <a:avLst/>
            <a:gdLst/>
            <a:ahLst/>
            <a:cxnLst/>
            <a:rect l="l" t="t" r="r" b="b"/>
            <a:pathLst>
              <a:path w="1427479" h="631825">
                <a:moveTo>
                  <a:pt x="1346637" y="596104"/>
                </a:moveTo>
                <a:lnTo>
                  <a:pt x="1292732" y="602995"/>
                </a:lnTo>
                <a:lnTo>
                  <a:pt x="1287272" y="610234"/>
                </a:lnTo>
                <a:lnTo>
                  <a:pt x="1289303" y="625855"/>
                </a:lnTo>
                <a:lnTo>
                  <a:pt x="1296416" y="631443"/>
                </a:lnTo>
                <a:lnTo>
                  <a:pt x="1410284" y="616711"/>
                </a:lnTo>
                <a:lnTo>
                  <a:pt x="1395349" y="616711"/>
                </a:lnTo>
                <a:lnTo>
                  <a:pt x="1346637" y="596104"/>
                </a:lnTo>
                <a:close/>
              </a:path>
              <a:path w="1427479" h="631825">
                <a:moveTo>
                  <a:pt x="1374709" y="592516"/>
                </a:moveTo>
                <a:lnTo>
                  <a:pt x="1346637" y="596104"/>
                </a:lnTo>
                <a:lnTo>
                  <a:pt x="1395349" y="616711"/>
                </a:lnTo>
                <a:lnTo>
                  <a:pt x="1397270" y="612139"/>
                </a:lnTo>
                <a:lnTo>
                  <a:pt x="1389379" y="612139"/>
                </a:lnTo>
                <a:lnTo>
                  <a:pt x="1374709" y="592516"/>
                </a:lnTo>
                <a:close/>
              </a:path>
              <a:path w="1427479" h="631825">
                <a:moveTo>
                  <a:pt x="1339215" y="507872"/>
                </a:moveTo>
                <a:lnTo>
                  <a:pt x="1332865" y="512698"/>
                </a:lnTo>
                <a:lnTo>
                  <a:pt x="1326515" y="517397"/>
                </a:lnTo>
                <a:lnTo>
                  <a:pt x="1325245" y="526287"/>
                </a:lnTo>
                <a:lnTo>
                  <a:pt x="1329944" y="532637"/>
                </a:lnTo>
                <a:lnTo>
                  <a:pt x="1357755" y="569838"/>
                </a:lnTo>
                <a:lnTo>
                  <a:pt x="1406398" y="590422"/>
                </a:lnTo>
                <a:lnTo>
                  <a:pt x="1395349" y="616711"/>
                </a:lnTo>
                <a:lnTo>
                  <a:pt x="1410284" y="616711"/>
                </a:lnTo>
                <a:lnTo>
                  <a:pt x="1426972" y="614552"/>
                </a:lnTo>
                <a:lnTo>
                  <a:pt x="1352803" y="515492"/>
                </a:lnTo>
                <a:lnTo>
                  <a:pt x="1348104" y="509269"/>
                </a:lnTo>
                <a:lnTo>
                  <a:pt x="1339215" y="507872"/>
                </a:lnTo>
                <a:close/>
              </a:path>
              <a:path w="1427479" h="631825">
                <a:moveTo>
                  <a:pt x="1399031" y="589406"/>
                </a:moveTo>
                <a:lnTo>
                  <a:pt x="1374709" y="592516"/>
                </a:lnTo>
                <a:lnTo>
                  <a:pt x="1389379" y="612139"/>
                </a:lnTo>
                <a:lnTo>
                  <a:pt x="1399031" y="589406"/>
                </a:lnTo>
                <a:close/>
              </a:path>
              <a:path w="1427479" h="631825">
                <a:moveTo>
                  <a:pt x="1403997" y="589406"/>
                </a:moveTo>
                <a:lnTo>
                  <a:pt x="1399031" y="589406"/>
                </a:lnTo>
                <a:lnTo>
                  <a:pt x="1389379" y="612139"/>
                </a:lnTo>
                <a:lnTo>
                  <a:pt x="1397270" y="612139"/>
                </a:lnTo>
                <a:lnTo>
                  <a:pt x="1406398" y="590422"/>
                </a:lnTo>
                <a:lnTo>
                  <a:pt x="1403997" y="589406"/>
                </a:lnTo>
                <a:close/>
              </a:path>
              <a:path w="1427479" h="631825">
                <a:moveTo>
                  <a:pt x="11175" y="0"/>
                </a:moveTo>
                <a:lnTo>
                  <a:pt x="0" y="26415"/>
                </a:lnTo>
                <a:lnTo>
                  <a:pt x="1346637" y="596104"/>
                </a:lnTo>
                <a:lnTo>
                  <a:pt x="1374709" y="592516"/>
                </a:lnTo>
                <a:lnTo>
                  <a:pt x="1357755" y="569838"/>
                </a:lnTo>
                <a:lnTo>
                  <a:pt x="11175" y="0"/>
                </a:lnTo>
                <a:close/>
              </a:path>
              <a:path w="1427479" h="631825">
                <a:moveTo>
                  <a:pt x="1357755" y="569838"/>
                </a:moveTo>
                <a:lnTo>
                  <a:pt x="1374709" y="592516"/>
                </a:lnTo>
                <a:lnTo>
                  <a:pt x="1399031" y="589406"/>
                </a:lnTo>
                <a:lnTo>
                  <a:pt x="1403997" y="589406"/>
                </a:lnTo>
                <a:lnTo>
                  <a:pt x="1357755" y="5698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550"/>
          </a:p>
        </p:txBody>
      </p:sp>
      <p:pic>
        <p:nvPicPr>
          <p:cNvPr id="64" name="object 64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117276" y="2442362"/>
            <a:ext cx="364271" cy="398929"/>
          </a:xfrm>
          <a:prstGeom prst="rect">
            <a:avLst/>
          </a:prstGeom>
        </p:spPr>
      </p:pic>
      <p:sp>
        <p:nvSpPr>
          <p:cNvPr id="65" name="object 65"/>
          <p:cNvSpPr/>
          <p:nvPr/>
        </p:nvSpPr>
        <p:spPr>
          <a:xfrm>
            <a:off x="2357376" y="2442361"/>
            <a:ext cx="124301" cy="244316"/>
          </a:xfrm>
          <a:custGeom>
            <a:avLst/>
            <a:gdLst/>
            <a:ahLst/>
            <a:cxnLst/>
            <a:rect l="l" t="t" r="r" b="b"/>
            <a:pathLst>
              <a:path w="165735" h="325755">
                <a:moveTo>
                  <a:pt x="0" y="325233"/>
                </a:moveTo>
                <a:lnTo>
                  <a:pt x="121525" y="0"/>
                </a:lnTo>
                <a:lnTo>
                  <a:pt x="165560" y="0"/>
                </a:lnTo>
                <a:lnTo>
                  <a:pt x="50474" y="301674"/>
                </a:lnTo>
                <a:lnTo>
                  <a:pt x="0" y="325233"/>
                </a:lnTo>
                <a:close/>
              </a:path>
            </a:pathLst>
          </a:custGeom>
          <a:ln w="97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pic>
        <p:nvPicPr>
          <p:cNvPr id="66" name="object 6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062706" y="2266324"/>
            <a:ext cx="418841" cy="176037"/>
          </a:xfrm>
          <a:prstGeom prst="rect">
            <a:avLst/>
          </a:prstGeom>
        </p:spPr>
      </p:pic>
      <p:sp>
        <p:nvSpPr>
          <p:cNvPr id="67" name="object 67"/>
          <p:cNvSpPr/>
          <p:nvPr/>
        </p:nvSpPr>
        <p:spPr>
          <a:xfrm>
            <a:off x="2062706" y="2266324"/>
            <a:ext cx="419100" cy="176213"/>
          </a:xfrm>
          <a:custGeom>
            <a:avLst/>
            <a:gdLst/>
            <a:ahLst/>
            <a:cxnLst/>
            <a:rect l="l" t="t" r="r" b="b"/>
            <a:pathLst>
              <a:path w="558800" h="234950">
                <a:moveTo>
                  <a:pt x="0" y="1321"/>
                </a:moveTo>
                <a:lnTo>
                  <a:pt x="45461" y="0"/>
                </a:lnTo>
                <a:lnTo>
                  <a:pt x="402737" y="150193"/>
                </a:lnTo>
                <a:lnTo>
                  <a:pt x="558455" y="234716"/>
                </a:lnTo>
                <a:lnTo>
                  <a:pt x="514420" y="234716"/>
                </a:lnTo>
                <a:lnTo>
                  <a:pt x="467334" y="213961"/>
                </a:lnTo>
                <a:lnTo>
                  <a:pt x="420312" y="193113"/>
                </a:lnTo>
                <a:lnTo>
                  <a:pt x="373353" y="172172"/>
                </a:lnTo>
                <a:lnTo>
                  <a:pt x="326458" y="151138"/>
                </a:lnTo>
                <a:lnTo>
                  <a:pt x="279627" y="130011"/>
                </a:lnTo>
                <a:lnTo>
                  <a:pt x="232860" y="108793"/>
                </a:lnTo>
                <a:lnTo>
                  <a:pt x="186158" y="87482"/>
                </a:lnTo>
                <a:lnTo>
                  <a:pt x="139520" y="66079"/>
                </a:lnTo>
                <a:lnTo>
                  <a:pt x="92948" y="44585"/>
                </a:lnTo>
                <a:lnTo>
                  <a:pt x="46441" y="22999"/>
                </a:lnTo>
                <a:lnTo>
                  <a:pt x="0" y="1321"/>
                </a:lnTo>
                <a:close/>
              </a:path>
            </a:pathLst>
          </a:custGeom>
          <a:ln w="838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pic>
        <p:nvPicPr>
          <p:cNvPr id="68" name="object 68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730931" y="2510241"/>
            <a:ext cx="626445" cy="286394"/>
          </a:xfrm>
          <a:prstGeom prst="rect">
            <a:avLst/>
          </a:prstGeom>
        </p:spPr>
      </p:pic>
      <p:sp>
        <p:nvSpPr>
          <p:cNvPr id="69" name="object 69"/>
          <p:cNvSpPr/>
          <p:nvPr/>
        </p:nvSpPr>
        <p:spPr>
          <a:xfrm>
            <a:off x="1730931" y="2510241"/>
            <a:ext cx="626745" cy="286703"/>
          </a:xfrm>
          <a:custGeom>
            <a:avLst/>
            <a:gdLst/>
            <a:ahLst/>
            <a:cxnLst/>
            <a:rect l="l" t="t" r="r" b="b"/>
            <a:pathLst>
              <a:path w="835660" h="382269">
                <a:moveTo>
                  <a:pt x="0" y="147661"/>
                </a:moveTo>
                <a:lnTo>
                  <a:pt x="322266" y="0"/>
                </a:lnTo>
                <a:lnTo>
                  <a:pt x="835260" y="234727"/>
                </a:lnTo>
                <a:lnTo>
                  <a:pt x="515423" y="381858"/>
                </a:lnTo>
                <a:lnTo>
                  <a:pt x="463931" y="367905"/>
                </a:lnTo>
                <a:lnTo>
                  <a:pt x="413213" y="352416"/>
                </a:lnTo>
                <a:lnTo>
                  <a:pt x="363322" y="335413"/>
                </a:lnTo>
                <a:lnTo>
                  <a:pt x="314307" y="316919"/>
                </a:lnTo>
                <a:lnTo>
                  <a:pt x="266219" y="296958"/>
                </a:lnTo>
                <a:lnTo>
                  <a:pt x="219108" y="275552"/>
                </a:lnTo>
                <a:lnTo>
                  <a:pt x="173026" y="252724"/>
                </a:lnTo>
                <a:lnTo>
                  <a:pt x="128024" y="228498"/>
                </a:lnTo>
                <a:lnTo>
                  <a:pt x="84151" y="202897"/>
                </a:lnTo>
                <a:lnTo>
                  <a:pt x="41460" y="175943"/>
                </a:lnTo>
                <a:lnTo>
                  <a:pt x="0" y="147661"/>
                </a:lnTo>
                <a:close/>
              </a:path>
            </a:pathLst>
          </a:custGeom>
          <a:ln w="842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pic>
        <p:nvPicPr>
          <p:cNvPr id="70" name="object 70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972631" y="2266324"/>
            <a:ext cx="475889" cy="419961"/>
          </a:xfrm>
          <a:prstGeom prst="rect">
            <a:avLst/>
          </a:prstGeom>
        </p:spPr>
      </p:pic>
      <p:sp>
        <p:nvSpPr>
          <p:cNvPr id="71" name="object 71"/>
          <p:cNvSpPr/>
          <p:nvPr/>
        </p:nvSpPr>
        <p:spPr>
          <a:xfrm>
            <a:off x="1972631" y="2266324"/>
            <a:ext cx="476250" cy="420053"/>
          </a:xfrm>
          <a:custGeom>
            <a:avLst/>
            <a:gdLst/>
            <a:ahLst/>
            <a:cxnLst/>
            <a:rect l="l" t="t" r="r" b="b"/>
            <a:pathLst>
              <a:path w="635000" h="560069">
                <a:moveTo>
                  <a:pt x="513022" y="559961"/>
                </a:moveTo>
                <a:lnTo>
                  <a:pt x="466487" y="538476"/>
                </a:lnTo>
                <a:lnTo>
                  <a:pt x="419933" y="517020"/>
                </a:lnTo>
                <a:lnTo>
                  <a:pt x="373358" y="495594"/>
                </a:lnTo>
                <a:lnTo>
                  <a:pt x="326762" y="474197"/>
                </a:lnTo>
                <a:lnTo>
                  <a:pt x="280146" y="452829"/>
                </a:lnTo>
                <a:lnTo>
                  <a:pt x="233509" y="431490"/>
                </a:lnTo>
                <a:lnTo>
                  <a:pt x="186852" y="410181"/>
                </a:lnTo>
                <a:lnTo>
                  <a:pt x="140173" y="388900"/>
                </a:lnTo>
                <a:lnTo>
                  <a:pt x="93474" y="367649"/>
                </a:lnTo>
                <a:lnTo>
                  <a:pt x="46754" y="346426"/>
                </a:lnTo>
                <a:lnTo>
                  <a:pt x="14" y="325233"/>
                </a:lnTo>
                <a:lnTo>
                  <a:pt x="121525" y="0"/>
                </a:lnTo>
                <a:lnTo>
                  <a:pt x="634519" y="234716"/>
                </a:lnTo>
                <a:lnTo>
                  <a:pt x="512993" y="559950"/>
                </a:lnTo>
                <a:close/>
              </a:path>
            </a:pathLst>
          </a:custGeom>
          <a:ln w="89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pic>
        <p:nvPicPr>
          <p:cNvPr id="72" name="object 72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730931" y="2620987"/>
            <a:ext cx="386567" cy="220304"/>
          </a:xfrm>
          <a:prstGeom prst="rect">
            <a:avLst/>
          </a:prstGeom>
        </p:spPr>
      </p:pic>
      <p:sp>
        <p:nvSpPr>
          <p:cNvPr id="73" name="object 73"/>
          <p:cNvSpPr/>
          <p:nvPr/>
        </p:nvSpPr>
        <p:spPr>
          <a:xfrm>
            <a:off x="1730930" y="2620987"/>
            <a:ext cx="386715" cy="220504"/>
          </a:xfrm>
          <a:custGeom>
            <a:avLst/>
            <a:gdLst/>
            <a:ahLst/>
            <a:cxnLst/>
            <a:rect l="l" t="t" r="r" b="b"/>
            <a:pathLst>
              <a:path w="515619" h="294005">
                <a:moveTo>
                  <a:pt x="0" y="55576"/>
                </a:moveTo>
                <a:lnTo>
                  <a:pt x="40062" y="85674"/>
                </a:lnTo>
                <a:lnTo>
                  <a:pt x="81704" y="114187"/>
                </a:lnTo>
                <a:lnTo>
                  <a:pt x="124848" y="141079"/>
                </a:lnTo>
                <a:lnTo>
                  <a:pt x="169421" y="166317"/>
                </a:lnTo>
                <a:lnTo>
                  <a:pt x="215348" y="189866"/>
                </a:lnTo>
                <a:lnTo>
                  <a:pt x="262552" y="211690"/>
                </a:lnTo>
                <a:lnTo>
                  <a:pt x="310961" y="231756"/>
                </a:lnTo>
                <a:lnTo>
                  <a:pt x="360497" y="250028"/>
                </a:lnTo>
                <a:lnTo>
                  <a:pt x="411087" y="266472"/>
                </a:lnTo>
                <a:lnTo>
                  <a:pt x="462656" y="281053"/>
                </a:lnTo>
                <a:lnTo>
                  <a:pt x="515127" y="293737"/>
                </a:lnTo>
                <a:lnTo>
                  <a:pt x="515424" y="234196"/>
                </a:lnTo>
                <a:lnTo>
                  <a:pt x="463067" y="221810"/>
                </a:lnTo>
                <a:lnTo>
                  <a:pt x="411589" y="207542"/>
                </a:lnTo>
                <a:lnTo>
                  <a:pt x="361063" y="191426"/>
                </a:lnTo>
                <a:lnTo>
                  <a:pt x="311563" y="173496"/>
                </a:lnTo>
                <a:lnTo>
                  <a:pt x="263163" y="153785"/>
                </a:lnTo>
                <a:lnTo>
                  <a:pt x="215937" y="132326"/>
                </a:lnTo>
                <a:lnTo>
                  <a:pt x="169959" y="109154"/>
                </a:lnTo>
                <a:lnTo>
                  <a:pt x="125303" y="84302"/>
                </a:lnTo>
                <a:lnTo>
                  <a:pt x="82041" y="57803"/>
                </a:lnTo>
                <a:lnTo>
                  <a:pt x="40250" y="29691"/>
                </a:lnTo>
                <a:lnTo>
                  <a:pt x="1" y="0"/>
                </a:lnTo>
                <a:lnTo>
                  <a:pt x="1" y="55576"/>
                </a:lnTo>
                <a:close/>
              </a:path>
            </a:pathLst>
          </a:custGeom>
          <a:ln w="85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74" name="object 74"/>
          <p:cNvSpPr/>
          <p:nvPr/>
        </p:nvSpPr>
        <p:spPr>
          <a:xfrm>
            <a:off x="2001155" y="2295000"/>
            <a:ext cx="340994" cy="366236"/>
          </a:xfrm>
          <a:custGeom>
            <a:avLst/>
            <a:gdLst/>
            <a:ahLst/>
            <a:cxnLst/>
            <a:rect l="l" t="t" r="r" b="b"/>
            <a:pathLst>
              <a:path w="454660" h="488314">
                <a:moveTo>
                  <a:pt x="106089" y="0"/>
                </a:moveTo>
                <a:lnTo>
                  <a:pt x="0" y="281028"/>
                </a:lnTo>
                <a:lnTo>
                  <a:pt x="454370" y="488242"/>
                </a:lnTo>
              </a:path>
            </a:pathLst>
          </a:custGeom>
          <a:ln w="9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75" name="object 75"/>
          <p:cNvSpPr/>
          <p:nvPr/>
        </p:nvSpPr>
        <p:spPr>
          <a:xfrm>
            <a:off x="2139265" y="2728162"/>
            <a:ext cx="166211" cy="102870"/>
          </a:xfrm>
          <a:custGeom>
            <a:avLst/>
            <a:gdLst/>
            <a:ahLst/>
            <a:cxnLst/>
            <a:rect l="l" t="t" r="r" b="b"/>
            <a:pathLst>
              <a:path w="221614" h="137160">
                <a:moveTo>
                  <a:pt x="221190" y="0"/>
                </a:moveTo>
                <a:lnTo>
                  <a:pt x="0" y="101617"/>
                </a:lnTo>
                <a:lnTo>
                  <a:pt x="0" y="136548"/>
                </a:lnTo>
              </a:path>
            </a:pathLst>
          </a:custGeom>
          <a:ln w="86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pic>
        <p:nvPicPr>
          <p:cNvPr id="76" name="object 76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2011662" y="2295001"/>
            <a:ext cx="408334" cy="366182"/>
          </a:xfrm>
          <a:prstGeom prst="rect">
            <a:avLst/>
          </a:prstGeom>
        </p:spPr>
      </p:pic>
      <p:sp>
        <p:nvSpPr>
          <p:cNvPr id="77" name="object 77"/>
          <p:cNvSpPr/>
          <p:nvPr/>
        </p:nvSpPr>
        <p:spPr>
          <a:xfrm>
            <a:off x="2011662" y="2295000"/>
            <a:ext cx="408623" cy="366236"/>
          </a:xfrm>
          <a:custGeom>
            <a:avLst/>
            <a:gdLst/>
            <a:ahLst/>
            <a:cxnLst/>
            <a:rect l="l" t="t" r="r" b="b"/>
            <a:pathLst>
              <a:path w="544830" h="488314">
                <a:moveTo>
                  <a:pt x="0" y="277857"/>
                </a:moveTo>
                <a:lnTo>
                  <a:pt x="102079" y="4761"/>
                </a:lnTo>
                <a:lnTo>
                  <a:pt x="92080" y="0"/>
                </a:lnTo>
                <a:lnTo>
                  <a:pt x="137611" y="20280"/>
                </a:lnTo>
                <a:lnTo>
                  <a:pt x="183089" y="40658"/>
                </a:lnTo>
                <a:lnTo>
                  <a:pt x="228499" y="61134"/>
                </a:lnTo>
                <a:lnTo>
                  <a:pt x="273840" y="81707"/>
                </a:lnTo>
                <a:lnTo>
                  <a:pt x="319113" y="102379"/>
                </a:lnTo>
                <a:lnTo>
                  <a:pt x="364317" y="123147"/>
                </a:lnTo>
                <a:lnTo>
                  <a:pt x="409453" y="144014"/>
                </a:lnTo>
                <a:lnTo>
                  <a:pt x="454519" y="164979"/>
                </a:lnTo>
                <a:lnTo>
                  <a:pt x="499517" y="186042"/>
                </a:lnTo>
                <a:lnTo>
                  <a:pt x="544445" y="207203"/>
                </a:lnTo>
                <a:lnTo>
                  <a:pt x="440360" y="488242"/>
                </a:lnTo>
                <a:lnTo>
                  <a:pt x="442366" y="480299"/>
                </a:lnTo>
                <a:lnTo>
                  <a:pt x="397797" y="460532"/>
                </a:lnTo>
                <a:lnTo>
                  <a:pt x="353300" y="440658"/>
                </a:lnTo>
                <a:lnTo>
                  <a:pt x="308876" y="420679"/>
                </a:lnTo>
                <a:lnTo>
                  <a:pt x="264526" y="400593"/>
                </a:lnTo>
                <a:lnTo>
                  <a:pt x="220251" y="380402"/>
                </a:lnTo>
                <a:lnTo>
                  <a:pt x="176049" y="360104"/>
                </a:lnTo>
                <a:lnTo>
                  <a:pt x="131923" y="339701"/>
                </a:lnTo>
                <a:lnTo>
                  <a:pt x="87872" y="319192"/>
                </a:lnTo>
                <a:lnTo>
                  <a:pt x="43898" y="298577"/>
                </a:lnTo>
                <a:lnTo>
                  <a:pt x="0" y="277857"/>
                </a:lnTo>
                <a:close/>
              </a:path>
            </a:pathLst>
          </a:custGeom>
          <a:ln w="9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78" name="object 78"/>
          <p:cNvSpPr/>
          <p:nvPr/>
        </p:nvSpPr>
        <p:spPr>
          <a:xfrm>
            <a:off x="1785286" y="2530733"/>
            <a:ext cx="526733" cy="241459"/>
          </a:xfrm>
          <a:custGeom>
            <a:avLst/>
            <a:gdLst/>
            <a:ahLst/>
            <a:cxnLst/>
            <a:rect l="l" t="t" r="r" b="b"/>
            <a:pathLst>
              <a:path w="702310" h="321944">
                <a:moveTo>
                  <a:pt x="459727" y="280266"/>
                </a:moveTo>
                <a:lnTo>
                  <a:pt x="416229" y="300184"/>
                </a:lnTo>
                <a:lnTo>
                  <a:pt x="462481" y="321368"/>
                </a:lnTo>
                <a:lnTo>
                  <a:pt x="505979" y="301450"/>
                </a:lnTo>
                <a:lnTo>
                  <a:pt x="459727" y="280266"/>
                </a:lnTo>
                <a:close/>
              </a:path>
              <a:path w="702310" h="321944">
                <a:moveTo>
                  <a:pt x="524974" y="250377"/>
                </a:moveTo>
                <a:lnTo>
                  <a:pt x="481476" y="270307"/>
                </a:lnTo>
                <a:lnTo>
                  <a:pt x="527728" y="291480"/>
                </a:lnTo>
                <a:lnTo>
                  <a:pt x="571226" y="271561"/>
                </a:lnTo>
                <a:lnTo>
                  <a:pt x="524974" y="250377"/>
                </a:lnTo>
                <a:close/>
              </a:path>
              <a:path w="702310" h="321944">
                <a:moveTo>
                  <a:pt x="390356" y="248495"/>
                </a:moveTo>
                <a:lnTo>
                  <a:pt x="346858" y="268413"/>
                </a:lnTo>
                <a:lnTo>
                  <a:pt x="393110" y="289598"/>
                </a:lnTo>
                <a:lnTo>
                  <a:pt x="436608" y="269679"/>
                </a:lnTo>
                <a:lnTo>
                  <a:pt x="390356" y="248495"/>
                </a:lnTo>
                <a:close/>
              </a:path>
              <a:path w="702310" h="321944">
                <a:moveTo>
                  <a:pt x="590235" y="220500"/>
                </a:moveTo>
                <a:lnTo>
                  <a:pt x="546737" y="240418"/>
                </a:lnTo>
                <a:lnTo>
                  <a:pt x="592975" y="261602"/>
                </a:lnTo>
                <a:lnTo>
                  <a:pt x="636473" y="241684"/>
                </a:lnTo>
                <a:lnTo>
                  <a:pt x="590235" y="220500"/>
                </a:lnTo>
                <a:close/>
              </a:path>
              <a:path w="702310" h="321944">
                <a:moveTo>
                  <a:pt x="455603" y="218607"/>
                </a:moveTo>
                <a:lnTo>
                  <a:pt x="412105" y="238536"/>
                </a:lnTo>
                <a:lnTo>
                  <a:pt x="458357" y="259709"/>
                </a:lnTo>
                <a:lnTo>
                  <a:pt x="501855" y="239791"/>
                </a:lnTo>
                <a:lnTo>
                  <a:pt x="455603" y="218607"/>
                </a:lnTo>
                <a:close/>
              </a:path>
              <a:path w="702310" h="321944">
                <a:moveTo>
                  <a:pt x="182243" y="153184"/>
                </a:moveTo>
                <a:lnTo>
                  <a:pt x="138745" y="173102"/>
                </a:lnTo>
                <a:lnTo>
                  <a:pt x="323739" y="257827"/>
                </a:lnTo>
                <a:lnTo>
                  <a:pt x="367237" y="237909"/>
                </a:lnTo>
                <a:lnTo>
                  <a:pt x="182243" y="153184"/>
                </a:lnTo>
                <a:close/>
              </a:path>
              <a:path w="702310" h="321944">
                <a:moveTo>
                  <a:pt x="655482" y="190612"/>
                </a:moveTo>
                <a:lnTo>
                  <a:pt x="611984" y="210541"/>
                </a:lnTo>
                <a:lnTo>
                  <a:pt x="658222" y="231714"/>
                </a:lnTo>
                <a:lnTo>
                  <a:pt x="701734" y="211796"/>
                </a:lnTo>
                <a:lnTo>
                  <a:pt x="655482" y="190612"/>
                </a:lnTo>
                <a:close/>
              </a:path>
              <a:path w="702310" h="321944">
                <a:moveTo>
                  <a:pt x="520864" y="188729"/>
                </a:moveTo>
                <a:lnTo>
                  <a:pt x="477352" y="208648"/>
                </a:lnTo>
                <a:lnTo>
                  <a:pt x="523604" y="229832"/>
                </a:lnTo>
                <a:lnTo>
                  <a:pt x="567102" y="209914"/>
                </a:lnTo>
                <a:lnTo>
                  <a:pt x="520864" y="188729"/>
                </a:lnTo>
                <a:close/>
              </a:path>
              <a:path w="702310" h="321944">
                <a:moveTo>
                  <a:pt x="386232" y="186836"/>
                </a:moveTo>
                <a:lnTo>
                  <a:pt x="342734" y="206766"/>
                </a:lnTo>
                <a:lnTo>
                  <a:pt x="388986" y="227939"/>
                </a:lnTo>
                <a:lnTo>
                  <a:pt x="432484" y="208020"/>
                </a:lnTo>
                <a:lnTo>
                  <a:pt x="386232" y="186836"/>
                </a:lnTo>
                <a:close/>
              </a:path>
              <a:path w="702310" h="321944">
                <a:moveTo>
                  <a:pt x="586111" y="158841"/>
                </a:moveTo>
                <a:lnTo>
                  <a:pt x="542613" y="178770"/>
                </a:lnTo>
                <a:lnTo>
                  <a:pt x="588851" y="199943"/>
                </a:lnTo>
                <a:lnTo>
                  <a:pt x="632363" y="180025"/>
                </a:lnTo>
                <a:lnTo>
                  <a:pt x="586111" y="158841"/>
                </a:lnTo>
                <a:close/>
              </a:path>
              <a:path w="702310" h="321944">
                <a:moveTo>
                  <a:pt x="451493" y="156959"/>
                </a:moveTo>
                <a:lnTo>
                  <a:pt x="407981" y="176877"/>
                </a:lnTo>
                <a:lnTo>
                  <a:pt x="454233" y="198061"/>
                </a:lnTo>
                <a:lnTo>
                  <a:pt x="497731" y="178143"/>
                </a:lnTo>
                <a:lnTo>
                  <a:pt x="451493" y="156959"/>
                </a:lnTo>
                <a:close/>
              </a:path>
              <a:path w="702310" h="321944">
                <a:moveTo>
                  <a:pt x="316861" y="155077"/>
                </a:moveTo>
                <a:lnTo>
                  <a:pt x="273363" y="174995"/>
                </a:lnTo>
                <a:lnTo>
                  <a:pt x="319615" y="196168"/>
                </a:lnTo>
                <a:lnTo>
                  <a:pt x="363113" y="176250"/>
                </a:lnTo>
                <a:lnTo>
                  <a:pt x="316861" y="155077"/>
                </a:lnTo>
                <a:close/>
              </a:path>
              <a:path w="702310" h="321944">
                <a:moveTo>
                  <a:pt x="516740" y="127070"/>
                </a:moveTo>
                <a:lnTo>
                  <a:pt x="473242" y="147000"/>
                </a:lnTo>
                <a:lnTo>
                  <a:pt x="519494" y="168173"/>
                </a:lnTo>
                <a:lnTo>
                  <a:pt x="562992" y="148255"/>
                </a:lnTo>
                <a:lnTo>
                  <a:pt x="516740" y="127070"/>
                </a:lnTo>
                <a:close/>
              </a:path>
              <a:path w="702310" h="321944">
                <a:moveTo>
                  <a:pt x="382122" y="125188"/>
                </a:moveTo>
                <a:lnTo>
                  <a:pt x="338610" y="145107"/>
                </a:lnTo>
                <a:lnTo>
                  <a:pt x="384862" y="166291"/>
                </a:lnTo>
                <a:lnTo>
                  <a:pt x="428360" y="146372"/>
                </a:lnTo>
                <a:lnTo>
                  <a:pt x="382122" y="125188"/>
                </a:lnTo>
                <a:close/>
              </a:path>
              <a:path w="702310" h="321944">
                <a:moveTo>
                  <a:pt x="247490" y="123306"/>
                </a:moveTo>
                <a:lnTo>
                  <a:pt x="203992" y="143225"/>
                </a:lnTo>
                <a:lnTo>
                  <a:pt x="250244" y="164409"/>
                </a:lnTo>
                <a:lnTo>
                  <a:pt x="293742" y="144479"/>
                </a:lnTo>
                <a:lnTo>
                  <a:pt x="247490" y="123306"/>
                </a:lnTo>
                <a:close/>
              </a:path>
              <a:path w="702310" h="321944">
                <a:moveTo>
                  <a:pt x="112873" y="121413"/>
                </a:moveTo>
                <a:lnTo>
                  <a:pt x="69375" y="141331"/>
                </a:lnTo>
                <a:lnTo>
                  <a:pt x="115612" y="162515"/>
                </a:lnTo>
                <a:lnTo>
                  <a:pt x="159125" y="142597"/>
                </a:lnTo>
                <a:lnTo>
                  <a:pt x="112873" y="121413"/>
                </a:lnTo>
                <a:close/>
              </a:path>
              <a:path w="702310" h="321944">
                <a:moveTo>
                  <a:pt x="447369" y="95300"/>
                </a:moveTo>
                <a:lnTo>
                  <a:pt x="403871" y="115229"/>
                </a:lnTo>
                <a:lnTo>
                  <a:pt x="450123" y="136402"/>
                </a:lnTo>
                <a:lnTo>
                  <a:pt x="493621" y="116484"/>
                </a:lnTo>
                <a:lnTo>
                  <a:pt x="447369" y="95300"/>
                </a:lnTo>
                <a:close/>
              </a:path>
              <a:path w="702310" h="321944">
                <a:moveTo>
                  <a:pt x="312737" y="93418"/>
                </a:moveTo>
                <a:lnTo>
                  <a:pt x="269239" y="113336"/>
                </a:lnTo>
                <a:lnTo>
                  <a:pt x="315491" y="134520"/>
                </a:lnTo>
                <a:lnTo>
                  <a:pt x="358989" y="114602"/>
                </a:lnTo>
                <a:lnTo>
                  <a:pt x="312737" y="93418"/>
                </a:lnTo>
                <a:close/>
              </a:path>
              <a:path w="702310" h="321944">
                <a:moveTo>
                  <a:pt x="178120" y="91536"/>
                </a:moveTo>
                <a:lnTo>
                  <a:pt x="134622" y="111454"/>
                </a:lnTo>
                <a:lnTo>
                  <a:pt x="180874" y="132638"/>
                </a:lnTo>
                <a:lnTo>
                  <a:pt x="224371" y="112709"/>
                </a:lnTo>
                <a:lnTo>
                  <a:pt x="178120" y="91536"/>
                </a:lnTo>
                <a:close/>
              </a:path>
              <a:path w="702310" h="321944">
                <a:moveTo>
                  <a:pt x="43502" y="89643"/>
                </a:moveTo>
                <a:lnTo>
                  <a:pt x="0" y="109561"/>
                </a:lnTo>
                <a:lnTo>
                  <a:pt x="46242" y="130745"/>
                </a:lnTo>
                <a:lnTo>
                  <a:pt x="89754" y="110827"/>
                </a:lnTo>
                <a:lnTo>
                  <a:pt x="43502" y="89643"/>
                </a:lnTo>
                <a:close/>
              </a:path>
              <a:path w="702310" h="321944">
                <a:moveTo>
                  <a:pt x="377999" y="63529"/>
                </a:moveTo>
                <a:lnTo>
                  <a:pt x="334501" y="83459"/>
                </a:lnTo>
                <a:lnTo>
                  <a:pt x="380752" y="104632"/>
                </a:lnTo>
                <a:lnTo>
                  <a:pt x="424236" y="84713"/>
                </a:lnTo>
                <a:lnTo>
                  <a:pt x="377999" y="63529"/>
                </a:lnTo>
                <a:close/>
              </a:path>
              <a:path w="702310" h="321944">
                <a:moveTo>
                  <a:pt x="243367" y="61647"/>
                </a:moveTo>
                <a:lnTo>
                  <a:pt x="199869" y="81566"/>
                </a:lnTo>
                <a:lnTo>
                  <a:pt x="246120" y="102750"/>
                </a:lnTo>
                <a:lnTo>
                  <a:pt x="289618" y="82831"/>
                </a:lnTo>
                <a:lnTo>
                  <a:pt x="243367" y="61647"/>
                </a:lnTo>
                <a:close/>
              </a:path>
              <a:path w="702310" h="321944">
                <a:moveTo>
                  <a:pt x="108749" y="59765"/>
                </a:moveTo>
                <a:lnTo>
                  <a:pt x="65251" y="79684"/>
                </a:lnTo>
                <a:lnTo>
                  <a:pt x="111503" y="100868"/>
                </a:lnTo>
                <a:lnTo>
                  <a:pt x="155001" y="80938"/>
                </a:lnTo>
                <a:lnTo>
                  <a:pt x="108749" y="59765"/>
                </a:lnTo>
                <a:close/>
              </a:path>
              <a:path w="702310" h="321944">
                <a:moveTo>
                  <a:pt x="308628" y="31770"/>
                </a:moveTo>
                <a:lnTo>
                  <a:pt x="265130" y="51688"/>
                </a:lnTo>
                <a:lnTo>
                  <a:pt x="311382" y="72872"/>
                </a:lnTo>
                <a:lnTo>
                  <a:pt x="354865" y="52943"/>
                </a:lnTo>
                <a:lnTo>
                  <a:pt x="308628" y="31770"/>
                </a:lnTo>
                <a:close/>
              </a:path>
              <a:path w="702310" h="321944">
                <a:moveTo>
                  <a:pt x="173996" y="29877"/>
                </a:moveTo>
                <a:lnTo>
                  <a:pt x="130498" y="49795"/>
                </a:lnTo>
                <a:lnTo>
                  <a:pt x="176750" y="70979"/>
                </a:lnTo>
                <a:lnTo>
                  <a:pt x="220248" y="51061"/>
                </a:lnTo>
                <a:lnTo>
                  <a:pt x="173996" y="29877"/>
                </a:lnTo>
                <a:close/>
              </a:path>
              <a:path w="702310" h="321944">
                <a:moveTo>
                  <a:pt x="239257" y="0"/>
                </a:moveTo>
                <a:lnTo>
                  <a:pt x="195745" y="19918"/>
                </a:lnTo>
                <a:lnTo>
                  <a:pt x="242011" y="41102"/>
                </a:lnTo>
                <a:lnTo>
                  <a:pt x="285495" y="21172"/>
                </a:lnTo>
                <a:lnTo>
                  <a:pt x="2392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79" name="object 79"/>
          <p:cNvSpPr/>
          <p:nvPr/>
        </p:nvSpPr>
        <p:spPr>
          <a:xfrm>
            <a:off x="1785286" y="2545672"/>
            <a:ext cx="526733" cy="232410"/>
          </a:xfrm>
          <a:custGeom>
            <a:avLst/>
            <a:gdLst/>
            <a:ahLst/>
            <a:cxnLst/>
            <a:rect l="l" t="t" r="r" b="b"/>
            <a:pathLst>
              <a:path w="702310" h="309880">
                <a:moveTo>
                  <a:pt x="195745" y="0"/>
                </a:moveTo>
                <a:lnTo>
                  <a:pt x="195745" y="7942"/>
                </a:lnTo>
                <a:lnTo>
                  <a:pt x="241997" y="29115"/>
                </a:lnTo>
                <a:lnTo>
                  <a:pt x="242011" y="21184"/>
                </a:lnTo>
                <a:lnTo>
                  <a:pt x="195745" y="0"/>
                </a:lnTo>
                <a:close/>
              </a:path>
              <a:path w="702310" h="309880">
                <a:moveTo>
                  <a:pt x="285495" y="1254"/>
                </a:moveTo>
                <a:lnTo>
                  <a:pt x="242011" y="21184"/>
                </a:lnTo>
                <a:lnTo>
                  <a:pt x="241997" y="29115"/>
                </a:lnTo>
                <a:lnTo>
                  <a:pt x="285495" y="9197"/>
                </a:lnTo>
                <a:lnTo>
                  <a:pt x="285495" y="1254"/>
                </a:lnTo>
                <a:close/>
              </a:path>
              <a:path w="702310" h="309880">
                <a:moveTo>
                  <a:pt x="265130" y="31770"/>
                </a:moveTo>
                <a:lnTo>
                  <a:pt x="265130" y="39713"/>
                </a:lnTo>
                <a:lnTo>
                  <a:pt x="311367" y="60886"/>
                </a:lnTo>
                <a:lnTo>
                  <a:pt x="311382" y="52954"/>
                </a:lnTo>
                <a:lnTo>
                  <a:pt x="265130" y="31770"/>
                </a:lnTo>
                <a:close/>
              </a:path>
              <a:path w="702310" h="309880">
                <a:moveTo>
                  <a:pt x="354865" y="33025"/>
                </a:moveTo>
                <a:lnTo>
                  <a:pt x="311382" y="52954"/>
                </a:lnTo>
                <a:lnTo>
                  <a:pt x="311367" y="60886"/>
                </a:lnTo>
                <a:lnTo>
                  <a:pt x="354865" y="40967"/>
                </a:lnTo>
                <a:lnTo>
                  <a:pt x="354865" y="33025"/>
                </a:lnTo>
                <a:close/>
              </a:path>
              <a:path w="702310" h="309880">
                <a:moveTo>
                  <a:pt x="334501" y="63541"/>
                </a:moveTo>
                <a:lnTo>
                  <a:pt x="334501" y="71483"/>
                </a:lnTo>
                <a:lnTo>
                  <a:pt x="380752" y="92656"/>
                </a:lnTo>
                <a:lnTo>
                  <a:pt x="380752" y="84713"/>
                </a:lnTo>
                <a:lnTo>
                  <a:pt x="334501" y="63541"/>
                </a:lnTo>
                <a:close/>
              </a:path>
              <a:path w="702310" h="309880">
                <a:moveTo>
                  <a:pt x="424236" y="64795"/>
                </a:moveTo>
                <a:lnTo>
                  <a:pt x="380752" y="84713"/>
                </a:lnTo>
                <a:lnTo>
                  <a:pt x="380752" y="92656"/>
                </a:lnTo>
                <a:lnTo>
                  <a:pt x="424236" y="72738"/>
                </a:lnTo>
                <a:lnTo>
                  <a:pt x="424236" y="64795"/>
                </a:lnTo>
                <a:close/>
              </a:path>
              <a:path w="702310" h="309880">
                <a:moveTo>
                  <a:pt x="403871" y="95311"/>
                </a:moveTo>
                <a:lnTo>
                  <a:pt x="403871" y="103243"/>
                </a:lnTo>
                <a:lnTo>
                  <a:pt x="450109" y="124420"/>
                </a:lnTo>
                <a:lnTo>
                  <a:pt x="450123" y="116484"/>
                </a:lnTo>
                <a:lnTo>
                  <a:pt x="403871" y="95311"/>
                </a:lnTo>
                <a:close/>
              </a:path>
              <a:path w="702310" h="309880">
                <a:moveTo>
                  <a:pt x="493621" y="96566"/>
                </a:moveTo>
                <a:lnTo>
                  <a:pt x="450123" y="116484"/>
                </a:lnTo>
                <a:lnTo>
                  <a:pt x="450123" y="124420"/>
                </a:lnTo>
                <a:lnTo>
                  <a:pt x="493621" y="104508"/>
                </a:lnTo>
                <a:lnTo>
                  <a:pt x="493621" y="96566"/>
                </a:lnTo>
                <a:close/>
              </a:path>
              <a:path w="702310" h="309880">
                <a:moveTo>
                  <a:pt x="473242" y="127082"/>
                </a:moveTo>
                <a:lnTo>
                  <a:pt x="473242" y="135013"/>
                </a:lnTo>
                <a:lnTo>
                  <a:pt x="519480" y="156197"/>
                </a:lnTo>
                <a:lnTo>
                  <a:pt x="519494" y="148255"/>
                </a:lnTo>
                <a:lnTo>
                  <a:pt x="473242" y="127082"/>
                </a:lnTo>
                <a:close/>
              </a:path>
              <a:path w="702310" h="309880">
                <a:moveTo>
                  <a:pt x="562992" y="128336"/>
                </a:moveTo>
                <a:lnTo>
                  <a:pt x="519494" y="148255"/>
                </a:lnTo>
                <a:lnTo>
                  <a:pt x="519480" y="156197"/>
                </a:lnTo>
                <a:lnTo>
                  <a:pt x="562992" y="136279"/>
                </a:lnTo>
                <a:lnTo>
                  <a:pt x="562992" y="128336"/>
                </a:lnTo>
                <a:close/>
              </a:path>
              <a:path w="702310" h="309880">
                <a:moveTo>
                  <a:pt x="542613" y="158852"/>
                </a:moveTo>
                <a:lnTo>
                  <a:pt x="542613" y="166784"/>
                </a:lnTo>
                <a:lnTo>
                  <a:pt x="588851" y="187968"/>
                </a:lnTo>
                <a:lnTo>
                  <a:pt x="588851" y="180025"/>
                </a:lnTo>
                <a:lnTo>
                  <a:pt x="542613" y="158852"/>
                </a:lnTo>
                <a:close/>
              </a:path>
              <a:path w="702310" h="309880">
                <a:moveTo>
                  <a:pt x="632363" y="160107"/>
                </a:moveTo>
                <a:lnTo>
                  <a:pt x="588851" y="180025"/>
                </a:lnTo>
                <a:lnTo>
                  <a:pt x="588851" y="187968"/>
                </a:lnTo>
                <a:lnTo>
                  <a:pt x="632363" y="168050"/>
                </a:lnTo>
                <a:lnTo>
                  <a:pt x="632363" y="160107"/>
                </a:lnTo>
                <a:close/>
              </a:path>
              <a:path w="702310" h="309880">
                <a:moveTo>
                  <a:pt x="701734" y="191877"/>
                </a:moveTo>
                <a:lnTo>
                  <a:pt x="658222" y="211796"/>
                </a:lnTo>
                <a:lnTo>
                  <a:pt x="658236" y="219732"/>
                </a:lnTo>
                <a:lnTo>
                  <a:pt x="701734" y="199820"/>
                </a:lnTo>
                <a:lnTo>
                  <a:pt x="701734" y="191877"/>
                </a:lnTo>
                <a:close/>
              </a:path>
              <a:path w="702310" h="309880">
                <a:moveTo>
                  <a:pt x="611984" y="190623"/>
                </a:moveTo>
                <a:lnTo>
                  <a:pt x="611984" y="198554"/>
                </a:lnTo>
                <a:lnTo>
                  <a:pt x="658222" y="219732"/>
                </a:lnTo>
                <a:lnTo>
                  <a:pt x="658222" y="211796"/>
                </a:lnTo>
                <a:lnTo>
                  <a:pt x="611984" y="190623"/>
                </a:lnTo>
                <a:close/>
              </a:path>
              <a:path w="702310" h="309880">
                <a:moveTo>
                  <a:pt x="130498" y="29877"/>
                </a:moveTo>
                <a:lnTo>
                  <a:pt x="130498" y="37819"/>
                </a:lnTo>
                <a:lnTo>
                  <a:pt x="176750" y="59004"/>
                </a:lnTo>
                <a:lnTo>
                  <a:pt x="176750" y="51061"/>
                </a:lnTo>
                <a:lnTo>
                  <a:pt x="130498" y="29877"/>
                </a:lnTo>
                <a:close/>
              </a:path>
              <a:path w="702310" h="309880">
                <a:moveTo>
                  <a:pt x="220248" y="31143"/>
                </a:moveTo>
                <a:lnTo>
                  <a:pt x="176750" y="51061"/>
                </a:lnTo>
                <a:lnTo>
                  <a:pt x="176750" y="59004"/>
                </a:lnTo>
                <a:lnTo>
                  <a:pt x="220248" y="39074"/>
                </a:lnTo>
                <a:lnTo>
                  <a:pt x="220248" y="31143"/>
                </a:lnTo>
                <a:close/>
              </a:path>
              <a:path w="702310" h="309880">
                <a:moveTo>
                  <a:pt x="199869" y="61647"/>
                </a:moveTo>
                <a:lnTo>
                  <a:pt x="199869" y="69590"/>
                </a:lnTo>
                <a:lnTo>
                  <a:pt x="246120" y="90774"/>
                </a:lnTo>
                <a:lnTo>
                  <a:pt x="246120" y="82831"/>
                </a:lnTo>
                <a:lnTo>
                  <a:pt x="199869" y="61647"/>
                </a:lnTo>
                <a:close/>
              </a:path>
              <a:path w="702310" h="309880">
                <a:moveTo>
                  <a:pt x="289618" y="62913"/>
                </a:moveTo>
                <a:lnTo>
                  <a:pt x="246120" y="82831"/>
                </a:lnTo>
                <a:lnTo>
                  <a:pt x="246120" y="90774"/>
                </a:lnTo>
                <a:lnTo>
                  <a:pt x="289618" y="70845"/>
                </a:lnTo>
                <a:lnTo>
                  <a:pt x="289618" y="62913"/>
                </a:lnTo>
                <a:close/>
              </a:path>
              <a:path w="702310" h="309880">
                <a:moveTo>
                  <a:pt x="269239" y="93418"/>
                </a:moveTo>
                <a:lnTo>
                  <a:pt x="269239" y="101361"/>
                </a:lnTo>
                <a:lnTo>
                  <a:pt x="315491" y="122545"/>
                </a:lnTo>
                <a:lnTo>
                  <a:pt x="315491" y="114602"/>
                </a:lnTo>
                <a:lnTo>
                  <a:pt x="269239" y="93418"/>
                </a:lnTo>
                <a:close/>
              </a:path>
              <a:path w="702310" h="309880">
                <a:moveTo>
                  <a:pt x="358989" y="94684"/>
                </a:moveTo>
                <a:lnTo>
                  <a:pt x="315491" y="114602"/>
                </a:lnTo>
                <a:lnTo>
                  <a:pt x="315491" y="122545"/>
                </a:lnTo>
                <a:lnTo>
                  <a:pt x="358989" y="102615"/>
                </a:lnTo>
                <a:lnTo>
                  <a:pt x="358989" y="94684"/>
                </a:lnTo>
                <a:close/>
              </a:path>
              <a:path w="702310" h="309880">
                <a:moveTo>
                  <a:pt x="338610" y="125188"/>
                </a:moveTo>
                <a:lnTo>
                  <a:pt x="338610" y="133131"/>
                </a:lnTo>
                <a:lnTo>
                  <a:pt x="384862" y="154315"/>
                </a:lnTo>
                <a:lnTo>
                  <a:pt x="384862" y="146372"/>
                </a:lnTo>
                <a:lnTo>
                  <a:pt x="338610" y="125188"/>
                </a:lnTo>
                <a:close/>
              </a:path>
              <a:path w="702310" h="309880">
                <a:moveTo>
                  <a:pt x="428360" y="126454"/>
                </a:moveTo>
                <a:lnTo>
                  <a:pt x="384862" y="146372"/>
                </a:lnTo>
                <a:lnTo>
                  <a:pt x="384862" y="154315"/>
                </a:lnTo>
                <a:lnTo>
                  <a:pt x="428360" y="134386"/>
                </a:lnTo>
                <a:lnTo>
                  <a:pt x="428360" y="126454"/>
                </a:lnTo>
                <a:close/>
              </a:path>
              <a:path w="702310" h="309880">
                <a:moveTo>
                  <a:pt x="407981" y="156959"/>
                </a:moveTo>
                <a:lnTo>
                  <a:pt x="407981" y="164902"/>
                </a:lnTo>
                <a:lnTo>
                  <a:pt x="454233" y="186086"/>
                </a:lnTo>
                <a:lnTo>
                  <a:pt x="454233" y="178143"/>
                </a:lnTo>
                <a:lnTo>
                  <a:pt x="407981" y="156959"/>
                </a:lnTo>
                <a:close/>
              </a:path>
              <a:path w="702310" h="309880">
                <a:moveTo>
                  <a:pt x="497731" y="158225"/>
                </a:moveTo>
                <a:lnTo>
                  <a:pt x="454233" y="178143"/>
                </a:lnTo>
                <a:lnTo>
                  <a:pt x="454233" y="186086"/>
                </a:lnTo>
                <a:lnTo>
                  <a:pt x="497731" y="166156"/>
                </a:lnTo>
                <a:lnTo>
                  <a:pt x="497731" y="158225"/>
                </a:lnTo>
                <a:close/>
              </a:path>
              <a:path w="702310" h="309880">
                <a:moveTo>
                  <a:pt x="477352" y="188729"/>
                </a:moveTo>
                <a:lnTo>
                  <a:pt x="477352" y="196672"/>
                </a:lnTo>
                <a:lnTo>
                  <a:pt x="523604" y="217856"/>
                </a:lnTo>
                <a:lnTo>
                  <a:pt x="523604" y="209914"/>
                </a:lnTo>
                <a:lnTo>
                  <a:pt x="477352" y="188729"/>
                </a:lnTo>
                <a:close/>
              </a:path>
              <a:path w="702310" h="309880">
                <a:moveTo>
                  <a:pt x="567102" y="189995"/>
                </a:moveTo>
                <a:lnTo>
                  <a:pt x="523604" y="209914"/>
                </a:lnTo>
                <a:lnTo>
                  <a:pt x="523604" y="217856"/>
                </a:lnTo>
                <a:lnTo>
                  <a:pt x="567102" y="197927"/>
                </a:lnTo>
                <a:lnTo>
                  <a:pt x="567102" y="189995"/>
                </a:lnTo>
                <a:close/>
              </a:path>
              <a:path w="702310" h="309880">
                <a:moveTo>
                  <a:pt x="546737" y="220500"/>
                </a:moveTo>
                <a:lnTo>
                  <a:pt x="546737" y="228443"/>
                </a:lnTo>
                <a:lnTo>
                  <a:pt x="592975" y="249627"/>
                </a:lnTo>
                <a:lnTo>
                  <a:pt x="592975" y="241684"/>
                </a:lnTo>
                <a:lnTo>
                  <a:pt x="546737" y="220500"/>
                </a:lnTo>
                <a:close/>
              </a:path>
              <a:path w="702310" h="309880">
                <a:moveTo>
                  <a:pt x="636473" y="221766"/>
                </a:moveTo>
                <a:lnTo>
                  <a:pt x="592975" y="241684"/>
                </a:lnTo>
                <a:lnTo>
                  <a:pt x="592975" y="249627"/>
                </a:lnTo>
                <a:lnTo>
                  <a:pt x="636487" y="229697"/>
                </a:lnTo>
                <a:lnTo>
                  <a:pt x="636473" y="221766"/>
                </a:lnTo>
                <a:close/>
              </a:path>
              <a:path w="702310" h="309880">
                <a:moveTo>
                  <a:pt x="65251" y="59765"/>
                </a:moveTo>
                <a:lnTo>
                  <a:pt x="65251" y="67708"/>
                </a:lnTo>
                <a:lnTo>
                  <a:pt x="111503" y="88881"/>
                </a:lnTo>
                <a:lnTo>
                  <a:pt x="111503" y="80949"/>
                </a:lnTo>
                <a:lnTo>
                  <a:pt x="65251" y="59765"/>
                </a:lnTo>
                <a:close/>
              </a:path>
              <a:path w="702310" h="309880">
                <a:moveTo>
                  <a:pt x="155001" y="61020"/>
                </a:moveTo>
                <a:lnTo>
                  <a:pt x="111503" y="80949"/>
                </a:lnTo>
                <a:lnTo>
                  <a:pt x="111503" y="88881"/>
                </a:lnTo>
                <a:lnTo>
                  <a:pt x="155001" y="68963"/>
                </a:lnTo>
                <a:lnTo>
                  <a:pt x="155001" y="61020"/>
                </a:lnTo>
                <a:close/>
              </a:path>
              <a:path w="702310" h="309880">
                <a:moveTo>
                  <a:pt x="134622" y="91536"/>
                </a:moveTo>
                <a:lnTo>
                  <a:pt x="134622" y="99478"/>
                </a:lnTo>
                <a:lnTo>
                  <a:pt x="180874" y="120651"/>
                </a:lnTo>
                <a:lnTo>
                  <a:pt x="180874" y="112720"/>
                </a:lnTo>
                <a:lnTo>
                  <a:pt x="134622" y="91536"/>
                </a:lnTo>
                <a:close/>
              </a:path>
              <a:path w="702310" h="309880">
                <a:moveTo>
                  <a:pt x="224371" y="92791"/>
                </a:moveTo>
                <a:lnTo>
                  <a:pt x="180874" y="112720"/>
                </a:lnTo>
                <a:lnTo>
                  <a:pt x="180874" y="120651"/>
                </a:lnTo>
                <a:lnTo>
                  <a:pt x="224371" y="100733"/>
                </a:lnTo>
                <a:lnTo>
                  <a:pt x="224371" y="92791"/>
                </a:lnTo>
                <a:close/>
              </a:path>
              <a:path w="702310" h="309880">
                <a:moveTo>
                  <a:pt x="203992" y="123306"/>
                </a:moveTo>
                <a:lnTo>
                  <a:pt x="203992" y="131249"/>
                </a:lnTo>
                <a:lnTo>
                  <a:pt x="250244" y="152422"/>
                </a:lnTo>
                <a:lnTo>
                  <a:pt x="250244" y="144490"/>
                </a:lnTo>
                <a:lnTo>
                  <a:pt x="203992" y="123306"/>
                </a:lnTo>
                <a:close/>
              </a:path>
              <a:path w="702310" h="309880">
                <a:moveTo>
                  <a:pt x="293742" y="124561"/>
                </a:moveTo>
                <a:lnTo>
                  <a:pt x="250244" y="144490"/>
                </a:lnTo>
                <a:lnTo>
                  <a:pt x="250244" y="152422"/>
                </a:lnTo>
                <a:lnTo>
                  <a:pt x="293742" y="132504"/>
                </a:lnTo>
                <a:lnTo>
                  <a:pt x="293742" y="124561"/>
                </a:lnTo>
                <a:close/>
              </a:path>
              <a:path w="702310" h="309880">
                <a:moveTo>
                  <a:pt x="412105" y="218618"/>
                </a:moveTo>
                <a:lnTo>
                  <a:pt x="412105" y="226549"/>
                </a:lnTo>
                <a:lnTo>
                  <a:pt x="458357" y="247734"/>
                </a:lnTo>
                <a:lnTo>
                  <a:pt x="458357" y="239791"/>
                </a:lnTo>
                <a:lnTo>
                  <a:pt x="412105" y="218618"/>
                </a:lnTo>
                <a:close/>
              </a:path>
              <a:path w="702310" h="309880">
                <a:moveTo>
                  <a:pt x="501855" y="219873"/>
                </a:moveTo>
                <a:lnTo>
                  <a:pt x="458357" y="239791"/>
                </a:lnTo>
                <a:lnTo>
                  <a:pt x="458357" y="247734"/>
                </a:lnTo>
                <a:lnTo>
                  <a:pt x="501855" y="227815"/>
                </a:lnTo>
                <a:lnTo>
                  <a:pt x="501855" y="219873"/>
                </a:lnTo>
                <a:close/>
              </a:path>
              <a:path w="702310" h="309880">
                <a:moveTo>
                  <a:pt x="138745" y="153184"/>
                </a:moveTo>
                <a:lnTo>
                  <a:pt x="138745" y="161126"/>
                </a:lnTo>
                <a:lnTo>
                  <a:pt x="323739" y="245851"/>
                </a:lnTo>
                <a:lnTo>
                  <a:pt x="323739" y="237909"/>
                </a:lnTo>
                <a:lnTo>
                  <a:pt x="138745" y="153184"/>
                </a:lnTo>
                <a:close/>
              </a:path>
              <a:path w="702310" h="309880">
                <a:moveTo>
                  <a:pt x="367237" y="217991"/>
                </a:moveTo>
                <a:lnTo>
                  <a:pt x="323739" y="237909"/>
                </a:lnTo>
                <a:lnTo>
                  <a:pt x="323739" y="245851"/>
                </a:lnTo>
                <a:lnTo>
                  <a:pt x="367237" y="225922"/>
                </a:lnTo>
                <a:lnTo>
                  <a:pt x="367237" y="217991"/>
                </a:lnTo>
                <a:close/>
              </a:path>
              <a:path w="702310" h="309880">
                <a:moveTo>
                  <a:pt x="342734" y="186847"/>
                </a:moveTo>
                <a:lnTo>
                  <a:pt x="342734" y="194779"/>
                </a:lnTo>
                <a:lnTo>
                  <a:pt x="388986" y="215963"/>
                </a:lnTo>
                <a:lnTo>
                  <a:pt x="388986" y="208020"/>
                </a:lnTo>
                <a:lnTo>
                  <a:pt x="342734" y="186847"/>
                </a:lnTo>
                <a:close/>
              </a:path>
              <a:path w="702310" h="309880">
                <a:moveTo>
                  <a:pt x="432484" y="188102"/>
                </a:moveTo>
                <a:lnTo>
                  <a:pt x="388986" y="208020"/>
                </a:lnTo>
                <a:lnTo>
                  <a:pt x="388986" y="215963"/>
                </a:lnTo>
                <a:lnTo>
                  <a:pt x="432484" y="196045"/>
                </a:lnTo>
                <a:lnTo>
                  <a:pt x="432484" y="188102"/>
                </a:lnTo>
                <a:close/>
              </a:path>
              <a:path w="702310" h="309880">
                <a:moveTo>
                  <a:pt x="273363" y="155077"/>
                </a:moveTo>
                <a:lnTo>
                  <a:pt x="273363" y="163020"/>
                </a:lnTo>
                <a:lnTo>
                  <a:pt x="319615" y="184192"/>
                </a:lnTo>
                <a:lnTo>
                  <a:pt x="319615" y="176250"/>
                </a:lnTo>
                <a:lnTo>
                  <a:pt x="273363" y="155077"/>
                </a:lnTo>
                <a:close/>
              </a:path>
              <a:path w="702310" h="309880">
                <a:moveTo>
                  <a:pt x="363113" y="156332"/>
                </a:moveTo>
                <a:lnTo>
                  <a:pt x="319615" y="176250"/>
                </a:lnTo>
                <a:lnTo>
                  <a:pt x="319615" y="184192"/>
                </a:lnTo>
                <a:lnTo>
                  <a:pt x="363113" y="164274"/>
                </a:lnTo>
                <a:lnTo>
                  <a:pt x="363113" y="156332"/>
                </a:lnTo>
                <a:close/>
              </a:path>
              <a:path w="702310" h="309880">
                <a:moveTo>
                  <a:pt x="481476" y="250389"/>
                </a:moveTo>
                <a:lnTo>
                  <a:pt x="481476" y="258320"/>
                </a:lnTo>
                <a:lnTo>
                  <a:pt x="527728" y="279504"/>
                </a:lnTo>
                <a:lnTo>
                  <a:pt x="527728" y="271561"/>
                </a:lnTo>
                <a:lnTo>
                  <a:pt x="481476" y="250389"/>
                </a:lnTo>
                <a:close/>
              </a:path>
              <a:path w="702310" h="309880">
                <a:moveTo>
                  <a:pt x="571226" y="251643"/>
                </a:moveTo>
                <a:lnTo>
                  <a:pt x="527728" y="271561"/>
                </a:lnTo>
                <a:lnTo>
                  <a:pt x="527728" y="279504"/>
                </a:lnTo>
                <a:lnTo>
                  <a:pt x="571226" y="259586"/>
                </a:lnTo>
                <a:lnTo>
                  <a:pt x="571226" y="251643"/>
                </a:lnTo>
                <a:close/>
              </a:path>
              <a:path w="702310" h="309880">
                <a:moveTo>
                  <a:pt x="0" y="89643"/>
                </a:moveTo>
                <a:lnTo>
                  <a:pt x="0" y="97585"/>
                </a:lnTo>
                <a:lnTo>
                  <a:pt x="46242" y="118769"/>
                </a:lnTo>
                <a:lnTo>
                  <a:pt x="46242" y="110827"/>
                </a:lnTo>
                <a:lnTo>
                  <a:pt x="0" y="89643"/>
                </a:lnTo>
                <a:close/>
              </a:path>
              <a:path w="702310" h="309880">
                <a:moveTo>
                  <a:pt x="89754" y="90908"/>
                </a:moveTo>
                <a:lnTo>
                  <a:pt x="46242" y="110827"/>
                </a:lnTo>
                <a:lnTo>
                  <a:pt x="46242" y="118769"/>
                </a:lnTo>
                <a:lnTo>
                  <a:pt x="89754" y="98840"/>
                </a:lnTo>
                <a:lnTo>
                  <a:pt x="89754" y="90908"/>
                </a:lnTo>
                <a:close/>
              </a:path>
              <a:path w="702310" h="309880">
                <a:moveTo>
                  <a:pt x="69375" y="121413"/>
                </a:moveTo>
                <a:lnTo>
                  <a:pt x="69375" y="129356"/>
                </a:lnTo>
                <a:lnTo>
                  <a:pt x="115612" y="150540"/>
                </a:lnTo>
                <a:lnTo>
                  <a:pt x="115612" y="142597"/>
                </a:lnTo>
                <a:lnTo>
                  <a:pt x="69375" y="121413"/>
                </a:lnTo>
                <a:close/>
              </a:path>
              <a:path w="702310" h="309880">
                <a:moveTo>
                  <a:pt x="159125" y="122679"/>
                </a:moveTo>
                <a:lnTo>
                  <a:pt x="115612" y="142597"/>
                </a:lnTo>
                <a:lnTo>
                  <a:pt x="115612" y="150540"/>
                </a:lnTo>
                <a:lnTo>
                  <a:pt x="159125" y="130610"/>
                </a:lnTo>
                <a:lnTo>
                  <a:pt x="159125" y="122679"/>
                </a:lnTo>
                <a:close/>
              </a:path>
              <a:path w="702310" h="309880">
                <a:moveTo>
                  <a:pt x="346858" y="248495"/>
                </a:moveTo>
                <a:lnTo>
                  <a:pt x="346858" y="256438"/>
                </a:lnTo>
                <a:lnTo>
                  <a:pt x="393110" y="277622"/>
                </a:lnTo>
                <a:lnTo>
                  <a:pt x="393110" y="269679"/>
                </a:lnTo>
                <a:lnTo>
                  <a:pt x="346858" y="248495"/>
                </a:lnTo>
                <a:close/>
              </a:path>
              <a:path w="702310" h="309880">
                <a:moveTo>
                  <a:pt x="436608" y="249761"/>
                </a:moveTo>
                <a:lnTo>
                  <a:pt x="393110" y="269679"/>
                </a:lnTo>
                <a:lnTo>
                  <a:pt x="393110" y="277622"/>
                </a:lnTo>
                <a:lnTo>
                  <a:pt x="436608" y="257693"/>
                </a:lnTo>
                <a:lnTo>
                  <a:pt x="436608" y="249761"/>
                </a:lnTo>
                <a:close/>
              </a:path>
              <a:path w="702310" h="309880">
                <a:moveTo>
                  <a:pt x="416229" y="280266"/>
                </a:moveTo>
                <a:lnTo>
                  <a:pt x="416229" y="288208"/>
                </a:lnTo>
                <a:lnTo>
                  <a:pt x="462481" y="309393"/>
                </a:lnTo>
                <a:lnTo>
                  <a:pt x="462481" y="301450"/>
                </a:lnTo>
                <a:lnTo>
                  <a:pt x="416229" y="280266"/>
                </a:lnTo>
                <a:close/>
              </a:path>
              <a:path w="702310" h="309880">
                <a:moveTo>
                  <a:pt x="505979" y="281532"/>
                </a:moveTo>
                <a:lnTo>
                  <a:pt x="462481" y="301450"/>
                </a:lnTo>
                <a:lnTo>
                  <a:pt x="462481" y="309393"/>
                </a:lnTo>
                <a:lnTo>
                  <a:pt x="505979" y="289463"/>
                </a:lnTo>
                <a:lnTo>
                  <a:pt x="505979" y="281532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80" name="object 80"/>
          <p:cNvSpPr/>
          <p:nvPr/>
        </p:nvSpPr>
        <p:spPr>
          <a:xfrm>
            <a:off x="1730931" y="2266324"/>
            <a:ext cx="751046" cy="575310"/>
          </a:xfrm>
          <a:custGeom>
            <a:avLst/>
            <a:gdLst/>
            <a:ahLst/>
            <a:cxnLst/>
            <a:rect l="l" t="t" r="r" b="b"/>
            <a:pathLst>
              <a:path w="1001395" h="767080">
                <a:moveTo>
                  <a:pt x="515126" y="766622"/>
                </a:moveTo>
                <a:lnTo>
                  <a:pt x="860709" y="607841"/>
                </a:lnTo>
                <a:lnTo>
                  <a:pt x="1000821" y="234716"/>
                </a:lnTo>
                <a:lnTo>
                  <a:pt x="487827" y="0"/>
                </a:lnTo>
                <a:lnTo>
                  <a:pt x="443792" y="0"/>
                </a:lnTo>
                <a:lnTo>
                  <a:pt x="322266" y="325222"/>
                </a:lnTo>
                <a:lnTo>
                  <a:pt x="0" y="472883"/>
                </a:lnTo>
                <a:lnTo>
                  <a:pt x="0" y="528459"/>
                </a:lnTo>
                <a:lnTo>
                  <a:pt x="40191" y="558414"/>
                </a:lnTo>
                <a:lnTo>
                  <a:pt x="81926" y="586808"/>
                </a:lnTo>
                <a:lnTo>
                  <a:pt x="125135" y="613609"/>
                </a:lnTo>
                <a:lnTo>
                  <a:pt x="169743" y="638782"/>
                </a:lnTo>
                <a:lnTo>
                  <a:pt x="215679" y="662295"/>
                </a:lnTo>
                <a:lnTo>
                  <a:pt x="262870" y="684114"/>
                </a:lnTo>
                <a:lnTo>
                  <a:pt x="311244" y="704204"/>
                </a:lnTo>
                <a:lnTo>
                  <a:pt x="360730" y="722534"/>
                </a:lnTo>
                <a:lnTo>
                  <a:pt x="411253" y="739069"/>
                </a:lnTo>
                <a:lnTo>
                  <a:pt x="462743" y="753776"/>
                </a:lnTo>
                <a:lnTo>
                  <a:pt x="515126" y="766621"/>
                </a:lnTo>
              </a:path>
            </a:pathLst>
          </a:custGeom>
          <a:ln w="184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81" name="object 81"/>
          <p:cNvSpPr/>
          <p:nvPr/>
        </p:nvSpPr>
        <p:spPr>
          <a:xfrm>
            <a:off x="2108645" y="2718436"/>
            <a:ext cx="1704005" cy="414310"/>
          </a:xfrm>
          <a:custGeom>
            <a:avLst/>
            <a:gdLst/>
            <a:ahLst/>
            <a:cxnLst/>
            <a:rect l="l" t="t" r="r" b="b"/>
            <a:pathLst>
              <a:path w="2361565" h="657225">
                <a:moveTo>
                  <a:pt x="2149475" y="576961"/>
                </a:moveTo>
                <a:lnTo>
                  <a:pt x="2055241" y="496824"/>
                </a:lnTo>
                <a:lnTo>
                  <a:pt x="2049272" y="491617"/>
                </a:lnTo>
                <a:lnTo>
                  <a:pt x="2040255" y="492379"/>
                </a:lnTo>
                <a:lnTo>
                  <a:pt x="2029968" y="504444"/>
                </a:lnTo>
                <a:lnTo>
                  <a:pt x="2030730" y="513461"/>
                </a:lnTo>
                <a:lnTo>
                  <a:pt x="2072017" y="548589"/>
                </a:lnTo>
                <a:lnTo>
                  <a:pt x="5080" y="178181"/>
                </a:lnTo>
                <a:lnTo>
                  <a:pt x="0" y="206375"/>
                </a:lnTo>
                <a:lnTo>
                  <a:pt x="2066950" y="576783"/>
                </a:lnTo>
                <a:lnTo>
                  <a:pt x="2023491" y="592709"/>
                </a:lnTo>
                <a:lnTo>
                  <a:pt x="2015998" y="595376"/>
                </a:lnTo>
                <a:lnTo>
                  <a:pt x="2012188" y="603631"/>
                </a:lnTo>
                <a:lnTo>
                  <a:pt x="2014982" y="610997"/>
                </a:lnTo>
                <a:lnTo>
                  <a:pt x="2017649" y="618363"/>
                </a:lnTo>
                <a:lnTo>
                  <a:pt x="2025904" y="622173"/>
                </a:lnTo>
                <a:lnTo>
                  <a:pt x="2124494" y="586105"/>
                </a:lnTo>
                <a:lnTo>
                  <a:pt x="2149475" y="576961"/>
                </a:lnTo>
                <a:close/>
              </a:path>
              <a:path w="2361565" h="657225">
                <a:moveTo>
                  <a:pt x="2361184" y="657098"/>
                </a:moveTo>
                <a:lnTo>
                  <a:pt x="2360358" y="641223"/>
                </a:lnTo>
                <a:lnTo>
                  <a:pt x="2354834" y="533527"/>
                </a:lnTo>
                <a:lnTo>
                  <a:pt x="2354453" y="525653"/>
                </a:lnTo>
                <a:lnTo>
                  <a:pt x="2347722" y="519557"/>
                </a:lnTo>
                <a:lnTo>
                  <a:pt x="2339848" y="519938"/>
                </a:lnTo>
                <a:lnTo>
                  <a:pt x="2331974" y="520446"/>
                </a:lnTo>
                <a:lnTo>
                  <a:pt x="2325878" y="527050"/>
                </a:lnTo>
                <a:lnTo>
                  <a:pt x="2326386" y="535051"/>
                </a:lnTo>
                <a:lnTo>
                  <a:pt x="2328761" y="581482"/>
                </a:lnTo>
                <a:lnTo>
                  <a:pt x="1948434" y="0"/>
                </a:lnTo>
                <a:lnTo>
                  <a:pt x="1924558" y="15748"/>
                </a:lnTo>
                <a:lnTo>
                  <a:pt x="2304821" y="597014"/>
                </a:lnTo>
                <a:lnTo>
                  <a:pt x="2256282" y="572643"/>
                </a:lnTo>
                <a:lnTo>
                  <a:pt x="2247646" y="575564"/>
                </a:lnTo>
                <a:lnTo>
                  <a:pt x="2244090" y="582676"/>
                </a:lnTo>
                <a:lnTo>
                  <a:pt x="2240534" y="589661"/>
                </a:lnTo>
                <a:lnTo>
                  <a:pt x="2243455" y="598297"/>
                </a:lnTo>
                <a:lnTo>
                  <a:pt x="2361184" y="657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550"/>
          </a:p>
        </p:txBody>
      </p:sp>
      <p:pic>
        <p:nvPicPr>
          <p:cNvPr id="100" name="object 100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3602737" y="3143250"/>
            <a:ext cx="283463" cy="285750"/>
          </a:xfrm>
          <a:prstGeom prst="rect">
            <a:avLst/>
          </a:prstGeom>
        </p:spPr>
      </p:pic>
      <p:sp>
        <p:nvSpPr>
          <p:cNvPr id="113" name="object 113"/>
          <p:cNvSpPr txBox="1"/>
          <p:nvPr/>
        </p:nvSpPr>
        <p:spPr>
          <a:xfrm>
            <a:off x="6048375" y="2414302"/>
            <a:ext cx="921068" cy="194219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-4" dirty="0">
                <a:latin typeface="Arial MT"/>
                <a:cs typeface="Arial MT"/>
              </a:rPr>
              <a:t>Clients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25">
              <a:latin typeface="Arial MT"/>
              <a:cs typeface="Arial MT"/>
            </a:endParaRPr>
          </a:p>
          <a:p>
            <a:pPr marL="9525">
              <a:spcBef>
                <a:spcPts val="1304"/>
              </a:spcBef>
            </a:pPr>
            <a:r>
              <a:rPr sz="1800" dirty="0">
                <a:latin typeface="Arial MT"/>
                <a:cs typeface="Arial MT"/>
              </a:rPr>
              <a:t>Gat</a:t>
            </a:r>
            <a:r>
              <a:rPr sz="1800" spc="-4" dirty="0">
                <a:latin typeface="Arial MT"/>
                <a:cs typeface="Arial MT"/>
              </a:rPr>
              <a:t>e</a:t>
            </a:r>
            <a:r>
              <a:rPr sz="1800" spc="-11" dirty="0">
                <a:latin typeface="Arial MT"/>
                <a:cs typeface="Arial MT"/>
              </a:rPr>
              <a:t>w</a:t>
            </a:r>
            <a:r>
              <a:rPr sz="1800" spc="-4" dirty="0">
                <a:latin typeface="Arial MT"/>
                <a:cs typeface="Arial MT"/>
              </a:rPr>
              <a:t>ay</a:t>
            </a:r>
            <a:endParaRPr sz="1800">
              <a:latin typeface="Arial MT"/>
              <a:cs typeface="Arial MT"/>
            </a:endParaRPr>
          </a:p>
          <a:p>
            <a:pPr>
              <a:spcBef>
                <a:spcPts val="8"/>
              </a:spcBef>
            </a:pPr>
            <a:endParaRPr sz="2250">
              <a:latin typeface="Arial MT"/>
              <a:cs typeface="Arial MT"/>
            </a:endParaRPr>
          </a:p>
          <a:p>
            <a:pPr marL="9525" marR="5239"/>
            <a:r>
              <a:rPr sz="1800" spc="-8" dirty="0">
                <a:latin typeface="Arial MT"/>
                <a:cs typeface="Arial MT"/>
              </a:rPr>
              <a:t>Load </a:t>
            </a:r>
            <a:r>
              <a:rPr sz="1800" spc="-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</a:t>
            </a:r>
            <a:r>
              <a:rPr sz="1800" spc="-8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l</a:t>
            </a:r>
            <a:r>
              <a:rPr sz="1800" spc="-8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nc</a:t>
            </a:r>
            <a:r>
              <a:rPr sz="1800" spc="-8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5" name="object 115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22</a:t>
            </a:fld>
            <a:endParaRPr dirty="0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1E369FC-401B-A46C-BAA6-C495B568043A}"/>
              </a:ext>
            </a:extLst>
          </p:cNvPr>
          <p:cNvGrpSpPr/>
          <p:nvPr/>
        </p:nvGrpSpPr>
        <p:grpSpPr>
          <a:xfrm>
            <a:off x="4323254" y="2266324"/>
            <a:ext cx="751047" cy="575310"/>
            <a:chOff x="4323254" y="2266324"/>
            <a:chExt cx="751047" cy="575310"/>
          </a:xfrm>
        </p:grpSpPr>
        <p:pic>
          <p:nvPicPr>
            <p:cNvPr id="119" name="object 82">
              <a:extLst>
                <a:ext uri="{FF2B5EF4-FFF2-40B4-BE49-F238E27FC236}">
                  <a16:creationId xmlns:a16="http://schemas.microsoft.com/office/drawing/2014/main" id="{3554B6A5-0180-9914-F643-B8579E7AAC56}"/>
                </a:ext>
              </a:extLst>
            </p:cNvPr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709600" y="2442362"/>
              <a:ext cx="364271" cy="398929"/>
            </a:xfrm>
            <a:prstGeom prst="rect">
              <a:avLst/>
            </a:prstGeom>
          </p:spPr>
        </p:pic>
        <p:sp>
          <p:nvSpPr>
            <p:cNvPr id="120" name="object 83">
              <a:extLst>
                <a:ext uri="{FF2B5EF4-FFF2-40B4-BE49-F238E27FC236}">
                  <a16:creationId xmlns:a16="http://schemas.microsoft.com/office/drawing/2014/main" id="{95D169E0-E812-C0EF-E2BB-0ACFDB7D61FD}"/>
                </a:ext>
              </a:extLst>
            </p:cNvPr>
            <p:cNvSpPr/>
            <p:nvPr/>
          </p:nvSpPr>
          <p:spPr>
            <a:xfrm>
              <a:off x="4949700" y="2442361"/>
              <a:ext cx="124301" cy="244316"/>
            </a:xfrm>
            <a:custGeom>
              <a:avLst/>
              <a:gdLst/>
              <a:ahLst/>
              <a:cxnLst/>
              <a:rect l="l" t="t" r="r" b="b"/>
              <a:pathLst>
                <a:path w="165734" h="325755">
                  <a:moveTo>
                    <a:pt x="0" y="325233"/>
                  </a:moveTo>
                  <a:lnTo>
                    <a:pt x="121525" y="0"/>
                  </a:lnTo>
                  <a:lnTo>
                    <a:pt x="165560" y="0"/>
                  </a:lnTo>
                  <a:lnTo>
                    <a:pt x="50474" y="301674"/>
                  </a:lnTo>
                  <a:lnTo>
                    <a:pt x="0" y="325233"/>
                  </a:lnTo>
                  <a:close/>
                </a:path>
              </a:pathLst>
            </a:custGeom>
            <a:ln w="97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21" name="object 84">
              <a:extLst>
                <a:ext uri="{FF2B5EF4-FFF2-40B4-BE49-F238E27FC236}">
                  <a16:creationId xmlns:a16="http://schemas.microsoft.com/office/drawing/2014/main" id="{EAFA7BB5-3092-C714-0235-681DF7F8E399}"/>
                </a:ext>
              </a:extLst>
            </p:cNvPr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655030" y="2266324"/>
              <a:ext cx="418841" cy="176037"/>
            </a:xfrm>
            <a:prstGeom prst="rect">
              <a:avLst/>
            </a:prstGeom>
          </p:spPr>
        </p:pic>
        <p:sp>
          <p:nvSpPr>
            <p:cNvPr id="122" name="object 85">
              <a:extLst>
                <a:ext uri="{FF2B5EF4-FFF2-40B4-BE49-F238E27FC236}">
                  <a16:creationId xmlns:a16="http://schemas.microsoft.com/office/drawing/2014/main" id="{04CFD2F1-7B0A-68BB-CE72-9901CA821859}"/>
                </a:ext>
              </a:extLst>
            </p:cNvPr>
            <p:cNvSpPr/>
            <p:nvPr/>
          </p:nvSpPr>
          <p:spPr>
            <a:xfrm>
              <a:off x="4655030" y="2266324"/>
              <a:ext cx="419100" cy="176213"/>
            </a:xfrm>
            <a:custGeom>
              <a:avLst/>
              <a:gdLst/>
              <a:ahLst/>
              <a:cxnLst/>
              <a:rect l="l" t="t" r="r" b="b"/>
              <a:pathLst>
                <a:path w="558800" h="234950">
                  <a:moveTo>
                    <a:pt x="0" y="1321"/>
                  </a:moveTo>
                  <a:lnTo>
                    <a:pt x="45461" y="0"/>
                  </a:lnTo>
                  <a:lnTo>
                    <a:pt x="402737" y="150193"/>
                  </a:lnTo>
                  <a:lnTo>
                    <a:pt x="558455" y="234716"/>
                  </a:lnTo>
                  <a:lnTo>
                    <a:pt x="514420" y="234716"/>
                  </a:lnTo>
                  <a:lnTo>
                    <a:pt x="467334" y="213961"/>
                  </a:lnTo>
                  <a:lnTo>
                    <a:pt x="420312" y="193113"/>
                  </a:lnTo>
                  <a:lnTo>
                    <a:pt x="373353" y="172172"/>
                  </a:lnTo>
                  <a:lnTo>
                    <a:pt x="326458" y="151138"/>
                  </a:lnTo>
                  <a:lnTo>
                    <a:pt x="279627" y="130011"/>
                  </a:lnTo>
                  <a:lnTo>
                    <a:pt x="232860" y="108793"/>
                  </a:lnTo>
                  <a:lnTo>
                    <a:pt x="186158" y="87482"/>
                  </a:lnTo>
                  <a:lnTo>
                    <a:pt x="139520" y="66079"/>
                  </a:lnTo>
                  <a:lnTo>
                    <a:pt x="92948" y="44585"/>
                  </a:lnTo>
                  <a:lnTo>
                    <a:pt x="46441" y="22999"/>
                  </a:lnTo>
                  <a:lnTo>
                    <a:pt x="0" y="1321"/>
                  </a:lnTo>
                  <a:close/>
                </a:path>
              </a:pathLst>
            </a:custGeom>
            <a:ln w="83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23" name="object 86">
              <a:extLst>
                <a:ext uri="{FF2B5EF4-FFF2-40B4-BE49-F238E27FC236}">
                  <a16:creationId xmlns:a16="http://schemas.microsoft.com/office/drawing/2014/main" id="{4B56F612-A9A8-929B-61D1-8BAC285E6B23}"/>
                </a:ext>
              </a:extLst>
            </p:cNvPr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23255" y="2510241"/>
              <a:ext cx="626445" cy="286394"/>
            </a:xfrm>
            <a:prstGeom prst="rect">
              <a:avLst/>
            </a:prstGeom>
          </p:spPr>
        </p:pic>
        <p:sp>
          <p:nvSpPr>
            <p:cNvPr id="124" name="object 87">
              <a:extLst>
                <a:ext uri="{FF2B5EF4-FFF2-40B4-BE49-F238E27FC236}">
                  <a16:creationId xmlns:a16="http://schemas.microsoft.com/office/drawing/2014/main" id="{7DCACCF5-4F7E-FB34-2AB6-066040E912A8}"/>
                </a:ext>
              </a:extLst>
            </p:cNvPr>
            <p:cNvSpPr/>
            <p:nvPr/>
          </p:nvSpPr>
          <p:spPr>
            <a:xfrm>
              <a:off x="4323255" y="2510241"/>
              <a:ext cx="626745" cy="286703"/>
            </a:xfrm>
            <a:custGeom>
              <a:avLst/>
              <a:gdLst/>
              <a:ahLst/>
              <a:cxnLst/>
              <a:rect l="l" t="t" r="r" b="b"/>
              <a:pathLst>
                <a:path w="835659" h="382269">
                  <a:moveTo>
                    <a:pt x="0" y="147661"/>
                  </a:moveTo>
                  <a:lnTo>
                    <a:pt x="322266" y="0"/>
                  </a:lnTo>
                  <a:lnTo>
                    <a:pt x="835260" y="234727"/>
                  </a:lnTo>
                  <a:lnTo>
                    <a:pt x="515423" y="381858"/>
                  </a:lnTo>
                  <a:lnTo>
                    <a:pt x="463931" y="367905"/>
                  </a:lnTo>
                  <a:lnTo>
                    <a:pt x="413213" y="352416"/>
                  </a:lnTo>
                  <a:lnTo>
                    <a:pt x="363322" y="335413"/>
                  </a:lnTo>
                  <a:lnTo>
                    <a:pt x="314307" y="316919"/>
                  </a:lnTo>
                  <a:lnTo>
                    <a:pt x="266219" y="296958"/>
                  </a:lnTo>
                  <a:lnTo>
                    <a:pt x="219108" y="275552"/>
                  </a:lnTo>
                  <a:lnTo>
                    <a:pt x="173026" y="252724"/>
                  </a:lnTo>
                  <a:lnTo>
                    <a:pt x="128024" y="228498"/>
                  </a:lnTo>
                  <a:lnTo>
                    <a:pt x="84151" y="202897"/>
                  </a:lnTo>
                  <a:lnTo>
                    <a:pt x="41460" y="175943"/>
                  </a:lnTo>
                  <a:lnTo>
                    <a:pt x="0" y="147661"/>
                  </a:lnTo>
                  <a:close/>
                </a:path>
              </a:pathLst>
            </a:custGeom>
            <a:ln w="842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25" name="object 88">
              <a:extLst>
                <a:ext uri="{FF2B5EF4-FFF2-40B4-BE49-F238E27FC236}">
                  <a16:creationId xmlns:a16="http://schemas.microsoft.com/office/drawing/2014/main" id="{4D7B79D5-5E2E-9085-2535-C339DE18E3DE}"/>
                </a:ext>
              </a:extLst>
            </p:cNvPr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564955" y="2266324"/>
              <a:ext cx="475889" cy="419961"/>
            </a:xfrm>
            <a:prstGeom prst="rect">
              <a:avLst/>
            </a:prstGeom>
          </p:spPr>
        </p:pic>
        <p:sp>
          <p:nvSpPr>
            <p:cNvPr id="126" name="object 89">
              <a:extLst>
                <a:ext uri="{FF2B5EF4-FFF2-40B4-BE49-F238E27FC236}">
                  <a16:creationId xmlns:a16="http://schemas.microsoft.com/office/drawing/2014/main" id="{AEF32413-6A00-9513-228E-0E02D1728DC2}"/>
                </a:ext>
              </a:extLst>
            </p:cNvPr>
            <p:cNvSpPr/>
            <p:nvPr/>
          </p:nvSpPr>
          <p:spPr>
            <a:xfrm>
              <a:off x="4564955" y="2266324"/>
              <a:ext cx="476250" cy="420053"/>
            </a:xfrm>
            <a:custGeom>
              <a:avLst/>
              <a:gdLst/>
              <a:ahLst/>
              <a:cxnLst/>
              <a:rect l="l" t="t" r="r" b="b"/>
              <a:pathLst>
                <a:path w="635000" h="560069">
                  <a:moveTo>
                    <a:pt x="513022" y="559961"/>
                  </a:moveTo>
                  <a:lnTo>
                    <a:pt x="466487" y="538476"/>
                  </a:lnTo>
                  <a:lnTo>
                    <a:pt x="419933" y="517020"/>
                  </a:lnTo>
                  <a:lnTo>
                    <a:pt x="373358" y="495594"/>
                  </a:lnTo>
                  <a:lnTo>
                    <a:pt x="326762" y="474197"/>
                  </a:lnTo>
                  <a:lnTo>
                    <a:pt x="280146" y="452829"/>
                  </a:lnTo>
                  <a:lnTo>
                    <a:pt x="233509" y="431490"/>
                  </a:lnTo>
                  <a:lnTo>
                    <a:pt x="186852" y="410181"/>
                  </a:lnTo>
                  <a:lnTo>
                    <a:pt x="140173" y="388900"/>
                  </a:lnTo>
                  <a:lnTo>
                    <a:pt x="93474" y="367649"/>
                  </a:lnTo>
                  <a:lnTo>
                    <a:pt x="46754" y="346426"/>
                  </a:lnTo>
                  <a:lnTo>
                    <a:pt x="14" y="325233"/>
                  </a:lnTo>
                  <a:lnTo>
                    <a:pt x="121525" y="0"/>
                  </a:lnTo>
                  <a:lnTo>
                    <a:pt x="634519" y="234716"/>
                  </a:lnTo>
                  <a:lnTo>
                    <a:pt x="512994" y="559950"/>
                  </a:lnTo>
                  <a:close/>
                </a:path>
              </a:pathLst>
            </a:custGeom>
            <a:ln w="89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27" name="object 90">
              <a:extLst>
                <a:ext uri="{FF2B5EF4-FFF2-40B4-BE49-F238E27FC236}">
                  <a16:creationId xmlns:a16="http://schemas.microsoft.com/office/drawing/2014/main" id="{C0BCD78F-DC01-4F97-5B4F-63D23DC4648A}"/>
                </a:ext>
              </a:extLst>
            </p:cNvPr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323255" y="2620987"/>
              <a:ext cx="386567" cy="220304"/>
            </a:xfrm>
            <a:prstGeom prst="rect">
              <a:avLst/>
            </a:prstGeom>
          </p:spPr>
        </p:pic>
        <p:sp>
          <p:nvSpPr>
            <p:cNvPr id="128" name="object 91">
              <a:extLst>
                <a:ext uri="{FF2B5EF4-FFF2-40B4-BE49-F238E27FC236}">
                  <a16:creationId xmlns:a16="http://schemas.microsoft.com/office/drawing/2014/main" id="{40248A30-EBF3-49DA-05E4-115E25F8CA17}"/>
                </a:ext>
              </a:extLst>
            </p:cNvPr>
            <p:cNvSpPr/>
            <p:nvPr/>
          </p:nvSpPr>
          <p:spPr>
            <a:xfrm>
              <a:off x="4323254" y="2620987"/>
              <a:ext cx="386715" cy="220504"/>
            </a:xfrm>
            <a:custGeom>
              <a:avLst/>
              <a:gdLst/>
              <a:ahLst/>
              <a:cxnLst/>
              <a:rect l="l" t="t" r="r" b="b"/>
              <a:pathLst>
                <a:path w="515620" h="294005">
                  <a:moveTo>
                    <a:pt x="0" y="55576"/>
                  </a:moveTo>
                  <a:lnTo>
                    <a:pt x="40062" y="85674"/>
                  </a:lnTo>
                  <a:lnTo>
                    <a:pt x="81704" y="114187"/>
                  </a:lnTo>
                  <a:lnTo>
                    <a:pt x="124848" y="141079"/>
                  </a:lnTo>
                  <a:lnTo>
                    <a:pt x="169421" y="166317"/>
                  </a:lnTo>
                  <a:lnTo>
                    <a:pt x="215348" y="189866"/>
                  </a:lnTo>
                  <a:lnTo>
                    <a:pt x="262552" y="211690"/>
                  </a:lnTo>
                  <a:lnTo>
                    <a:pt x="310961" y="231756"/>
                  </a:lnTo>
                  <a:lnTo>
                    <a:pt x="360497" y="250028"/>
                  </a:lnTo>
                  <a:lnTo>
                    <a:pt x="411087" y="266472"/>
                  </a:lnTo>
                  <a:lnTo>
                    <a:pt x="462656" y="281053"/>
                  </a:lnTo>
                  <a:lnTo>
                    <a:pt x="515127" y="293737"/>
                  </a:lnTo>
                  <a:lnTo>
                    <a:pt x="515424" y="234196"/>
                  </a:lnTo>
                  <a:lnTo>
                    <a:pt x="463067" y="221810"/>
                  </a:lnTo>
                  <a:lnTo>
                    <a:pt x="411589" y="207542"/>
                  </a:lnTo>
                  <a:lnTo>
                    <a:pt x="361063" y="191426"/>
                  </a:lnTo>
                  <a:lnTo>
                    <a:pt x="311563" y="173496"/>
                  </a:lnTo>
                  <a:lnTo>
                    <a:pt x="263163" y="153785"/>
                  </a:lnTo>
                  <a:lnTo>
                    <a:pt x="215937" y="132326"/>
                  </a:lnTo>
                  <a:lnTo>
                    <a:pt x="169959" y="109154"/>
                  </a:lnTo>
                  <a:lnTo>
                    <a:pt x="125303" y="84302"/>
                  </a:lnTo>
                  <a:lnTo>
                    <a:pt x="82041" y="57803"/>
                  </a:lnTo>
                  <a:lnTo>
                    <a:pt x="40250" y="29691"/>
                  </a:lnTo>
                  <a:lnTo>
                    <a:pt x="1" y="0"/>
                  </a:lnTo>
                  <a:lnTo>
                    <a:pt x="1" y="55576"/>
                  </a:lnTo>
                  <a:close/>
                </a:path>
              </a:pathLst>
            </a:custGeom>
            <a:ln w="85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29" name="object 92">
              <a:extLst>
                <a:ext uri="{FF2B5EF4-FFF2-40B4-BE49-F238E27FC236}">
                  <a16:creationId xmlns:a16="http://schemas.microsoft.com/office/drawing/2014/main" id="{14B42698-2017-80AA-CB8F-2B783B5623A3}"/>
                </a:ext>
              </a:extLst>
            </p:cNvPr>
            <p:cNvSpPr/>
            <p:nvPr/>
          </p:nvSpPr>
          <p:spPr>
            <a:xfrm>
              <a:off x="4593479" y="2295000"/>
              <a:ext cx="340994" cy="366236"/>
            </a:xfrm>
            <a:custGeom>
              <a:avLst/>
              <a:gdLst/>
              <a:ahLst/>
              <a:cxnLst/>
              <a:rect l="l" t="t" r="r" b="b"/>
              <a:pathLst>
                <a:path w="454659" h="488314">
                  <a:moveTo>
                    <a:pt x="106089" y="0"/>
                  </a:moveTo>
                  <a:lnTo>
                    <a:pt x="0" y="281028"/>
                  </a:lnTo>
                  <a:lnTo>
                    <a:pt x="454370" y="488242"/>
                  </a:lnTo>
                </a:path>
              </a:pathLst>
            </a:custGeom>
            <a:ln w="9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30" name="object 93">
              <a:extLst>
                <a:ext uri="{FF2B5EF4-FFF2-40B4-BE49-F238E27FC236}">
                  <a16:creationId xmlns:a16="http://schemas.microsoft.com/office/drawing/2014/main" id="{67F881CB-9198-338C-12DC-4F993B73C7EB}"/>
                </a:ext>
              </a:extLst>
            </p:cNvPr>
            <p:cNvSpPr/>
            <p:nvPr/>
          </p:nvSpPr>
          <p:spPr>
            <a:xfrm>
              <a:off x="4731589" y="2728162"/>
              <a:ext cx="166211" cy="102870"/>
            </a:xfrm>
            <a:custGeom>
              <a:avLst/>
              <a:gdLst/>
              <a:ahLst/>
              <a:cxnLst/>
              <a:rect l="l" t="t" r="r" b="b"/>
              <a:pathLst>
                <a:path w="221615" h="137160">
                  <a:moveTo>
                    <a:pt x="221190" y="0"/>
                  </a:moveTo>
                  <a:lnTo>
                    <a:pt x="0" y="101617"/>
                  </a:lnTo>
                  <a:lnTo>
                    <a:pt x="0" y="136548"/>
                  </a:lnTo>
                </a:path>
              </a:pathLst>
            </a:custGeom>
            <a:ln w="86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31" name="object 94">
              <a:extLst>
                <a:ext uri="{FF2B5EF4-FFF2-40B4-BE49-F238E27FC236}">
                  <a16:creationId xmlns:a16="http://schemas.microsoft.com/office/drawing/2014/main" id="{5C2ABCD9-B105-6AEC-78EA-E81D42C6B0C2}"/>
                </a:ext>
              </a:extLst>
            </p:cNvPr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603986" y="2295001"/>
              <a:ext cx="408334" cy="366182"/>
            </a:xfrm>
            <a:prstGeom prst="rect">
              <a:avLst/>
            </a:prstGeom>
          </p:spPr>
        </p:pic>
        <p:sp>
          <p:nvSpPr>
            <p:cNvPr id="132" name="object 96">
              <a:extLst>
                <a:ext uri="{FF2B5EF4-FFF2-40B4-BE49-F238E27FC236}">
                  <a16:creationId xmlns:a16="http://schemas.microsoft.com/office/drawing/2014/main" id="{A9C12A87-9C75-0005-AFB7-5B66E90B7196}"/>
                </a:ext>
              </a:extLst>
            </p:cNvPr>
            <p:cNvSpPr/>
            <p:nvPr/>
          </p:nvSpPr>
          <p:spPr>
            <a:xfrm>
              <a:off x="4377610" y="2530733"/>
              <a:ext cx="526733" cy="241459"/>
            </a:xfrm>
            <a:custGeom>
              <a:avLst/>
              <a:gdLst/>
              <a:ahLst/>
              <a:cxnLst/>
              <a:rect l="l" t="t" r="r" b="b"/>
              <a:pathLst>
                <a:path w="702309" h="321944">
                  <a:moveTo>
                    <a:pt x="459727" y="280266"/>
                  </a:moveTo>
                  <a:lnTo>
                    <a:pt x="416229" y="300184"/>
                  </a:lnTo>
                  <a:lnTo>
                    <a:pt x="462481" y="321368"/>
                  </a:lnTo>
                  <a:lnTo>
                    <a:pt x="505979" y="301450"/>
                  </a:lnTo>
                  <a:lnTo>
                    <a:pt x="459727" y="280266"/>
                  </a:lnTo>
                  <a:close/>
                </a:path>
                <a:path w="702309" h="321944">
                  <a:moveTo>
                    <a:pt x="524974" y="250377"/>
                  </a:moveTo>
                  <a:lnTo>
                    <a:pt x="481476" y="270307"/>
                  </a:lnTo>
                  <a:lnTo>
                    <a:pt x="527728" y="291480"/>
                  </a:lnTo>
                  <a:lnTo>
                    <a:pt x="571226" y="271561"/>
                  </a:lnTo>
                  <a:lnTo>
                    <a:pt x="524974" y="250377"/>
                  </a:lnTo>
                  <a:close/>
                </a:path>
                <a:path w="702309" h="321944">
                  <a:moveTo>
                    <a:pt x="390356" y="248495"/>
                  </a:moveTo>
                  <a:lnTo>
                    <a:pt x="346858" y="268413"/>
                  </a:lnTo>
                  <a:lnTo>
                    <a:pt x="393110" y="289598"/>
                  </a:lnTo>
                  <a:lnTo>
                    <a:pt x="436608" y="269679"/>
                  </a:lnTo>
                  <a:lnTo>
                    <a:pt x="390356" y="248495"/>
                  </a:lnTo>
                  <a:close/>
                </a:path>
                <a:path w="702309" h="321944">
                  <a:moveTo>
                    <a:pt x="590235" y="220500"/>
                  </a:moveTo>
                  <a:lnTo>
                    <a:pt x="546737" y="240418"/>
                  </a:lnTo>
                  <a:lnTo>
                    <a:pt x="592975" y="261602"/>
                  </a:lnTo>
                  <a:lnTo>
                    <a:pt x="636473" y="241684"/>
                  </a:lnTo>
                  <a:lnTo>
                    <a:pt x="590235" y="220500"/>
                  </a:lnTo>
                  <a:close/>
                </a:path>
                <a:path w="702309" h="321944">
                  <a:moveTo>
                    <a:pt x="455603" y="218607"/>
                  </a:moveTo>
                  <a:lnTo>
                    <a:pt x="412105" y="238536"/>
                  </a:lnTo>
                  <a:lnTo>
                    <a:pt x="458357" y="259709"/>
                  </a:lnTo>
                  <a:lnTo>
                    <a:pt x="501855" y="239791"/>
                  </a:lnTo>
                  <a:lnTo>
                    <a:pt x="455603" y="218607"/>
                  </a:lnTo>
                  <a:close/>
                </a:path>
                <a:path w="702309" h="321944">
                  <a:moveTo>
                    <a:pt x="182243" y="153184"/>
                  </a:moveTo>
                  <a:lnTo>
                    <a:pt x="138745" y="173102"/>
                  </a:lnTo>
                  <a:lnTo>
                    <a:pt x="323739" y="257827"/>
                  </a:lnTo>
                  <a:lnTo>
                    <a:pt x="367237" y="237909"/>
                  </a:lnTo>
                  <a:lnTo>
                    <a:pt x="182243" y="153184"/>
                  </a:lnTo>
                  <a:close/>
                </a:path>
                <a:path w="702309" h="321944">
                  <a:moveTo>
                    <a:pt x="655482" y="190612"/>
                  </a:moveTo>
                  <a:lnTo>
                    <a:pt x="611984" y="210541"/>
                  </a:lnTo>
                  <a:lnTo>
                    <a:pt x="658222" y="231714"/>
                  </a:lnTo>
                  <a:lnTo>
                    <a:pt x="701734" y="211796"/>
                  </a:lnTo>
                  <a:lnTo>
                    <a:pt x="655482" y="190612"/>
                  </a:lnTo>
                  <a:close/>
                </a:path>
                <a:path w="702309" h="321944">
                  <a:moveTo>
                    <a:pt x="520864" y="188729"/>
                  </a:moveTo>
                  <a:lnTo>
                    <a:pt x="477352" y="208648"/>
                  </a:lnTo>
                  <a:lnTo>
                    <a:pt x="523604" y="229832"/>
                  </a:lnTo>
                  <a:lnTo>
                    <a:pt x="567102" y="209914"/>
                  </a:lnTo>
                  <a:lnTo>
                    <a:pt x="520864" y="188729"/>
                  </a:lnTo>
                  <a:close/>
                </a:path>
                <a:path w="702309" h="321944">
                  <a:moveTo>
                    <a:pt x="386232" y="186836"/>
                  </a:moveTo>
                  <a:lnTo>
                    <a:pt x="342734" y="206766"/>
                  </a:lnTo>
                  <a:lnTo>
                    <a:pt x="388986" y="227939"/>
                  </a:lnTo>
                  <a:lnTo>
                    <a:pt x="432484" y="208020"/>
                  </a:lnTo>
                  <a:lnTo>
                    <a:pt x="386232" y="186836"/>
                  </a:lnTo>
                  <a:close/>
                </a:path>
                <a:path w="702309" h="321944">
                  <a:moveTo>
                    <a:pt x="586111" y="158841"/>
                  </a:moveTo>
                  <a:lnTo>
                    <a:pt x="542613" y="178770"/>
                  </a:lnTo>
                  <a:lnTo>
                    <a:pt x="588851" y="199943"/>
                  </a:lnTo>
                  <a:lnTo>
                    <a:pt x="632363" y="180025"/>
                  </a:lnTo>
                  <a:lnTo>
                    <a:pt x="586111" y="158841"/>
                  </a:lnTo>
                  <a:close/>
                </a:path>
                <a:path w="702309" h="321944">
                  <a:moveTo>
                    <a:pt x="451493" y="156959"/>
                  </a:moveTo>
                  <a:lnTo>
                    <a:pt x="407981" y="176877"/>
                  </a:lnTo>
                  <a:lnTo>
                    <a:pt x="454233" y="198061"/>
                  </a:lnTo>
                  <a:lnTo>
                    <a:pt x="497731" y="178143"/>
                  </a:lnTo>
                  <a:lnTo>
                    <a:pt x="451493" y="156959"/>
                  </a:lnTo>
                  <a:close/>
                </a:path>
                <a:path w="702309" h="321944">
                  <a:moveTo>
                    <a:pt x="316861" y="155077"/>
                  </a:moveTo>
                  <a:lnTo>
                    <a:pt x="273363" y="174995"/>
                  </a:lnTo>
                  <a:lnTo>
                    <a:pt x="319615" y="196168"/>
                  </a:lnTo>
                  <a:lnTo>
                    <a:pt x="363113" y="176250"/>
                  </a:lnTo>
                  <a:lnTo>
                    <a:pt x="316861" y="155077"/>
                  </a:lnTo>
                  <a:close/>
                </a:path>
                <a:path w="702309" h="321944">
                  <a:moveTo>
                    <a:pt x="516740" y="127070"/>
                  </a:moveTo>
                  <a:lnTo>
                    <a:pt x="473242" y="147000"/>
                  </a:lnTo>
                  <a:lnTo>
                    <a:pt x="519494" y="168173"/>
                  </a:lnTo>
                  <a:lnTo>
                    <a:pt x="562992" y="148255"/>
                  </a:lnTo>
                  <a:lnTo>
                    <a:pt x="516740" y="127070"/>
                  </a:lnTo>
                  <a:close/>
                </a:path>
                <a:path w="702309" h="321944">
                  <a:moveTo>
                    <a:pt x="382122" y="125188"/>
                  </a:moveTo>
                  <a:lnTo>
                    <a:pt x="338610" y="145107"/>
                  </a:lnTo>
                  <a:lnTo>
                    <a:pt x="384862" y="166291"/>
                  </a:lnTo>
                  <a:lnTo>
                    <a:pt x="428360" y="146372"/>
                  </a:lnTo>
                  <a:lnTo>
                    <a:pt x="382122" y="125188"/>
                  </a:lnTo>
                  <a:close/>
                </a:path>
                <a:path w="702309" h="321944">
                  <a:moveTo>
                    <a:pt x="247490" y="123306"/>
                  </a:moveTo>
                  <a:lnTo>
                    <a:pt x="203992" y="143225"/>
                  </a:lnTo>
                  <a:lnTo>
                    <a:pt x="250244" y="164409"/>
                  </a:lnTo>
                  <a:lnTo>
                    <a:pt x="293742" y="144479"/>
                  </a:lnTo>
                  <a:lnTo>
                    <a:pt x="247490" y="123306"/>
                  </a:lnTo>
                  <a:close/>
                </a:path>
                <a:path w="702309" h="321944">
                  <a:moveTo>
                    <a:pt x="112873" y="121413"/>
                  </a:moveTo>
                  <a:lnTo>
                    <a:pt x="69375" y="141331"/>
                  </a:lnTo>
                  <a:lnTo>
                    <a:pt x="115612" y="162515"/>
                  </a:lnTo>
                  <a:lnTo>
                    <a:pt x="159125" y="142597"/>
                  </a:lnTo>
                  <a:lnTo>
                    <a:pt x="112873" y="121413"/>
                  </a:lnTo>
                  <a:close/>
                </a:path>
                <a:path w="702309" h="321944">
                  <a:moveTo>
                    <a:pt x="447369" y="95300"/>
                  </a:moveTo>
                  <a:lnTo>
                    <a:pt x="403871" y="115229"/>
                  </a:lnTo>
                  <a:lnTo>
                    <a:pt x="450123" y="136402"/>
                  </a:lnTo>
                  <a:lnTo>
                    <a:pt x="493621" y="116484"/>
                  </a:lnTo>
                  <a:lnTo>
                    <a:pt x="447369" y="95300"/>
                  </a:lnTo>
                  <a:close/>
                </a:path>
                <a:path w="702309" h="321944">
                  <a:moveTo>
                    <a:pt x="312737" y="93418"/>
                  </a:moveTo>
                  <a:lnTo>
                    <a:pt x="269239" y="113336"/>
                  </a:lnTo>
                  <a:lnTo>
                    <a:pt x="315491" y="134520"/>
                  </a:lnTo>
                  <a:lnTo>
                    <a:pt x="358989" y="114602"/>
                  </a:lnTo>
                  <a:lnTo>
                    <a:pt x="312737" y="93418"/>
                  </a:lnTo>
                  <a:close/>
                </a:path>
                <a:path w="702309" h="321944">
                  <a:moveTo>
                    <a:pt x="178120" y="91536"/>
                  </a:moveTo>
                  <a:lnTo>
                    <a:pt x="134622" y="111454"/>
                  </a:lnTo>
                  <a:lnTo>
                    <a:pt x="180874" y="132638"/>
                  </a:lnTo>
                  <a:lnTo>
                    <a:pt x="224371" y="112709"/>
                  </a:lnTo>
                  <a:lnTo>
                    <a:pt x="178120" y="91536"/>
                  </a:lnTo>
                  <a:close/>
                </a:path>
                <a:path w="702309" h="321944">
                  <a:moveTo>
                    <a:pt x="43502" y="89643"/>
                  </a:moveTo>
                  <a:lnTo>
                    <a:pt x="0" y="109561"/>
                  </a:lnTo>
                  <a:lnTo>
                    <a:pt x="46242" y="130745"/>
                  </a:lnTo>
                  <a:lnTo>
                    <a:pt x="89754" y="110827"/>
                  </a:lnTo>
                  <a:lnTo>
                    <a:pt x="43502" y="89643"/>
                  </a:lnTo>
                  <a:close/>
                </a:path>
                <a:path w="702309" h="321944">
                  <a:moveTo>
                    <a:pt x="377998" y="63529"/>
                  </a:moveTo>
                  <a:lnTo>
                    <a:pt x="334501" y="83459"/>
                  </a:lnTo>
                  <a:lnTo>
                    <a:pt x="380752" y="104632"/>
                  </a:lnTo>
                  <a:lnTo>
                    <a:pt x="424236" y="84713"/>
                  </a:lnTo>
                  <a:lnTo>
                    <a:pt x="377998" y="63529"/>
                  </a:lnTo>
                  <a:close/>
                </a:path>
                <a:path w="702309" h="321944">
                  <a:moveTo>
                    <a:pt x="243367" y="61647"/>
                  </a:moveTo>
                  <a:lnTo>
                    <a:pt x="199869" y="81566"/>
                  </a:lnTo>
                  <a:lnTo>
                    <a:pt x="246120" y="102750"/>
                  </a:lnTo>
                  <a:lnTo>
                    <a:pt x="289618" y="82831"/>
                  </a:lnTo>
                  <a:lnTo>
                    <a:pt x="243367" y="61647"/>
                  </a:lnTo>
                  <a:close/>
                </a:path>
                <a:path w="702309" h="321944">
                  <a:moveTo>
                    <a:pt x="108749" y="59765"/>
                  </a:moveTo>
                  <a:lnTo>
                    <a:pt x="65251" y="79684"/>
                  </a:lnTo>
                  <a:lnTo>
                    <a:pt x="111503" y="100868"/>
                  </a:lnTo>
                  <a:lnTo>
                    <a:pt x="155001" y="80938"/>
                  </a:lnTo>
                  <a:lnTo>
                    <a:pt x="108749" y="59765"/>
                  </a:lnTo>
                  <a:close/>
                </a:path>
                <a:path w="702309" h="321944">
                  <a:moveTo>
                    <a:pt x="308628" y="31770"/>
                  </a:moveTo>
                  <a:lnTo>
                    <a:pt x="265130" y="51688"/>
                  </a:lnTo>
                  <a:lnTo>
                    <a:pt x="311382" y="72872"/>
                  </a:lnTo>
                  <a:lnTo>
                    <a:pt x="354865" y="52943"/>
                  </a:lnTo>
                  <a:lnTo>
                    <a:pt x="308628" y="31770"/>
                  </a:lnTo>
                  <a:close/>
                </a:path>
                <a:path w="702309" h="321944">
                  <a:moveTo>
                    <a:pt x="173996" y="29877"/>
                  </a:moveTo>
                  <a:lnTo>
                    <a:pt x="130498" y="49795"/>
                  </a:lnTo>
                  <a:lnTo>
                    <a:pt x="176750" y="70979"/>
                  </a:lnTo>
                  <a:lnTo>
                    <a:pt x="220248" y="51061"/>
                  </a:lnTo>
                  <a:lnTo>
                    <a:pt x="173996" y="29877"/>
                  </a:lnTo>
                  <a:close/>
                </a:path>
                <a:path w="702309" h="321944">
                  <a:moveTo>
                    <a:pt x="239257" y="0"/>
                  </a:moveTo>
                  <a:lnTo>
                    <a:pt x="195745" y="19918"/>
                  </a:lnTo>
                  <a:lnTo>
                    <a:pt x="242011" y="41102"/>
                  </a:lnTo>
                  <a:lnTo>
                    <a:pt x="285495" y="21172"/>
                  </a:lnTo>
                  <a:lnTo>
                    <a:pt x="2392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33" name="object 97">
              <a:extLst>
                <a:ext uri="{FF2B5EF4-FFF2-40B4-BE49-F238E27FC236}">
                  <a16:creationId xmlns:a16="http://schemas.microsoft.com/office/drawing/2014/main" id="{E692A261-7680-62E3-0E60-A5BCE8D8D256}"/>
                </a:ext>
              </a:extLst>
            </p:cNvPr>
            <p:cNvSpPr/>
            <p:nvPr/>
          </p:nvSpPr>
          <p:spPr>
            <a:xfrm>
              <a:off x="4377610" y="2545672"/>
              <a:ext cx="526733" cy="232410"/>
            </a:xfrm>
            <a:custGeom>
              <a:avLst/>
              <a:gdLst/>
              <a:ahLst/>
              <a:cxnLst/>
              <a:rect l="l" t="t" r="r" b="b"/>
              <a:pathLst>
                <a:path w="702309" h="309880">
                  <a:moveTo>
                    <a:pt x="195745" y="0"/>
                  </a:moveTo>
                  <a:lnTo>
                    <a:pt x="195745" y="7942"/>
                  </a:lnTo>
                  <a:lnTo>
                    <a:pt x="241997" y="29115"/>
                  </a:lnTo>
                  <a:lnTo>
                    <a:pt x="242011" y="21184"/>
                  </a:lnTo>
                  <a:lnTo>
                    <a:pt x="195745" y="0"/>
                  </a:lnTo>
                  <a:close/>
                </a:path>
                <a:path w="702309" h="309880">
                  <a:moveTo>
                    <a:pt x="285495" y="1254"/>
                  </a:moveTo>
                  <a:lnTo>
                    <a:pt x="242011" y="21184"/>
                  </a:lnTo>
                  <a:lnTo>
                    <a:pt x="241997" y="29115"/>
                  </a:lnTo>
                  <a:lnTo>
                    <a:pt x="285495" y="9197"/>
                  </a:lnTo>
                  <a:lnTo>
                    <a:pt x="285495" y="1254"/>
                  </a:lnTo>
                  <a:close/>
                </a:path>
                <a:path w="702309" h="309880">
                  <a:moveTo>
                    <a:pt x="265130" y="31770"/>
                  </a:moveTo>
                  <a:lnTo>
                    <a:pt x="265130" y="39713"/>
                  </a:lnTo>
                  <a:lnTo>
                    <a:pt x="311367" y="60886"/>
                  </a:lnTo>
                  <a:lnTo>
                    <a:pt x="311382" y="52954"/>
                  </a:lnTo>
                  <a:lnTo>
                    <a:pt x="265130" y="31770"/>
                  </a:lnTo>
                  <a:close/>
                </a:path>
                <a:path w="702309" h="309880">
                  <a:moveTo>
                    <a:pt x="354865" y="33025"/>
                  </a:moveTo>
                  <a:lnTo>
                    <a:pt x="311382" y="52954"/>
                  </a:lnTo>
                  <a:lnTo>
                    <a:pt x="311367" y="60886"/>
                  </a:lnTo>
                  <a:lnTo>
                    <a:pt x="354865" y="40967"/>
                  </a:lnTo>
                  <a:lnTo>
                    <a:pt x="354865" y="33025"/>
                  </a:lnTo>
                  <a:close/>
                </a:path>
                <a:path w="702309" h="309880">
                  <a:moveTo>
                    <a:pt x="334501" y="63541"/>
                  </a:moveTo>
                  <a:lnTo>
                    <a:pt x="334501" y="71483"/>
                  </a:lnTo>
                  <a:lnTo>
                    <a:pt x="380752" y="92656"/>
                  </a:lnTo>
                  <a:lnTo>
                    <a:pt x="380752" y="84713"/>
                  </a:lnTo>
                  <a:lnTo>
                    <a:pt x="334501" y="63541"/>
                  </a:lnTo>
                  <a:close/>
                </a:path>
                <a:path w="702309" h="309880">
                  <a:moveTo>
                    <a:pt x="424236" y="64795"/>
                  </a:moveTo>
                  <a:lnTo>
                    <a:pt x="380752" y="84713"/>
                  </a:lnTo>
                  <a:lnTo>
                    <a:pt x="380752" y="92656"/>
                  </a:lnTo>
                  <a:lnTo>
                    <a:pt x="424236" y="72738"/>
                  </a:lnTo>
                  <a:lnTo>
                    <a:pt x="424236" y="64795"/>
                  </a:lnTo>
                  <a:close/>
                </a:path>
                <a:path w="702309" h="309880">
                  <a:moveTo>
                    <a:pt x="403871" y="95311"/>
                  </a:moveTo>
                  <a:lnTo>
                    <a:pt x="403871" y="103243"/>
                  </a:lnTo>
                  <a:lnTo>
                    <a:pt x="450109" y="124420"/>
                  </a:lnTo>
                  <a:lnTo>
                    <a:pt x="450123" y="116484"/>
                  </a:lnTo>
                  <a:lnTo>
                    <a:pt x="403871" y="95311"/>
                  </a:lnTo>
                  <a:close/>
                </a:path>
                <a:path w="702309" h="309880">
                  <a:moveTo>
                    <a:pt x="493621" y="96566"/>
                  </a:moveTo>
                  <a:lnTo>
                    <a:pt x="450123" y="116484"/>
                  </a:lnTo>
                  <a:lnTo>
                    <a:pt x="450123" y="124420"/>
                  </a:lnTo>
                  <a:lnTo>
                    <a:pt x="493621" y="104508"/>
                  </a:lnTo>
                  <a:lnTo>
                    <a:pt x="493621" y="96566"/>
                  </a:lnTo>
                  <a:close/>
                </a:path>
                <a:path w="702309" h="309880">
                  <a:moveTo>
                    <a:pt x="473242" y="127082"/>
                  </a:moveTo>
                  <a:lnTo>
                    <a:pt x="473242" y="135013"/>
                  </a:lnTo>
                  <a:lnTo>
                    <a:pt x="519480" y="156197"/>
                  </a:lnTo>
                  <a:lnTo>
                    <a:pt x="519494" y="148255"/>
                  </a:lnTo>
                  <a:lnTo>
                    <a:pt x="473242" y="127082"/>
                  </a:lnTo>
                  <a:close/>
                </a:path>
                <a:path w="702309" h="309880">
                  <a:moveTo>
                    <a:pt x="562992" y="128336"/>
                  </a:moveTo>
                  <a:lnTo>
                    <a:pt x="519494" y="148255"/>
                  </a:lnTo>
                  <a:lnTo>
                    <a:pt x="519480" y="156197"/>
                  </a:lnTo>
                  <a:lnTo>
                    <a:pt x="562992" y="136279"/>
                  </a:lnTo>
                  <a:lnTo>
                    <a:pt x="562992" y="128336"/>
                  </a:lnTo>
                  <a:close/>
                </a:path>
                <a:path w="702309" h="309880">
                  <a:moveTo>
                    <a:pt x="542613" y="158852"/>
                  </a:moveTo>
                  <a:lnTo>
                    <a:pt x="542613" y="166784"/>
                  </a:lnTo>
                  <a:lnTo>
                    <a:pt x="588851" y="187968"/>
                  </a:lnTo>
                  <a:lnTo>
                    <a:pt x="588851" y="180025"/>
                  </a:lnTo>
                  <a:lnTo>
                    <a:pt x="542613" y="158852"/>
                  </a:lnTo>
                  <a:close/>
                </a:path>
                <a:path w="702309" h="309880">
                  <a:moveTo>
                    <a:pt x="632363" y="160107"/>
                  </a:moveTo>
                  <a:lnTo>
                    <a:pt x="588851" y="180025"/>
                  </a:lnTo>
                  <a:lnTo>
                    <a:pt x="588851" y="187968"/>
                  </a:lnTo>
                  <a:lnTo>
                    <a:pt x="632363" y="168050"/>
                  </a:lnTo>
                  <a:lnTo>
                    <a:pt x="632363" y="160107"/>
                  </a:lnTo>
                  <a:close/>
                </a:path>
                <a:path w="702309" h="309880">
                  <a:moveTo>
                    <a:pt x="701734" y="191877"/>
                  </a:moveTo>
                  <a:lnTo>
                    <a:pt x="658222" y="211796"/>
                  </a:lnTo>
                  <a:lnTo>
                    <a:pt x="658236" y="219732"/>
                  </a:lnTo>
                  <a:lnTo>
                    <a:pt x="701734" y="199820"/>
                  </a:lnTo>
                  <a:lnTo>
                    <a:pt x="701734" y="191877"/>
                  </a:lnTo>
                  <a:close/>
                </a:path>
                <a:path w="702309" h="309880">
                  <a:moveTo>
                    <a:pt x="611984" y="190623"/>
                  </a:moveTo>
                  <a:lnTo>
                    <a:pt x="611984" y="198554"/>
                  </a:lnTo>
                  <a:lnTo>
                    <a:pt x="658222" y="219732"/>
                  </a:lnTo>
                  <a:lnTo>
                    <a:pt x="658222" y="211796"/>
                  </a:lnTo>
                  <a:lnTo>
                    <a:pt x="611984" y="190623"/>
                  </a:lnTo>
                  <a:close/>
                </a:path>
                <a:path w="702309" h="309880">
                  <a:moveTo>
                    <a:pt x="130498" y="29877"/>
                  </a:moveTo>
                  <a:lnTo>
                    <a:pt x="130498" y="37819"/>
                  </a:lnTo>
                  <a:lnTo>
                    <a:pt x="176750" y="59004"/>
                  </a:lnTo>
                  <a:lnTo>
                    <a:pt x="176750" y="51061"/>
                  </a:lnTo>
                  <a:lnTo>
                    <a:pt x="130498" y="29877"/>
                  </a:lnTo>
                  <a:close/>
                </a:path>
                <a:path w="702309" h="309880">
                  <a:moveTo>
                    <a:pt x="220248" y="31143"/>
                  </a:moveTo>
                  <a:lnTo>
                    <a:pt x="176750" y="51061"/>
                  </a:lnTo>
                  <a:lnTo>
                    <a:pt x="176750" y="59004"/>
                  </a:lnTo>
                  <a:lnTo>
                    <a:pt x="220248" y="39074"/>
                  </a:lnTo>
                  <a:lnTo>
                    <a:pt x="220248" y="31143"/>
                  </a:lnTo>
                  <a:close/>
                </a:path>
                <a:path w="702309" h="309880">
                  <a:moveTo>
                    <a:pt x="199869" y="61647"/>
                  </a:moveTo>
                  <a:lnTo>
                    <a:pt x="199869" y="69590"/>
                  </a:lnTo>
                  <a:lnTo>
                    <a:pt x="246120" y="90774"/>
                  </a:lnTo>
                  <a:lnTo>
                    <a:pt x="246120" y="82831"/>
                  </a:lnTo>
                  <a:lnTo>
                    <a:pt x="199869" y="61647"/>
                  </a:lnTo>
                  <a:close/>
                </a:path>
                <a:path w="702309" h="309880">
                  <a:moveTo>
                    <a:pt x="289618" y="62913"/>
                  </a:moveTo>
                  <a:lnTo>
                    <a:pt x="246120" y="82831"/>
                  </a:lnTo>
                  <a:lnTo>
                    <a:pt x="246120" y="90774"/>
                  </a:lnTo>
                  <a:lnTo>
                    <a:pt x="289618" y="70845"/>
                  </a:lnTo>
                  <a:lnTo>
                    <a:pt x="289618" y="62913"/>
                  </a:lnTo>
                  <a:close/>
                </a:path>
                <a:path w="702309" h="309880">
                  <a:moveTo>
                    <a:pt x="269239" y="93418"/>
                  </a:moveTo>
                  <a:lnTo>
                    <a:pt x="269239" y="101361"/>
                  </a:lnTo>
                  <a:lnTo>
                    <a:pt x="315491" y="122545"/>
                  </a:lnTo>
                  <a:lnTo>
                    <a:pt x="315491" y="114602"/>
                  </a:lnTo>
                  <a:lnTo>
                    <a:pt x="269239" y="93418"/>
                  </a:lnTo>
                  <a:close/>
                </a:path>
                <a:path w="702309" h="309880">
                  <a:moveTo>
                    <a:pt x="358989" y="94684"/>
                  </a:moveTo>
                  <a:lnTo>
                    <a:pt x="315491" y="114602"/>
                  </a:lnTo>
                  <a:lnTo>
                    <a:pt x="315491" y="122545"/>
                  </a:lnTo>
                  <a:lnTo>
                    <a:pt x="358989" y="102615"/>
                  </a:lnTo>
                  <a:lnTo>
                    <a:pt x="358989" y="94684"/>
                  </a:lnTo>
                  <a:close/>
                </a:path>
                <a:path w="702309" h="309880">
                  <a:moveTo>
                    <a:pt x="338610" y="125188"/>
                  </a:moveTo>
                  <a:lnTo>
                    <a:pt x="338610" y="133131"/>
                  </a:lnTo>
                  <a:lnTo>
                    <a:pt x="384862" y="154315"/>
                  </a:lnTo>
                  <a:lnTo>
                    <a:pt x="384862" y="146372"/>
                  </a:lnTo>
                  <a:lnTo>
                    <a:pt x="338610" y="125188"/>
                  </a:lnTo>
                  <a:close/>
                </a:path>
                <a:path w="702309" h="309880">
                  <a:moveTo>
                    <a:pt x="428360" y="126454"/>
                  </a:moveTo>
                  <a:lnTo>
                    <a:pt x="384862" y="146372"/>
                  </a:lnTo>
                  <a:lnTo>
                    <a:pt x="384862" y="154315"/>
                  </a:lnTo>
                  <a:lnTo>
                    <a:pt x="428360" y="134386"/>
                  </a:lnTo>
                  <a:lnTo>
                    <a:pt x="428360" y="126454"/>
                  </a:lnTo>
                  <a:close/>
                </a:path>
                <a:path w="702309" h="309880">
                  <a:moveTo>
                    <a:pt x="407981" y="156959"/>
                  </a:moveTo>
                  <a:lnTo>
                    <a:pt x="407981" y="164902"/>
                  </a:lnTo>
                  <a:lnTo>
                    <a:pt x="454233" y="186086"/>
                  </a:lnTo>
                  <a:lnTo>
                    <a:pt x="454233" y="178143"/>
                  </a:lnTo>
                  <a:lnTo>
                    <a:pt x="407981" y="156959"/>
                  </a:lnTo>
                  <a:close/>
                </a:path>
                <a:path w="702309" h="309880">
                  <a:moveTo>
                    <a:pt x="497731" y="158225"/>
                  </a:moveTo>
                  <a:lnTo>
                    <a:pt x="454233" y="178143"/>
                  </a:lnTo>
                  <a:lnTo>
                    <a:pt x="454233" y="186086"/>
                  </a:lnTo>
                  <a:lnTo>
                    <a:pt x="497731" y="166156"/>
                  </a:lnTo>
                  <a:lnTo>
                    <a:pt x="497731" y="158225"/>
                  </a:lnTo>
                  <a:close/>
                </a:path>
                <a:path w="702309" h="309880">
                  <a:moveTo>
                    <a:pt x="477352" y="188729"/>
                  </a:moveTo>
                  <a:lnTo>
                    <a:pt x="477352" y="196672"/>
                  </a:lnTo>
                  <a:lnTo>
                    <a:pt x="523604" y="217856"/>
                  </a:lnTo>
                  <a:lnTo>
                    <a:pt x="523604" y="209914"/>
                  </a:lnTo>
                  <a:lnTo>
                    <a:pt x="477352" y="188729"/>
                  </a:lnTo>
                  <a:close/>
                </a:path>
                <a:path w="702309" h="309880">
                  <a:moveTo>
                    <a:pt x="567102" y="189995"/>
                  </a:moveTo>
                  <a:lnTo>
                    <a:pt x="523604" y="209914"/>
                  </a:lnTo>
                  <a:lnTo>
                    <a:pt x="523604" y="217856"/>
                  </a:lnTo>
                  <a:lnTo>
                    <a:pt x="567102" y="197927"/>
                  </a:lnTo>
                  <a:lnTo>
                    <a:pt x="567102" y="189995"/>
                  </a:lnTo>
                  <a:close/>
                </a:path>
                <a:path w="702309" h="309880">
                  <a:moveTo>
                    <a:pt x="546737" y="220500"/>
                  </a:moveTo>
                  <a:lnTo>
                    <a:pt x="546737" y="228443"/>
                  </a:lnTo>
                  <a:lnTo>
                    <a:pt x="592975" y="249627"/>
                  </a:lnTo>
                  <a:lnTo>
                    <a:pt x="592975" y="241684"/>
                  </a:lnTo>
                  <a:lnTo>
                    <a:pt x="546737" y="220500"/>
                  </a:lnTo>
                  <a:close/>
                </a:path>
                <a:path w="702309" h="309880">
                  <a:moveTo>
                    <a:pt x="636473" y="221766"/>
                  </a:moveTo>
                  <a:lnTo>
                    <a:pt x="592975" y="241684"/>
                  </a:lnTo>
                  <a:lnTo>
                    <a:pt x="592975" y="249627"/>
                  </a:lnTo>
                  <a:lnTo>
                    <a:pt x="636487" y="229697"/>
                  </a:lnTo>
                  <a:lnTo>
                    <a:pt x="636473" y="221766"/>
                  </a:lnTo>
                  <a:close/>
                </a:path>
                <a:path w="702309" h="309880">
                  <a:moveTo>
                    <a:pt x="65251" y="59765"/>
                  </a:moveTo>
                  <a:lnTo>
                    <a:pt x="65251" y="67708"/>
                  </a:lnTo>
                  <a:lnTo>
                    <a:pt x="111503" y="88881"/>
                  </a:lnTo>
                  <a:lnTo>
                    <a:pt x="111503" y="80949"/>
                  </a:lnTo>
                  <a:lnTo>
                    <a:pt x="65251" y="59765"/>
                  </a:lnTo>
                  <a:close/>
                </a:path>
                <a:path w="702309" h="309880">
                  <a:moveTo>
                    <a:pt x="155001" y="61020"/>
                  </a:moveTo>
                  <a:lnTo>
                    <a:pt x="111503" y="80949"/>
                  </a:lnTo>
                  <a:lnTo>
                    <a:pt x="111503" y="88881"/>
                  </a:lnTo>
                  <a:lnTo>
                    <a:pt x="155001" y="68963"/>
                  </a:lnTo>
                  <a:lnTo>
                    <a:pt x="155001" y="61020"/>
                  </a:lnTo>
                  <a:close/>
                </a:path>
                <a:path w="702309" h="309880">
                  <a:moveTo>
                    <a:pt x="134622" y="91536"/>
                  </a:moveTo>
                  <a:lnTo>
                    <a:pt x="134622" y="99478"/>
                  </a:lnTo>
                  <a:lnTo>
                    <a:pt x="180874" y="120651"/>
                  </a:lnTo>
                  <a:lnTo>
                    <a:pt x="180874" y="112720"/>
                  </a:lnTo>
                  <a:lnTo>
                    <a:pt x="134622" y="91536"/>
                  </a:lnTo>
                  <a:close/>
                </a:path>
                <a:path w="702309" h="309880">
                  <a:moveTo>
                    <a:pt x="224371" y="92791"/>
                  </a:moveTo>
                  <a:lnTo>
                    <a:pt x="180874" y="112720"/>
                  </a:lnTo>
                  <a:lnTo>
                    <a:pt x="180874" y="120651"/>
                  </a:lnTo>
                  <a:lnTo>
                    <a:pt x="224371" y="100733"/>
                  </a:lnTo>
                  <a:lnTo>
                    <a:pt x="224371" y="92791"/>
                  </a:lnTo>
                  <a:close/>
                </a:path>
                <a:path w="702309" h="309880">
                  <a:moveTo>
                    <a:pt x="203992" y="123306"/>
                  </a:moveTo>
                  <a:lnTo>
                    <a:pt x="203992" y="131249"/>
                  </a:lnTo>
                  <a:lnTo>
                    <a:pt x="250244" y="152422"/>
                  </a:lnTo>
                  <a:lnTo>
                    <a:pt x="250244" y="144490"/>
                  </a:lnTo>
                  <a:lnTo>
                    <a:pt x="203992" y="123306"/>
                  </a:lnTo>
                  <a:close/>
                </a:path>
                <a:path w="702309" h="309880">
                  <a:moveTo>
                    <a:pt x="293742" y="124561"/>
                  </a:moveTo>
                  <a:lnTo>
                    <a:pt x="250244" y="144490"/>
                  </a:lnTo>
                  <a:lnTo>
                    <a:pt x="250244" y="152422"/>
                  </a:lnTo>
                  <a:lnTo>
                    <a:pt x="293742" y="132504"/>
                  </a:lnTo>
                  <a:lnTo>
                    <a:pt x="293742" y="124561"/>
                  </a:lnTo>
                  <a:close/>
                </a:path>
                <a:path w="702309" h="309880">
                  <a:moveTo>
                    <a:pt x="412105" y="218618"/>
                  </a:moveTo>
                  <a:lnTo>
                    <a:pt x="412105" y="226549"/>
                  </a:lnTo>
                  <a:lnTo>
                    <a:pt x="458357" y="247734"/>
                  </a:lnTo>
                  <a:lnTo>
                    <a:pt x="458357" y="239791"/>
                  </a:lnTo>
                  <a:lnTo>
                    <a:pt x="412105" y="218618"/>
                  </a:lnTo>
                  <a:close/>
                </a:path>
                <a:path w="702309" h="309880">
                  <a:moveTo>
                    <a:pt x="501855" y="219873"/>
                  </a:moveTo>
                  <a:lnTo>
                    <a:pt x="458357" y="239791"/>
                  </a:lnTo>
                  <a:lnTo>
                    <a:pt x="458357" y="247734"/>
                  </a:lnTo>
                  <a:lnTo>
                    <a:pt x="501855" y="227815"/>
                  </a:lnTo>
                  <a:lnTo>
                    <a:pt x="501855" y="219873"/>
                  </a:lnTo>
                  <a:close/>
                </a:path>
                <a:path w="702309" h="309880">
                  <a:moveTo>
                    <a:pt x="138745" y="153184"/>
                  </a:moveTo>
                  <a:lnTo>
                    <a:pt x="138745" y="161126"/>
                  </a:lnTo>
                  <a:lnTo>
                    <a:pt x="323739" y="245851"/>
                  </a:lnTo>
                  <a:lnTo>
                    <a:pt x="323739" y="237909"/>
                  </a:lnTo>
                  <a:lnTo>
                    <a:pt x="138745" y="153184"/>
                  </a:lnTo>
                  <a:close/>
                </a:path>
                <a:path w="702309" h="309880">
                  <a:moveTo>
                    <a:pt x="367237" y="217991"/>
                  </a:moveTo>
                  <a:lnTo>
                    <a:pt x="323739" y="237909"/>
                  </a:lnTo>
                  <a:lnTo>
                    <a:pt x="323739" y="245851"/>
                  </a:lnTo>
                  <a:lnTo>
                    <a:pt x="367237" y="225922"/>
                  </a:lnTo>
                  <a:lnTo>
                    <a:pt x="367237" y="217991"/>
                  </a:lnTo>
                  <a:close/>
                </a:path>
                <a:path w="702309" h="309880">
                  <a:moveTo>
                    <a:pt x="342734" y="186847"/>
                  </a:moveTo>
                  <a:lnTo>
                    <a:pt x="342734" y="194779"/>
                  </a:lnTo>
                  <a:lnTo>
                    <a:pt x="388986" y="215963"/>
                  </a:lnTo>
                  <a:lnTo>
                    <a:pt x="388986" y="208020"/>
                  </a:lnTo>
                  <a:lnTo>
                    <a:pt x="342734" y="186847"/>
                  </a:lnTo>
                  <a:close/>
                </a:path>
                <a:path w="702309" h="309880">
                  <a:moveTo>
                    <a:pt x="432484" y="188102"/>
                  </a:moveTo>
                  <a:lnTo>
                    <a:pt x="388986" y="208020"/>
                  </a:lnTo>
                  <a:lnTo>
                    <a:pt x="388986" y="215963"/>
                  </a:lnTo>
                  <a:lnTo>
                    <a:pt x="432484" y="196045"/>
                  </a:lnTo>
                  <a:lnTo>
                    <a:pt x="432484" y="188102"/>
                  </a:lnTo>
                  <a:close/>
                </a:path>
                <a:path w="702309" h="309880">
                  <a:moveTo>
                    <a:pt x="273363" y="155077"/>
                  </a:moveTo>
                  <a:lnTo>
                    <a:pt x="273363" y="163020"/>
                  </a:lnTo>
                  <a:lnTo>
                    <a:pt x="319615" y="184192"/>
                  </a:lnTo>
                  <a:lnTo>
                    <a:pt x="319615" y="176250"/>
                  </a:lnTo>
                  <a:lnTo>
                    <a:pt x="273363" y="155077"/>
                  </a:lnTo>
                  <a:close/>
                </a:path>
                <a:path w="702309" h="309880">
                  <a:moveTo>
                    <a:pt x="363113" y="156332"/>
                  </a:moveTo>
                  <a:lnTo>
                    <a:pt x="319615" y="176250"/>
                  </a:lnTo>
                  <a:lnTo>
                    <a:pt x="319615" y="184192"/>
                  </a:lnTo>
                  <a:lnTo>
                    <a:pt x="363113" y="164274"/>
                  </a:lnTo>
                  <a:lnTo>
                    <a:pt x="363113" y="156332"/>
                  </a:lnTo>
                  <a:close/>
                </a:path>
                <a:path w="702309" h="309880">
                  <a:moveTo>
                    <a:pt x="481476" y="250389"/>
                  </a:moveTo>
                  <a:lnTo>
                    <a:pt x="481476" y="258320"/>
                  </a:lnTo>
                  <a:lnTo>
                    <a:pt x="527728" y="279504"/>
                  </a:lnTo>
                  <a:lnTo>
                    <a:pt x="527728" y="271561"/>
                  </a:lnTo>
                  <a:lnTo>
                    <a:pt x="481476" y="250389"/>
                  </a:lnTo>
                  <a:close/>
                </a:path>
                <a:path w="702309" h="309880">
                  <a:moveTo>
                    <a:pt x="571226" y="251643"/>
                  </a:moveTo>
                  <a:lnTo>
                    <a:pt x="527728" y="271561"/>
                  </a:lnTo>
                  <a:lnTo>
                    <a:pt x="527728" y="279504"/>
                  </a:lnTo>
                  <a:lnTo>
                    <a:pt x="571226" y="259586"/>
                  </a:lnTo>
                  <a:lnTo>
                    <a:pt x="571226" y="251643"/>
                  </a:lnTo>
                  <a:close/>
                </a:path>
                <a:path w="702309" h="309880">
                  <a:moveTo>
                    <a:pt x="0" y="89643"/>
                  </a:moveTo>
                  <a:lnTo>
                    <a:pt x="0" y="97585"/>
                  </a:lnTo>
                  <a:lnTo>
                    <a:pt x="46242" y="118769"/>
                  </a:lnTo>
                  <a:lnTo>
                    <a:pt x="46242" y="110827"/>
                  </a:lnTo>
                  <a:lnTo>
                    <a:pt x="0" y="89643"/>
                  </a:lnTo>
                  <a:close/>
                </a:path>
                <a:path w="702309" h="309880">
                  <a:moveTo>
                    <a:pt x="89754" y="90908"/>
                  </a:moveTo>
                  <a:lnTo>
                    <a:pt x="46242" y="110827"/>
                  </a:lnTo>
                  <a:lnTo>
                    <a:pt x="46242" y="118769"/>
                  </a:lnTo>
                  <a:lnTo>
                    <a:pt x="89754" y="98840"/>
                  </a:lnTo>
                  <a:lnTo>
                    <a:pt x="89754" y="90908"/>
                  </a:lnTo>
                  <a:close/>
                </a:path>
                <a:path w="702309" h="309880">
                  <a:moveTo>
                    <a:pt x="69375" y="121413"/>
                  </a:moveTo>
                  <a:lnTo>
                    <a:pt x="69375" y="129356"/>
                  </a:lnTo>
                  <a:lnTo>
                    <a:pt x="115612" y="150540"/>
                  </a:lnTo>
                  <a:lnTo>
                    <a:pt x="115612" y="142597"/>
                  </a:lnTo>
                  <a:lnTo>
                    <a:pt x="69375" y="121413"/>
                  </a:lnTo>
                  <a:close/>
                </a:path>
                <a:path w="702309" h="309880">
                  <a:moveTo>
                    <a:pt x="159125" y="122679"/>
                  </a:moveTo>
                  <a:lnTo>
                    <a:pt x="115612" y="142597"/>
                  </a:lnTo>
                  <a:lnTo>
                    <a:pt x="115612" y="150540"/>
                  </a:lnTo>
                  <a:lnTo>
                    <a:pt x="159125" y="130610"/>
                  </a:lnTo>
                  <a:lnTo>
                    <a:pt x="159125" y="122679"/>
                  </a:lnTo>
                  <a:close/>
                </a:path>
                <a:path w="702309" h="309880">
                  <a:moveTo>
                    <a:pt x="346858" y="248495"/>
                  </a:moveTo>
                  <a:lnTo>
                    <a:pt x="346858" y="256438"/>
                  </a:lnTo>
                  <a:lnTo>
                    <a:pt x="393110" y="277622"/>
                  </a:lnTo>
                  <a:lnTo>
                    <a:pt x="393110" y="269679"/>
                  </a:lnTo>
                  <a:lnTo>
                    <a:pt x="346858" y="248495"/>
                  </a:lnTo>
                  <a:close/>
                </a:path>
                <a:path w="702309" h="309880">
                  <a:moveTo>
                    <a:pt x="436608" y="249761"/>
                  </a:moveTo>
                  <a:lnTo>
                    <a:pt x="393110" y="269679"/>
                  </a:lnTo>
                  <a:lnTo>
                    <a:pt x="393110" y="277622"/>
                  </a:lnTo>
                  <a:lnTo>
                    <a:pt x="436608" y="257693"/>
                  </a:lnTo>
                  <a:lnTo>
                    <a:pt x="436608" y="249761"/>
                  </a:lnTo>
                  <a:close/>
                </a:path>
                <a:path w="702309" h="309880">
                  <a:moveTo>
                    <a:pt x="416229" y="280266"/>
                  </a:moveTo>
                  <a:lnTo>
                    <a:pt x="416229" y="288208"/>
                  </a:lnTo>
                  <a:lnTo>
                    <a:pt x="462481" y="309393"/>
                  </a:lnTo>
                  <a:lnTo>
                    <a:pt x="462481" y="301450"/>
                  </a:lnTo>
                  <a:lnTo>
                    <a:pt x="416229" y="280266"/>
                  </a:lnTo>
                  <a:close/>
                </a:path>
                <a:path w="702309" h="309880">
                  <a:moveTo>
                    <a:pt x="505979" y="281532"/>
                  </a:moveTo>
                  <a:lnTo>
                    <a:pt x="462481" y="301450"/>
                  </a:lnTo>
                  <a:lnTo>
                    <a:pt x="462481" y="309393"/>
                  </a:lnTo>
                  <a:lnTo>
                    <a:pt x="505979" y="289463"/>
                  </a:lnTo>
                  <a:lnTo>
                    <a:pt x="505979" y="281532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34" name="object 98">
              <a:extLst>
                <a:ext uri="{FF2B5EF4-FFF2-40B4-BE49-F238E27FC236}">
                  <a16:creationId xmlns:a16="http://schemas.microsoft.com/office/drawing/2014/main" id="{4BC37311-ED31-CDC6-12FD-68439A55BDA4}"/>
                </a:ext>
              </a:extLst>
            </p:cNvPr>
            <p:cNvSpPr/>
            <p:nvPr/>
          </p:nvSpPr>
          <p:spPr>
            <a:xfrm>
              <a:off x="4323255" y="2266324"/>
              <a:ext cx="751046" cy="575310"/>
            </a:xfrm>
            <a:custGeom>
              <a:avLst/>
              <a:gdLst/>
              <a:ahLst/>
              <a:cxnLst/>
              <a:rect l="l" t="t" r="r" b="b"/>
              <a:pathLst>
                <a:path w="1001395" h="767080">
                  <a:moveTo>
                    <a:pt x="515126" y="766622"/>
                  </a:moveTo>
                  <a:lnTo>
                    <a:pt x="860709" y="607841"/>
                  </a:lnTo>
                  <a:lnTo>
                    <a:pt x="1000821" y="234716"/>
                  </a:lnTo>
                  <a:lnTo>
                    <a:pt x="487827" y="0"/>
                  </a:lnTo>
                  <a:lnTo>
                    <a:pt x="443792" y="0"/>
                  </a:lnTo>
                  <a:lnTo>
                    <a:pt x="322266" y="325222"/>
                  </a:lnTo>
                  <a:lnTo>
                    <a:pt x="0" y="472883"/>
                  </a:lnTo>
                  <a:lnTo>
                    <a:pt x="0" y="528459"/>
                  </a:lnTo>
                  <a:lnTo>
                    <a:pt x="40191" y="558414"/>
                  </a:lnTo>
                  <a:lnTo>
                    <a:pt x="81927" y="586808"/>
                  </a:lnTo>
                  <a:lnTo>
                    <a:pt x="125135" y="613609"/>
                  </a:lnTo>
                  <a:lnTo>
                    <a:pt x="169743" y="638782"/>
                  </a:lnTo>
                  <a:lnTo>
                    <a:pt x="215679" y="662295"/>
                  </a:lnTo>
                  <a:lnTo>
                    <a:pt x="262870" y="684114"/>
                  </a:lnTo>
                  <a:lnTo>
                    <a:pt x="311244" y="704204"/>
                  </a:lnTo>
                  <a:lnTo>
                    <a:pt x="360730" y="722534"/>
                  </a:lnTo>
                  <a:lnTo>
                    <a:pt x="411253" y="739069"/>
                  </a:lnTo>
                  <a:lnTo>
                    <a:pt x="462743" y="753776"/>
                  </a:lnTo>
                  <a:lnTo>
                    <a:pt x="515126" y="766621"/>
                  </a:lnTo>
                </a:path>
              </a:pathLst>
            </a:custGeom>
            <a:ln w="18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F93E548-3665-724E-0C50-B2D57CEA16BE}"/>
              </a:ext>
            </a:extLst>
          </p:cNvPr>
          <p:cNvGrpSpPr/>
          <p:nvPr/>
        </p:nvGrpSpPr>
        <p:grpSpPr>
          <a:xfrm>
            <a:off x="3124200" y="2167890"/>
            <a:ext cx="751047" cy="575310"/>
            <a:chOff x="4323254" y="2266324"/>
            <a:chExt cx="751047" cy="575310"/>
          </a:xfrm>
        </p:grpSpPr>
        <p:pic>
          <p:nvPicPr>
            <p:cNvPr id="136" name="object 82">
              <a:extLst>
                <a:ext uri="{FF2B5EF4-FFF2-40B4-BE49-F238E27FC236}">
                  <a16:creationId xmlns:a16="http://schemas.microsoft.com/office/drawing/2014/main" id="{21A8749E-B57A-D25C-2C7D-22F1933FEB2E}"/>
                </a:ext>
              </a:extLst>
            </p:cNvPr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709600" y="2442362"/>
              <a:ext cx="364271" cy="398929"/>
            </a:xfrm>
            <a:prstGeom prst="rect">
              <a:avLst/>
            </a:prstGeom>
          </p:spPr>
        </p:pic>
        <p:sp>
          <p:nvSpPr>
            <p:cNvPr id="137" name="object 83">
              <a:extLst>
                <a:ext uri="{FF2B5EF4-FFF2-40B4-BE49-F238E27FC236}">
                  <a16:creationId xmlns:a16="http://schemas.microsoft.com/office/drawing/2014/main" id="{EADFC246-15AF-B6E5-9866-713F1AA248B0}"/>
                </a:ext>
              </a:extLst>
            </p:cNvPr>
            <p:cNvSpPr/>
            <p:nvPr/>
          </p:nvSpPr>
          <p:spPr>
            <a:xfrm>
              <a:off x="4949700" y="2442361"/>
              <a:ext cx="124301" cy="244316"/>
            </a:xfrm>
            <a:custGeom>
              <a:avLst/>
              <a:gdLst/>
              <a:ahLst/>
              <a:cxnLst/>
              <a:rect l="l" t="t" r="r" b="b"/>
              <a:pathLst>
                <a:path w="165734" h="325755">
                  <a:moveTo>
                    <a:pt x="0" y="325233"/>
                  </a:moveTo>
                  <a:lnTo>
                    <a:pt x="121525" y="0"/>
                  </a:lnTo>
                  <a:lnTo>
                    <a:pt x="165560" y="0"/>
                  </a:lnTo>
                  <a:lnTo>
                    <a:pt x="50474" y="301674"/>
                  </a:lnTo>
                  <a:lnTo>
                    <a:pt x="0" y="325233"/>
                  </a:lnTo>
                  <a:close/>
                </a:path>
              </a:pathLst>
            </a:custGeom>
            <a:ln w="97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38" name="object 84">
              <a:extLst>
                <a:ext uri="{FF2B5EF4-FFF2-40B4-BE49-F238E27FC236}">
                  <a16:creationId xmlns:a16="http://schemas.microsoft.com/office/drawing/2014/main" id="{552ABC17-871F-F3CB-9B24-A02018F307AE}"/>
                </a:ext>
              </a:extLst>
            </p:cNvPr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655030" y="2266324"/>
              <a:ext cx="418841" cy="176037"/>
            </a:xfrm>
            <a:prstGeom prst="rect">
              <a:avLst/>
            </a:prstGeom>
          </p:spPr>
        </p:pic>
        <p:sp>
          <p:nvSpPr>
            <p:cNvPr id="139" name="object 85">
              <a:extLst>
                <a:ext uri="{FF2B5EF4-FFF2-40B4-BE49-F238E27FC236}">
                  <a16:creationId xmlns:a16="http://schemas.microsoft.com/office/drawing/2014/main" id="{FF56EBA5-87E9-F5F0-1450-038725731A98}"/>
                </a:ext>
              </a:extLst>
            </p:cNvPr>
            <p:cNvSpPr/>
            <p:nvPr/>
          </p:nvSpPr>
          <p:spPr>
            <a:xfrm>
              <a:off x="4655030" y="2266324"/>
              <a:ext cx="419100" cy="176213"/>
            </a:xfrm>
            <a:custGeom>
              <a:avLst/>
              <a:gdLst/>
              <a:ahLst/>
              <a:cxnLst/>
              <a:rect l="l" t="t" r="r" b="b"/>
              <a:pathLst>
                <a:path w="558800" h="234950">
                  <a:moveTo>
                    <a:pt x="0" y="1321"/>
                  </a:moveTo>
                  <a:lnTo>
                    <a:pt x="45461" y="0"/>
                  </a:lnTo>
                  <a:lnTo>
                    <a:pt x="402737" y="150193"/>
                  </a:lnTo>
                  <a:lnTo>
                    <a:pt x="558455" y="234716"/>
                  </a:lnTo>
                  <a:lnTo>
                    <a:pt x="514420" y="234716"/>
                  </a:lnTo>
                  <a:lnTo>
                    <a:pt x="467334" y="213961"/>
                  </a:lnTo>
                  <a:lnTo>
                    <a:pt x="420312" y="193113"/>
                  </a:lnTo>
                  <a:lnTo>
                    <a:pt x="373353" y="172172"/>
                  </a:lnTo>
                  <a:lnTo>
                    <a:pt x="326458" y="151138"/>
                  </a:lnTo>
                  <a:lnTo>
                    <a:pt x="279627" y="130011"/>
                  </a:lnTo>
                  <a:lnTo>
                    <a:pt x="232860" y="108793"/>
                  </a:lnTo>
                  <a:lnTo>
                    <a:pt x="186158" y="87482"/>
                  </a:lnTo>
                  <a:lnTo>
                    <a:pt x="139520" y="66079"/>
                  </a:lnTo>
                  <a:lnTo>
                    <a:pt x="92948" y="44585"/>
                  </a:lnTo>
                  <a:lnTo>
                    <a:pt x="46441" y="22999"/>
                  </a:lnTo>
                  <a:lnTo>
                    <a:pt x="0" y="1321"/>
                  </a:lnTo>
                  <a:close/>
                </a:path>
              </a:pathLst>
            </a:custGeom>
            <a:ln w="83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40" name="object 86">
              <a:extLst>
                <a:ext uri="{FF2B5EF4-FFF2-40B4-BE49-F238E27FC236}">
                  <a16:creationId xmlns:a16="http://schemas.microsoft.com/office/drawing/2014/main" id="{E0929E1A-7DE5-7329-4C8D-505DD12CECDD}"/>
                </a:ext>
              </a:extLst>
            </p:cNvPr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23255" y="2510241"/>
              <a:ext cx="626445" cy="286394"/>
            </a:xfrm>
            <a:prstGeom prst="rect">
              <a:avLst/>
            </a:prstGeom>
          </p:spPr>
        </p:pic>
        <p:sp>
          <p:nvSpPr>
            <p:cNvPr id="141" name="object 87">
              <a:extLst>
                <a:ext uri="{FF2B5EF4-FFF2-40B4-BE49-F238E27FC236}">
                  <a16:creationId xmlns:a16="http://schemas.microsoft.com/office/drawing/2014/main" id="{1519F9B9-1AD8-F205-1259-9051D101FADB}"/>
                </a:ext>
              </a:extLst>
            </p:cNvPr>
            <p:cNvSpPr/>
            <p:nvPr/>
          </p:nvSpPr>
          <p:spPr>
            <a:xfrm>
              <a:off x="4323255" y="2510241"/>
              <a:ext cx="626745" cy="286703"/>
            </a:xfrm>
            <a:custGeom>
              <a:avLst/>
              <a:gdLst/>
              <a:ahLst/>
              <a:cxnLst/>
              <a:rect l="l" t="t" r="r" b="b"/>
              <a:pathLst>
                <a:path w="835659" h="382269">
                  <a:moveTo>
                    <a:pt x="0" y="147661"/>
                  </a:moveTo>
                  <a:lnTo>
                    <a:pt x="322266" y="0"/>
                  </a:lnTo>
                  <a:lnTo>
                    <a:pt x="835260" y="234727"/>
                  </a:lnTo>
                  <a:lnTo>
                    <a:pt x="515423" y="381858"/>
                  </a:lnTo>
                  <a:lnTo>
                    <a:pt x="463931" y="367905"/>
                  </a:lnTo>
                  <a:lnTo>
                    <a:pt x="413213" y="352416"/>
                  </a:lnTo>
                  <a:lnTo>
                    <a:pt x="363322" y="335413"/>
                  </a:lnTo>
                  <a:lnTo>
                    <a:pt x="314307" y="316919"/>
                  </a:lnTo>
                  <a:lnTo>
                    <a:pt x="266219" y="296958"/>
                  </a:lnTo>
                  <a:lnTo>
                    <a:pt x="219108" y="275552"/>
                  </a:lnTo>
                  <a:lnTo>
                    <a:pt x="173026" y="252724"/>
                  </a:lnTo>
                  <a:lnTo>
                    <a:pt x="128024" y="228498"/>
                  </a:lnTo>
                  <a:lnTo>
                    <a:pt x="84151" y="202897"/>
                  </a:lnTo>
                  <a:lnTo>
                    <a:pt x="41460" y="175943"/>
                  </a:lnTo>
                  <a:lnTo>
                    <a:pt x="0" y="147661"/>
                  </a:lnTo>
                  <a:close/>
                </a:path>
              </a:pathLst>
            </a:custGeom>
            <a:ln w="842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42" name="object 88">
              <a:extLst>
                <a:ext uri="{FF2B5EF4-FFF2-40B4-BE49-F238E27FC236}">
                  <a16:creationId xmlns:a16="http://schemas.microsoft.com/office/drawing/2014/main" id="{F6A089A2-B4E7-BE68-F733-41BEC46AE677}"/>
                </a:ext>
              </a:extLst>
            </p:cNvPr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564955" y="2266324"/>
              <a:ext cx="475889" cy="419961"/>
            </a:xfrm>
            <a:prstGeom prst="rect">
              <a:avLst/>
            </a:prstGeom>
          </p:spPr>
        </p:pic>
        <p:sp>
          <p:nvSpPr>
            <p:cNvPr id="143" name="object 89">
              <a:extLst>
                <a:ext uri="{FF2B5EF4-FFF2-40B4-BE49-F238E27FC236}">
                  <a16:creationId xmlns:a16="http://schemas.microsoft.com/office/drawing/2014/main" id="{DD31A40D-BE3C-06A5-FEFD-9A542BD47858}"/>
                </a:ext>
              </a:extLst>
            </p:cNvPr>
            <p:cNvSpPr/>
            <p:nvPr/>
          </p:nvSpPr>
          <p:spPr>
            <a:xfrm>
              <a:off x="4564955" y="2266324"/>
              <a:ext cx="476250" cy="420053"/>
            </a:xfrm>
            <a:custGeom>
              <a:avLst/>
              <a:gdLst/>
              <a:ahLst/>
              <a:cxnLst/>
              <a:rect l="l" t="t" r="r" b="b"/>
              <a:pathLst>
                <a:path w="635000" h="560069">
                  <a:moveTo>
                    <a:pt x="513022" y="559961"/>
                  </a:moveTo>
                  <a:lnTo>
                    <a:pt x="466487" y="538476"/>
                  </a:lnTo>
                  <a:lnTo>
                    <a:pt x="419933" y="517020"/>
                  </a:lnTo>
                  <a:lnTo>
                    <a:pt x="373358" y="495594"/>
                  </a:lnTo>
                  <a:lnTo>
                    <a:pt x="326762" y="474197"/>
                  </a:lnTo>
                  <a:lnTo>
                    <a:pt x="280146" y="452829"/>
                  </a:lnTo>
                  <a:lnTo>
                    <a:pt x="233509" y="431490"/>
                  </a:lnTo>
                  <a:lnTo>
                    <a:pt x="186852" y="410181"/>
                  </a:lnTo>
                  <a:lnTo>
                    <a:pt x="140173" y="388900"/>
                  </a:lnTo>
                  <a:lnTo>
                    <a:pt x="93474" y="367649"/>
                  </a:lnTo>
                  <a:lnTo>
                    <a:pt x="46754" y="346426"/>
                  </a:lnTo>
                  <a:lnTo>
                    <a:pt x="14" y="325233"/>
                  </a:lnTo>
                  <a:lnTo>
                    <a:pt x="121525" y="0"/>
                  </a:lnTo>
                  <a:lnTo>
                    <a:pt x="634519" y="234716"/>
                  </a:lnTo>
                  <a:lnTo>
                    <a:pt x="512994" y="559950"/>
                  </a:lnTo>
                  <a:close/>
                </a:path>
              </a:pathLst>
            </a:custGeom>
            <a:ln w="89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44" name="object 90">
              <a:extLst>
                <a:ext uri="{FF2B5EF4-FFF2-40B4-BE49-F238E27FC236}">
                  <a16:creationId xmlns:a16="http://schemas.microsoft.com/office/drawing/2014/main" id="{60958955-4A01-03D3-1DD6-A377DCC5406C}"/>
                </a:ext>
              </a:extLst>
            </p:cNvPr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323255" y="2620987"/>
              <a:ext cx="386567" cy="220304"/>
            </a:xfrm>
            <a:prstGeom prst="rect">
              <a:avLst/>
            </a:prstGeom>
          </p:spPr>
        </p:pic>
        <p:sp>
          <p:nvSpPr>
            <p:cNvPr id="145" name="object 91">
              <a:extLst>
                <a:ext uri="{FF2B5EF4-FFF2-40B4-BE49-F238E27FC236}">
                  <a16:creationId xmlns:a16="http://schemas.microsoft.com/office/drawing/2014/main" id="{4EDF142D-6A2D-75E2-E82C-8C86BC99DEE1}"/>
                </a:ext>
              </a:extLst>
            </p:cNvPr>
            <p:cNvSpPr/>
            <p:nvPr/>
          </p:nvSpPr>
          <p:spPr>
            <a:xfrm>
              <a:off x="4323254" y="2620987"/>
              <a:ext cx="386715" cy="220504"/>
            </a:xfrm>
            <a:custGeom>
              <a:avLst/>
              <a:gdLst/>
              <a:ahLst/>
              <a:cxnLst/>
              <a:rect l="l" t="t" r="r" b="b"/>
              <a:pathLst>
                <a:path w="515620" h="294005">
                  <a:moveTo>
                    <a:pt x="0" y="55576"/>
                  </a:moveTo>
                  <a:lnTo>
                    <a:pt x="40062" y="85674"/>
                  </a:lnTo>
                  <a:lnTo>
                    <a:pt x="81704" y="114187"/>
                  </a:lnTo>
                  <a:lnTo>
                    <a:pt x="124848" y="141079"/>
                  </a:lnTo>
                  <a:lnTo>
                    <a:pt x="169421" y="166317"/>
                  </a:lnTo>
                  <a:lnTo>
                    <a:pt x="215348" y="189866"/>
                  </a:lnTo>
                  <a:lnTo>
                    <a:pt x="262552" y="211690"/>
                  </a:lnTo>
                  <a:lnTo>
                    <a:pt x="310961" y="231756"/>
                  </a:lnTo>
                  <a:lnTo>
                    <a:pt x="360497" y="250028"/>
                  </a:lnTo>
                  <a:lnTo>
                    <a:pt x="411087" y="266472"/>
                  </a:lnTo>
                  <a:lnTo>
                    <a:pt x="462656" y="281053"/>
                  </a:lnTo>
                  <a:lnTo>
                    <a:pt x="515127" y="293737"/>
                  </a:lnTo>
                  <a:lnTo>
                    <a:pt x="515424" y="234196"/>
                  </a:lnTo>
                  <a:lnTo>
                    <a:pt x="463067" y="221810"/>
                  </a:lnTo>
                  <a:lnTo>
                    <a:pt x="411589" y="207542"/>
                  </a:lnTo>
                  <a:lnTo>
                    <a:pt x="361063" y="191426"/>
                  </a:lnTo>
                  <a:lnTo>
                    <a:pt x="311563" y="173496"/>
                  </a:lnTo>
                  <a:lnTo>
                    <a:pt x="263163" y="153785"/>
                  </a:lnTo>
                  <a:lnTo>
                    <a:pt x="215937" y="132326"/>
                  </a:lnTo>
                  <a:lnTo>
                    <a:pt x="169959" y="109154"/>
                  </a:lnTo>
                  <a:lnTo>
                    <a:pt x="125303" y="84302"/>
                  </a:lnTo>
                  <a:lnTo>
                    <a:pt x="82041" y="57803"/>
                  </a:lnTo>
                  <a:lnTo>
                    <a:pt x="40250" y="29691"/>
                  </a:lnTo>
                  <a:lnTo>
                    <a:pt x="1" y="0"/>
                  </a:lnTo>
                  <a:lnTo>
                    <a:pt x="1" y="55576"/>
                  </a:lnTo>
                  <a:close/>
                </a:path>
              </a:pathLst>
            </a:custGeom>
            <a:ln w="85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46" name="object 92">
              <a:extLst>
                <a:ext uri="{FF2B5EF4-FFF2-40B4-BE49-F238E27FC236}">
                  <a16:creationId xmlns:a16="http://schemas.microsoft.com/office/drawing/2014/main" id="{5F0C4D54-DCF0-87AA-9C46-BC4E88C37872}"/>
                </a:ext>
              </a:extLst>
            </p:cNvPr>
            <p:cNvSpPr/>
            <p:nvPr/>
          </p:nvSpPr>
          <p:spPr>
            <a:xfrm>
              <a:off x="4593479" y="2295000"/>
              <a:ext cx="340994" cy="366236"/>
            </a:xfrm>
            <a:custGeom>
              <a:avLst/>
              <a:gdLst/>
              <a:ahLst/>
              <a:cxnLst/>
              <a:rect l="l" t="t" r="r" b="b"/>
              <a:pathLst>
                <a:path w="454659" h="488314">
                  <a:moveTo>
                    <a:pt x="106089" y="0"/>
                  </a:moveTo>
                  <a:lnTo>
                    <a:pt x="0" y="281028"/>
                  </a:lnTo>
                  <a:lnTo>
                    <a:pt x="454370" y="488242"/>
                  </a:lnTo>
                </a:path>
              </a:pathLst>
            </a:custGeom>
            <a:ln w="9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47" name="object 93">
              <a:extLst>
                <a:ext uri="{FF2B5EF4-FFF2-40B4-BE49-F238E27FC236}">
                  <a16:creationId xmlns:a16="http://schemas.microsoft.com/office/drawing/2014/main" id="{320E5524-1307-6D65-AEEB-59782CD13C24}"/>
                </a:ext>
              </a:extLst>
            </p:cNvPr>
            <p:cNvSpPr/>
            <p:nvPr/>
          </p:nvSpPr>
          <p:spPr>
            <a:xfrm>
              <a:off x="4731589" y="2728162"/>
              <a:ext cx="166211" cy="102870"/>
            </a:xfrm>
            <a:custGeom>
              <a:avLst/>
              <a:gdLst/>
              <a:ahLst/>
              <a:cxnLst/>
              <a:rect l="l" t="t" r="r" b="b"/>
              <a:pathLst>
                <a:path w="221615" h="137160">
                  <a:moveTo>
                    <a:pt x="221190" y="0"/>
                  </a:moveTo>
                  <a:lnTo>
                    <a:pt x="0" y="101617"/>
                  </a:lnTo>
                  <a:lnTo>
                    <a:pt x="0" y="136548"/>
                  </a:lnTo>
                </a:path>
              </a:pathLst>
            </a:custGeom>
            <a:ln w="86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48" name="object 94">
              <a:extLst>
                <a:ext uri="{FF2B5EF4-FFF2-40B4-BE49-F238E27FC236}">
                  <a16:creationId xmlns:a16="http://schemas.microsoft.com/office/drawing/2014/main" id="{8D5CBD0A-EF40-5CFC-B0FB-E2CB4B51AF2B}"/>
                </a:ext>
              </a:extLst>
            </p:cNvPr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603986" y="2295001"/>
              <a:ext cx="408334" cy="366182"/>
            </a:xfrm>
            <a:prstGeom prst="rect">
              <a:avLst/>
            </a:prstGeom>
          </p:spPr>
        </p:pic>
        <p:sp>
          <p:nvSpPr>
            <p:cNvPr id="149" name="object 96">
              <a:extLst>
                <a:ext uri="{FF2B5EF4-FFF2-40B4-BE49-F238E27FC236}">
                  <a16:creationId xmlns:a16="http://schemas.microsoft.com/office/drawing/2014/main" id="{4B218F53-8BA0-D4DF-27B0-4219A4F1AE25}"/>
                </a:ext>
              </a:extLst>
            </p:cNvPr>
            <p:cNvSpPr/>
            <p:nvPr/>
          </p:nvSpPr>
          <p:spPr>
            <a:xfrm>
              <a:off x="4377610" y="2530733"/>
              <a:ext cx="526733" cy="241459"/>
            </a:xfrm>
            <a:custGeom>
              <a:avLst/>
              <a:gdLst/>
              <a:ahLst/>
              <a:cxnLst/>
              <a:rect l="l" t="t" r="r" b="b"/>
              <a:pathLst>
                <a:path w="702309" h="321944">
                  <a:moveTo>
                    <a:pt x="459727" y="280266"/>
                  </a:moveTo>
                  <a:lnTo>
                    <a:pt x="416229" y="300184"/>
                  </a:lnTo>
                  <a:lnTo>
                    <a:pt x="462481" y="321368"/>
                  </a:lnTo>
                  <a:lnTo>
                    <a:pt x="505979" y="301450"/>
                  </a:lnTo>
                  <a:lnTo>
                    <a:pt x="459727" y="280266"/>
                  </a:lnTo>
                  <a:close/>
                </a:path>
                <a:path w="702309" h="321944">
                  <a:moveTo>
                    <a:pt x="524974" y="250377"/>
                  </a:moveTo>
                  <a:lnTo>
                    <a:pt x="481476" y="270307"/>
                  </a:lnTo>
                  <a:lnTo>
                    <a:pt x="527728" y="291480"/>
                  </a:lnTo>
                  <a:lnTo>
                    <a:pt x="571226" y="271561"/>
                  </a:lnTo>
                  <a:lnTo>
                    <a:pt x="524974" y="250377"/>
                  </a:lnTo>
                  <a:close/>
                </a:path>
                <a:path w="702309" h="321944">
                  <a:moveTo>
                    <a:pt x="390356" y="248495"/>
                  </a:moveTo>
                  <a:lnTo>
                    <a:pt x="346858" y="268413"/>
                  </a:lnTo>
                  <a:lnTo>
                    <a:pt x="393110" y="289598"/>
                  </a:lnTo>
                  <a:lnTo>
                    <a:pt x="436608" y="269679"/>
                  </a:lnTo>
                  <a:lnTo>
                    <a:pt x="390356" y="248495"/>
                  </a:lnTo>
                  <a:close/>
                </a:path>
                <a:path w="702309" h="321944">
                  <a:moveTo>
                    <a:pt x="590235" y="220500"/>
                  </a:moveTo>
                  <a:lnTo>
                    <a:pt x="546737" y="240418"/>
                  </a:lnTo>
                  <a:lnTo>
                    <a:pt x="592975" y="261602"/>
                  </a:lnTo>
                  <a:lnTo>
                    <a:pt x="636473" y="241684"/>
                  </a:lnTo>
                  <a:lnTo>
                    <a:pt x="590235" y="220500"/>
                  </a:lnTo>
                  <a:close/>
                </a:path>
                <a:path w="702309" h="321944">
                  <a:moveTo>
                    <a:pt x="455603" y="218607"/>
                  </a:moveTo>
                  <a:lnTo>
                    <a:pt x="412105" y="238536"/>
                  </a:lnTo>
                  <a:lnTo>
                    <a:pt x="458357" y="259709"/>
                  </a:lnTo>
                  <a:lnTo>
                    <a:pt x="501855" y="239791"/>
                  </a:lnTo>
                  <a:lnTo>
                    <a:pt x="455603" y="218607"/>
                  </a:lnTo>
                  <a:close/>
                </a:path>
                <a:path w="702309" h="321944">
                  <a:moveTo>
                    <a:pt x="182243" y="153184"/>
                  </a:moveTo>
                  <a:lnTo>
                    <a:pt x="138745" y="173102"/>
                  </a:lnTo>
                  <a:lnTo>
                    <a:pt x="323739" y="257827"/>
                  </a:lnTo>
                  <a:lnTo>
                    <a:pt x="367237" y="237909"/>
                  </a:lnTo>
                  <a:lnTo>
                    <a:pt x="182243" y="153184"/>
                  </a:lnTo>
                  <a:close/>
                </a:path>
                <a:path w="702309" h="321944">
                  <a:moveTo>
                    <a:pt x="655482" y="190612"/>
                  </a:moveTo>
                  <a:lnTo>
                    <a:pt x="611984" y="210541"/>
                  </a:lnTo>
                  <a:lnTo>
                    <a:pt x="658222" y="231714"/>
                  </a:lnTo>
                  <a:lnTo>
                    <a:pt x="701734" y="211796"/>
                  </a:lnTo>
                  <a:lnTo>
                    <a:pt x="655482" y="190612"/>
                  </a:lnTo>
                  <a:close/>
                </a:path>
                <a:path w="702309" h="321944">
                  <a:moveTo>
                    <a:pt x="520864" y="188729"/>
                  </a:moveTo>
                  <a:lnTo>
                    <a:pt x="477352" y="208648"/>
                  </a:lnTo>
                  <a:lnTo>
                    <a:pt x="523604" y="229832"/>
                  </a:lnTo>
                  <a:lnTo>
                    <a:pt x="567102" y="209914"/>
                  </a:lnTo>
                  <a:lnTo>
                    <a:pt x="520864" y="188729"/>
                  </a:lnTo>
                  <a:close/>
                </a:path>
                <a:path w="702309" h="321944">
                  <a:moveTo>
                    <a:pt x="386232" y="186836"/>
                  </a:moveTo>
                  <a:lnTo>
                    <a:pt x="342734" y="206766"/>
                  </a:lnTo>
                  <a:lnTo>
                    <a:pt x="388986" y="227939"/>
                  </a:lnTo>
                  <a:lnTo>
                    <a:pt x="432484" y="208020"/>
                  </a:lnTo>
                  <a:lnTo>
                    <a:pt x="386232" y="186836"/>
                  </a:lnTo>
                  <a:close/>
                </a:path>
                <a:path w="702309" h="321944">
                  <a:moveTo>
                    <a:pt x="586111" y="158841"/>
                  </a:moveTo>
                  <a:lnTo>
                    <a:pt x="542613" y="178770"/>
                  </a:lnTo>
                  <a:lnTo>
                    <a:pt x="588851" y="199943"/>
                  </a:lnTo>
                  <a:lnTo>
                    <a:pt x="632363" y="180025"/>
                  </a:lnTo>
                  <a:lnTo>
                    <a:pt x="586111" y="158841"/>
                  </a:lnTo>
                  <a:close/>
                </a:path>
                <a:path w="702309" h="321944">
                  <a:moveTo>
                    <a:pt x="451493" y="156959"/>
                  </a:moveTo>
                  <a:lnTo>
                    <a:pt x="407981" y="176877"/>
                  </a:lnTo>
                  <a:lnTo>
                    <a:pt x="454233" y="198061"/>
                  </a:lnTo>
                  <a:lnTo>
                    <a:pt x="497731" y="178143"/>
                  </a:lnTo>
                  <a:lnTo>
                    <a:pt x="451493" y="156959"/>
                  </a:lnTo>
                  <a:close/>
                </a:path>
                <a:path w="702309" h="321944">
                  <a:moveTo>
                    <a:pt x="316861" y="155077"/>
                  </a:moveTo>
                  <a:lnTo>
                    <a:pt x="273363" y="174995"/>
                  </a:lnTo>
                  <a:lnTo>
                    <a:pt x="319615" y="196168"/>
                  </a:lnTo>
                  <a:lnTo>
                    <a:pt x="363113" y="176250"/>
                  </a:lnTo>
                  <a:lnTo>
                    <a:pt x="316861" y="155077"/>
                  </a:lnTo>
                  <a:close/>
                </a:path>
                <a:path w="702309" h="321944">
                  <a:moveTo>
                    <a:pt x="516740" y="127070"/>
                  </a:moveTo>
                  <a:lnTo>
                    <a:pt x="473242" y="147000"/>
                  </a:lnTo>
                  <a:lnTo>
                    <a:pt x="519494" y="168173"/>
                  </a:lnTo>
                  <a:lnTo>
                    <a:pt x="562992" y="148255"/>
                  </a:lnTo>
                  <a:lnTo>
                    <a:pt x="516740" y="127070"/>
                  </a:lnTo>
                  <a:close/>
                </a:path>
                <a:path w="702309" h="321944">
                  <a:moveTo>
                    <a:pt x="382122" y="125188"/>
                  </a:moveTo>
                  <a:lnTo>
                    <a:pt x="338610" y="145107"/>
                  </a:lnTo>
                  <a:lnTo>
                    <a:pt x="384862" y="166291"/>
                  </a:lnTo>
                  <a:lnTo>
                    <a:pt x="428360" y="146372"/>
                  </a:lnTo>
                  <a:lnTo>
                    <a:pt x="382122" y="125188"/>
                  </a:lnTo>
                  <a:close/>
                </a:path>
                <a:path w="702309" h="321944">
                  <a:moveTo>
                    <a:pt x="247490" y="123306"/>
                  </a:moveTo>
                  <a:lnTo>
                    <a:pt x="203992" y="143225"/>
                  </a:lnTo>
                  <a:lnTo>
                    <a:pt x="250244" y="164409"/>
                  </a:lnTo>
                  <a:lnTo>
                    <a:pt x="293742" y="144479"/>
                  </a:lnTo>
                  <a:lnTo>
                    <a:pt x="247490" y="123306"/>
                  </a:lnTo>
                  <a:close/>
                </a:path>
                <a:path w="702309" h="321944">
                  <a:moveTo>
                    <a:pt x="112873" y="121413"/>
                  </a:moveTo>
                  <a:lnTo>
                    <a:pt x="69375" y="141331"/>
                  </a:lnTo>
                  <a:lnTo>
                    <a:pt x="115612" y="162515"/>
                  </a:lnTo>
                  <a:lnTo>
                    <a:pt x="159125" y="142597"/>
                  </a:lnTo>
                  <a:lnTo>
                    <a:pt x="112873" y="121413"/>
                  </a:lnTo>
                  <a:close/>
                </a:path>
                <a:path w="702309" h="321944">
                  <a:moveTo>
                    <a:pt x="447369" y="95300"/>
                  </a:moveTo>
                  <a:lnTo>
                    <a:pt x="403871" y="115229"/>
                  </a:lnTo>
                  <a:lnTo>
                    <a:pt x="450123" y="136402"/>
                  </a:lnTo>
                  <a:lnTo>
                    <a:pt x="493621" y="116484"/>
                  </a:lnTo>
                  <a:lnTo>
                    <a:pt x="447369" y="95300"/>
                  </a:lnTo>
                  <a:close/>
                </a:path>
                <a:path w="702309" h="321944">
                  <a:moveTo>
                    <a:pt x="312737" y="93418"/>
                  </a:moveTo>
                  <a:lnTo>
                    <a:pt x="269239" y="113336"/>
                  </a:lnTo>
                  <a:lnTo>
                    <a:pt x="315491" y="134520"/>
                  </a:lnTo>
                  <a:lnTo>
                    <a:pt x="358989" y="114602"/>
                  </a:lnTo>
                  <a:lnTo>
                    <a:pt x="312737" y="93418"/>
                  </a:lnTo>
                  <a:close/>
                </a:path>
                <a:path w="702309" h="321944">
                  <a:moveTo>
                    <a:pt x="178120" y="91536"/>
                  </a:moveTo>
                  <a:lnTo>
                    <a:pt x="134622" y="111454"/>
                  </a:lnTo>
                  <a:lnTo>
                    <a:pt x="180874" y="132638"/>
                  </a:lnTo>
                  <a:lnTo>
                    <a:pt x="224371" y="112709"/>
                  </a:lnTo>
                  <a:lnTo>
                    <a:pt x="178120" y="91536"/>
                  </a:lnTo>
                  <a:close/>
                </a:path>
                <a:path w="702309" h="321944">
                  <a:moveTo>
                    <a:pt x="43502" y="89643"/>
                  </a:moveTo>
                  <a:lnTo>
                    <a:pt x="0" y="109561"/>
                  </a:lnTo>
                  <a:lnTo>
                    <a:pt x="46242" y="130745"/>
                  </a:lnTo>
                  <a:lnTo>
                    <a:pt x="89754" y="110827"/>
                  </a:lnTo>
                  <a:lnTo>
                    <a:pt x="43502" y="89643"/>
                  </a:lnTo>
                  <a:close/>
                </a:path>
                <a:path w="702309" h="321944">
                  <a:moveTo>
                    <a:pt x="377998" y="63529"/>
                  </a:moveTo>
                  <a:lnTo>
                    <a:pt x="334501" y="83459"/>
                  </a:lnTo>
                  <a:lnTo>
                    <a:pt x="380752" y="104632"/>
                  </a:lnTo>
                  <a:lnTo>
                    <a:pt x="424236" y="84713"/>
                  </a:lnTo>
                  <a:lnTo>
                    <a:pt x="377998" y="63529"/>
                  </a:lnTo>
                  <a:close/>
                </a:path>
                <a:path w="702309" h="321944">
                  <a:moveTo>
                    <a:pt x="243367" y="61647"/>
                  </a:moveTo>
                  <a:lnTo>
                    <a:pt x="199869" y="81566"/>
                  </a:lnTo>
                  <a:lnTo>
                    <a:pt x="246120" y="102750"/>
                  </a:lnTo>
                  <a:lnTo>
                    <a:pt x="289618" y="82831"/>
                  </a:lnTo>
                  <a:lnTo>
                    <a:pt x="243367" y="61647"/>
                  </a:lnTo>
                  <a:close/>
                </a:path>
                <a:path w="702309" h="321944">
                  <a:moveTo>
                    <a:pt x="108749" y="59765"/>
                  </a:moveTo>
                  <a:lnTo>
                    <a:pt x="65251" y="79684"/>
                  </a:lnTo>
                  <a:lnTo>
                    <a:pt x="111503" y="100868"/>
                  </a:lnTo>
                  <a:lnTo>
                    <a:pt x="155001" y="80938"/>
                  </a:lnTo>
                  <a:lnTo>
                    <a:pt x="108749" y="59765"/>
                  </a:lnTo>
                  <a:close/>
                </a:path>
                <a:path w="702309" h="321944">
                  <a:moveTo>
                    <a:pt x="308628" y="31770"/>
                  </a:moveTo>
                  <a:lnTo>
                    <a:pt x="265130" y="51688"/>
                  </a:lnTo>
                  <a:lnTo>
                    <a:pt x="311382" y="72872"/>
                  </a:lnTo>
                  <a:lnTo>
                    <a:pt x="354865" y="52943"/>
                  </a:lnTo>
                  <a:lnTo>
                    <a:pt x="308628" y="31770"/>
                  </a:lnTo>
                  <a:close/>
                </a:path>
                <a:path w="702309" h="321944">
                  <a:moveTo>
                    <a:pt x="173996" y="29877"/>
                  </a:moveTo>
                  <a:lnTo>
                    <a:pt x="130498" y="49795"/>
                  </a:lnTo>
                  <a:lnTo>
                    <a:pt x="176750" y="70979"/>
                  </a:lnTo>
                  <a:lnTo>
                    <a:pt x="220248" y="51061"/>
                  </a:lnTo>
                  <a:lnTo>
                    <a:pt x="173996" y="29877"/>
                  </a:lnTo>
                  <a:close/>
                </a:path>
                <a:path w="702309" h="321944">
                  <a:moveTo>
                    <a:pt x="239257" y="0"/>
                  </a:moveTo>
                  <a:lnTo>
                    <a:pt x="195745" y="19918"/>
                  </a:lnTo>
                  <a:lnTo>
                    <a:pt x="242011" y="41102"/>
                  </a:lnTo>
                  <a:lnTo>
                    <a:pt x="285495" y="21172"/>
                  </a:lnTo>
                  <a:lnTo>
                    <a:pt x="2392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50" name="object 97">
              <a:extLst>
                <a:ext uri="{FF2B5EF4-FFF2-40B4-BE49-F238E27FC236}">
                  <a16:creationId xmlns:a16="http://schemas.microsoft.com/office/drawing/2014/main" id="{1B3358C1-3D1A-4240-1B6E-D3CF34417B92}"/>
                </a:ext>
              </a:extLst>
            </p:cNvPr>
            <p:cNvSpPr/>
            <p:nvPr/>
          </p:nvSpPr>
          <p:spPr>
            <a:xfrm>
              <a:off x="4377610" y="2545672"/>
              <a:ext cx="526733" cy="232410"/>
            </a:xfrm>
            <a:custGeom>
              <a:avLst/>
              <a:gdLst/>
              <a:ahLst/>
              <a:cxnLst/>
              <a:rect l="l" t="t" r="r" b="b"/>
              <a:pathLst>
                <a:path w="702309" h="309880">
                  <a:moveTo>
                    <a:pt x="195745" y="0"/>
                  </a:moveTo>
                  <a:lnTo>
                    <a:pt x="195745" y="7942"/>
                  </a:lnTo>
                  <a:lnTo>
                    <a:pt x="241997" y="29115"/>
                  </a:lnTo>
                  <a:lnTo>
                    <a:pt x="242011" y="21184"/>
                  </a:lnTo>
                  <a:lnTo>
                    <a:pt x="195745" y="0"/>
                  </a:lnTo>
                  <a:close/>
                </a:path>
                <a:path w="702309" h="309880">
                  <a:moveTo>
                    <a:pt x="285495" y="1254"/>
                  </a:moveTo>
                  <a:lnTo>
                    <a:pt x="242011" y="21184"/>
                  </a:lnTo>
                  <a:lnTo>
                    <a:pt x="241997" y="29115"/>
                  </a:lnTo>
                  <a:lnTo>
                    <a:pt x="285495" y="9197"/>
                  </a:lnTo>
                  <a:lnTo>
                    <a:pt x="285495" y="1254"/>
                  </a:lnTo>
                  <a:close/>
                </a:path>
                <a:path w="702309" h="309880">
                  <a:moveTo>
                    <a:pt x="265130" y="31770"/>
                  </a:moveTo>
                  <a:lnTo>
                    <a:pt x="265130" y="39713"/>
                  </a:lnTo>
                  <a:lnTo>
                    <a:pt x="311367" y="60886"/>
                  </a:lnTo>
                  <a:lnTo>
                    <a:pt x="311382" y="52954"/>
                  </a:lnTo>
                  <a:lnTo>
                    <a:pt x="265130" y="31770"/>
                  </a:lnTo>
                  <a:close/>
                </a:path>
                <a:path w="702309" h="309880">
                  <a:moveTo>
                    <a:pt x="354865" y="33025"/>
                  </a:moveTo>
                  <a:lnTo>
                    <a:pt x="311382" y="52954"/>
                  </a:lnTo>
                  <a:lnTo>
                    <a:pt x="311367" y="60886"/>
                  </a:lnTo>
                  <a:lnTo>
                    <a:pt x="354865" y="40967"/>
                  </a:lnTo>
                  <a:lnTo>
                    <a:pt x="354865" y="33025"/>
                  </a:lnTo>
                  <a:close/>
                </a:path>
                <a:path w="702309" h="309880">
                  <a:moveTo>
                    <a:pt x="334501" y="63541"/>
                  </a:moveTo>
                  <a:lnTo>
                    <a:pt x="334501" y="71483"/>
                  </a:lnTo>
                  <a:lnTo>
                    <a:pt x="380752" y="92656"/>
                  </a:lnTo>
                  <a:lnTo>
                    <a:pt x="380752" y="84713"/>
                  </a:lnTo>
                  <a:lnTo>
                    <a:pt x="334501" y="63541"/>
                  </a:lnTo>
                  <a:close/>
                </a:path>
                <a:path w="702309" h="309880">
                  <a:moveTo>
                    <a:pt x="424236" y="64795"/>
                  </a:moveTo>
                  <a:lnTo>
                    <a:pt x="380752" y="84713"/>
                  </a:lnTo>
                  <a:lnTo>
                    <a:pt x="380752" y="92656"/>
                  </a:lnTo>
                  <a:lnTo>
                    <a:pt x="424236" y="72738"/>
                  </a:lnTo>
                  <a:lnTo>
                    <a:pt x="424236" y="64795"/>
                  </a:lnTo>
                  <a:close/>
                </a:path>
                <a:path w="702309" h="309880">
                  <a:moveTo>
                    <a:pt x="403871" y="95311"/>
                  </a:moveTo>
                  <a:lnTo>
                    <a:pt x="403871" y="103243"/>
                  </a:lnTo>
                  <a:lnTo>
                    <a:pt x="450109" y="124420"/>
                  </a:lnTo>
                  <a:lnTo>
                    <a:pt x="450123" y="116484"/>
                  </a:lnTo>
                  <a:lnTo>
                    <a:pt x="403871" y="95311"/>
                  </a:lnTo>
                  <a:close/>
                </a:path>
                <a:path w="702309" h="309880">
                  <a:moveTo>
                    <a:pt x="493621" y="96566"/>
                  </a:moveTo>
                  <a:lnTo>
                    <a:pt x="450123" y="116484"/>
                  </a:lnTo>
                  <a:lnTo>
                    <a:pt x="450123" y="124420"/>
                  </a:lnTo>
                  <a:lnTo>
                    <a:pt x="493621" y="104508"/>
                  </a:lnTo>
                  <a:lnTo>
                    <a:pt x="493621" y="96566"/>
                  </a:lnTo>
                  <a:close/>
                </a:path>
                <a:path w="702309" h="309880">
                  <a:moveTo>
                    <a:pt x="473242" y="127082"/>
                  </a:moveTo>
                  <a:lnTo>
                    <a:pt x="473242" y="135013"/>
                  </a:lnTo>
                  <a:lnTo>
                    <a:pt x="519480" y="156197"/>
                  </a:lnTo>
                  <a:lnTo>
                    <a:pt x="519494" y="148255"/>
                  </a:lnTo>
                  <a:lnTo>
                    <a:pt x="473242" y="127082"/>
                  </a:lnTo>
                  <a:close/>
                </a:path>
                <a:path w="702309" h="309880">
                  <a:moveTo>
                    <a:pt x="562992" y="128336"/>
                  </a:moveTo>
                  <a:lnTo>
                    <a:pt x="519494" y="148255"/>
                  </a:lnTo>
                  <a:lnTo>
                    <a:pt x="519480" y="156197"/>
                  </a:lnTo>
                  <a:lnTo>
                    <a:pt x="562992" y="136279"/>
                  </a:lnTo>
                  <a:lnTo>
                    <a:pt x="562992" y="128336"/>
                  </a:lnTo>
                  <a:close/>
                </a:path>
                <a:path w="702309" h="309880">
                  <a:moveTo>
                    <a:pt x="542613" y="158852"/>
                  </a:moveTo>
                  <a:lnTo>
                    <a:pt x="542613" y="166784"/>
                  </a:lnTo>
                  <a:lnTo>
                    <a:pt x="588851" y="187968"/>
                  </a:lnTo>
                  <a:lnTo>
                    <a:pt x="588851" y="180025"/>
                  </a:lnTo>
                  <a:lnTo>
                    <a:pt x="542613" y="158852"/>
                  </a:lnTo>
                  <a:close/>
                </a:path>
                <a:path w="702309" h="309880">
                  <a:moveTo>
                    <a:pt x="632363" y="160107"/>
                  </a:moveTo>
                  <a:lnTo>
                    <a:pt x="588851" y="180025"/>
                  </a:lnTo>
                  <a:lnTo>
                    <a:pt x="588851" y="187968"/>
                  </a:lnTo>
                  <a:lnTo>
                    <a:pt x="632363" y="168050"/>
                  </a:lnTo>
                  <a:lnTo>
                    <a:pt x="632363" y="160107"/>
                  </a:lnTo>
                  <a:close/>
                </a:path>
                <a:path w="702309" h="309880">
                  <a:moveTo>
                    <a:pt x="701734" y="191877"/>
                  </a:moveTo>
                  <a:lnTo>
                    <a:pt x="658222" y="211796"/>
                  </a:lnTo>
                  <a:lnTo>
                    <a:pt x="658236" y="219732"/>
                  </a:lnTo>
                  <a:lnTo>
                    <a:pt x="701734" y="199820"/>
                  </a:lnTo>
                  <a:lnTo>
                    <a:pt x="701734" y="191877"/>
                  </a:lnTo>
                  <a:close/>
                </a:path>
                <a:path w="702309" h="309880">
                  <a:moveTo>
                    <a:pt x="611984" y="190623"/>
                  </a:moveTo>
                  <a:lnTo>
                    <a:pt x="611984" y="198554"/>
                  </a:lnTo>
                  <a:lnTo>
                    <a:pt x="658222" y="219732"/>
                  </a:lnTo>
                  <a:lnTo>
                    <a:pt x="658222" y="211796"/>
                  </a:lnTo>
                  <a:lnTo>
                    <a:pt x="611984" y="190623"/>
                  </a:lnTo>
                  <a:close/>
                </a:path>
                <a:path w="702309" h="309880">
                  <a:moveTo>
                    <a:pt x="130498" y="29877"/>
                  </a:moveTo>
                  <a:lnTo>
                    <a:pt x="130498" y="37819"/>
                  </a:lnTo>
                  <a:lnTo>
                    <a:pt x="176750" y="59004"/>
                  </a:lnTo>
                  <a:lnTo>
                    <a:pt x="176750" y="51061"/>
                  </a:lnTo>
                  <a:lnTo>
                    <a:pt x="130498" y="29877"/>
                  </a:lnTo>
                  <a:close/>
                </a:path>
                <a:path w="702309" h="309880">
                  <a:moveTo>
                    <a:pt x="220248" y="31143"/>
                  </a:moveTo>
                  <a:lnTo>
                    <a:pt x="176750" y="51061"/>
                  </a:lnTo>
                  <a:lnTo>
                    <a:pt x="176750" y="59004"/>
                  </a:lnTo>
                  <a:lnTo>
                    <a:pt x="220248" y="39074"/>
                  </a:lnTo>
                  <a:lnTo>
                    <a:pt x="220248" y="31143"/>
                  </a:lnTo>
                  <a:close/>
                </a:path>
                <a:path w="702309" h="309880">
                  <a:moveTo>
                    <a:pt x="199869" y="61647"/>
                  </a:moveTo>
                  <a:lnTo>
                    <a:pt x="199869" y="69590"/>
                  </a:lnTo>
                  <a:lnTo>
                    <a:pt x="246120" y="90774"/>
                  </a:lnTo>
                  <a:lnTo>
                    <a:pt x="246120" y="82831"/>
                  </a:lnTo>
                  <a:lnTo>
                    <a:pt x="199869" y="61647"/>
                  </a:lnTo>
                  <a:close/>
                </a:path>
                <a:path w="702309" h="309880">
                  <a:moveTo>
                    <a:pt x="289618" y="62913"/>
                  </a:moveTo>
                  <a:lnTo>
                    <a:pt x="246120" y="82831"/>
                  </a:lnTo>
                  <a:lnTo>
                    <a:pt x="246120" y="90774"/>
                  </a:lnTo>
                  <a:lnTo>
                    <a:pt x="289618" y="70845"/>
                  </a:lnTo>
                  <a:lnTo>
                    <a:pt x="289618" y="62913"/>
                  </a:lnTo>
                  <a:close/>
                </a:path>
                <a:path w="702309" h="309880">
                  <a:moveTo>
                    <a:pt x="269239" y="93418"/>
                  </a:moveTo>
                  <a:lnTo>
                    <a:pt x="269239" y="101361"/>
                  </a:lnTo>
                  <a:lnTo>
                    <a:pt x="315491" y="122545"/>
                  </a:lnTo>
                  <a:lnTo>
                    <a:pt x="315491" y="114602"/>
                  </a:lnTo>
                  <a:lnTo>
                    <a:pt x="269239" y="93418"/>
                  </a:lnTo>
                  <a:close/>
                </a:path>
                <a:path w="702309" h="309880">
                  <a:moveTo>
                    <a:pt x="358989" y="94684"/>
                  </a:moveTo>
                  <a:lnTo>
                    <a:pt x="315491" y="114602"/>
                  </a:lnTo>
                  <a:lnTo>
                    <a:pt x="315491" y="122545"/>
                  </a:lnTo>
                  <a:lnTo>
                    <a:pt x="358989" y="102615"/>
                  </a:lnTo>
                  <a:lnTo>
                    <a:pt x="358989" y="94684"/>
                  </a:lnTo>
                  <a:close/>
                </a:path>
                <a:path w="702309" h="309880">
                  <a:moveTo>
                    <a:pt x="338610" y="125188"/>
                  </a:moveTo>
                  <a:lnTo>
                    <a:pt x="338610" y="133131"/>
                  </a:lnTo>
                  <a:lnTo>
                    <a:pt x="384862" y="154315"/>
                  </a:lnTo>
                  <a:lnTo>
                    <a:pt x="384862" y="146372"/>
                  </a:lnTo>
                  <a:lnTo>
                    <a:pt x="338610" y="125188"/>
                  </a:lnTo>
                  <a:close/>
                </a:path>
                <a:path w="702309" h="309880">
                  <a:moveTo>
                    <a:pt x="428360" y="126454"/>
                  </a:moveTo>
                  <a:lnTo>
                    <a:pt x="384862" y="146372"/>
                  </a:lnTo>
                  <a:lnTo>
                    <a:pt x="384862" y="154315"/>
                  </a:lnTo>
                  <a:lnTo>
                    <a:pt x="428360" y="134386"/>
                  </a:lnTo>
                  <a:lnTo>
                    <a:pt x="428360" y="126454"/>
                  </a:lnTo>
                  <a:close/>
                </a:path>
                <a:path w="702309" h="309880">
                  <a:moveTo>
                    <a:pt x="407981" y="156959"/>
                  </a:moveTo>
                  <a:lnTo>
                    <a:pt x="407981" y="164902"/>
                  </a:lnTo>
                  <a:lnTo>
                    <a:pt x="454233" y="186086"/>
                  </a:lnTo>
                  <a:lnTo>
                    <a:pt x="454233" y="178143"/>
                  </a:lnTo>
                  <a:lnTo>
                    <a:pt x="407981" y="156959"/>
                  </a:lnTo>
                  <a:close/>
                </a:path>
                <a:path w="702309" h="309880">
                  <a:moveTo>
                    <a:pt x="497731" y="158225"/>
                  </a:moveTo>
                  <a:lnTo>
                    <a:pt x="454233" y="178143"/>
                  </a:lnTo>
                  <a:lnTo>
                    <a:pt x="454233" y="186086"/>
                  </a:lnTo>
                  <a:lnTo>
                    <a:pt x="497731" y="166156"/>
                  </a:lnTo>
                  <a:lnTo>
                    <a:pt x="497731" y="158225"/>
                  </a:lnTo>
                  <a:close/>
                </a:path>
                <a:path w="702309" h="309880">
                  <a:moveTo>
                    <a:pt x="477352" y="188729"/>
                  </a:moveTo>
                  <a:lnTo>
                    <a:pt x="477352" y="196672"/>
                  </a:lnTo>
                  <a:lnTo>
                    <a:pt x="523604" y="217856"/>
                  </a:lnTo>
                  <a:lnTo>
                    <a:pt x="523604" y="209914"/>
                  </a:lnTo>
                  <a:lnTo>
                    <a:pt x="477352" y="188729"/>
                  </a:lnTo>
                  <a:close/>
                </a:path>
                <a:path w="702309" h="309880">
                  <a:moveTo>
                    <a:pt x="567102" y="189995"/>
                  </a:moveTo>
                  <a:lnTo>
                    <a:pt x="523604" y="209914"/>
                  </a:lnTo>
                  <a:lnTo>
                    <a:pt x="523604" y="217856"/>
                  </a:lnTo>
                  <a:lnTo>
                    <a:pt x="567102" y="197927"/>
                  </a:lnTo>
                  <a:lnTo>
                    <a:pt x="567102" y="189995"/>
                  </a:lnTo>
                  <a:close/>
                </a:path>
                <a:path w="702309" h="309880">
                  <a:moveTo>
                    <a:pt x="546737" y="220500"/>
                  </a:moveTo>
                  <a:lnTo>
                    <a:pt x="546737" y="228443"/>
                  </a:lnTo>
                  <a:lnTo>
                    <a:pt x="592975" y="249627"/>
                  </a:lnTo>
                  <a:lnTo>
                    <a:pt x="592975" y="241684"/>
                  </a:lnTo>
                  <a:lnTo>
                    <a:pt x="546737" y="220500"/>
                  </a:lnTo>
                  <a:close/>
                </a:path>
                <a:path w="702309" h="309880">
                  <a:moveTo>
                    <a:pt x="636473" y="221766"/>
                  </a:moveTo>
                  <a:lnTo>
                    <a:pt x="592975" y="241684"/>
                  </a:lnTo>
                  <a:lnTo>
                    <a:pt x="592975" y="249627"/>
                  </a:lnTo>
                  <a:lnTo>
                    <a:pt x="636487" y="229697"/>
                  </a:lnTo>
                  <a:lnTo>
                    <a:pt x="636473" y="221766"/>
                  </a:lnTo>
                  <a:close/>
                </a:path>
                <a:path w="702309" h="309880">
                  <a:moveTo>
                    <a:pt x="65251" y="59765"/>
                  </a:moveTo>
                  <a:lnTo>
                    <a:pt x="65251" y="67708"/>
                  </a:lnTo>
                  <a:lnTo>
                    <a:pt x="111503" y="88881"/>
                  </a:lnTo>
                  <a:lnTo>
                    <a:pt x="111503" y="80949"/>
                  </a:lnTo>
                  <a:lnTo>
                    <a:pt x="65251" y="59765"/>
                  </a:lnTo>
                  <a:close/>
                </a:path>
                <a:path w="702309" h="309880">
                  <a:moveTo>
                    <a:pt x="155001" y="61020"/>
                  </a:moveTo>
                  <a:lnTo>
                    <a:pt x="111503" y="80949"/>
                  </a:lnTo>
                  <a:lnTo>
                    <a:pt x="111503" y="88881"/>
                  </a:lnTo>
                  <a:lnTo>
                    <a:pt x="155001" y="68963"/>
                  </a:lnTo>
                  <a:lnTo>
                    <a:pt x="155001" y="61020"/>
                  </a:lnTo>
                  <a:close/>
                </a:path>
                <a:path w="702309" h="309880">
                  <a:moveTo>
                    <a:pt x="134622" y="91536"/>
                  </a:moveTo>
                  <a:lnTo>
                    <a:pt x="134622" y="99478"/>
                  </a:lnTo>
                  <a:lnTo>
                    <a:pt x="180874" y="120651"/>
                  </a:lnTo>
                  <a:lnTo>
                    <a:pt x="180874" y="112720"/>
                  </a:lnTo>
                  <a:lnTo>
                    <a:pt x="134622" y="91536"/>
                  </a:lnTo>
                  <a:close/>
                </a:path>
                <a:path w="702309" h="309880">
                  <a:moveTo>
                    <a:pt x="224371" y="92791"/>
                  </a:moveTo>
                  <a:lnTo>
                    <a:pt x="180874" y="112720"/>
                  </a:lnTo>
                  <a:lnTo>
                    <a:pt x="180874" y="120651"/>
                  </a:lnTo>
                  <a:lnTo>
                    <a:pt x="224371" y="100733"/>
                  </a:lnTo>
                  <a:lnTo>
                    <a:pt x="224371" y="92791"/>
                  </a:lnTo>
                  <a:close/>
                </a:path>
                <a:path w="702309" h="309880">
                  <a:moveTo>
                    <a:pt x="203992" y="123306"/>
                  </a:moveTo>
                  <a:lnTo>
                    <a:pt x="203992" y="131249"/>
                  </a:lnTo>
                  <a:lnTo>
                    <a:pt x="250244" y="152422"/>
                  </a:lnTo>
                  <a:lnTo>
                    <a:pt x="250244" y="144490"/>
                  </a:lnTo>
                  <a:lnTo>
                    <a:pt x="203992" y="123306"/>
                  </a:lnTo>
                  <a:close/>
                </a:path>
                <a:path w="702309" h="309880">
                  <a:moveTo>
                    <a:pt x="293742" y="124561"/>
                  </a:moveTo>
                  <a:lnTo>
                    <a:pt x="250244" y="144490"/>
                  </a:lnTo>
                  <a:lnTo>
                    <a:pt x="250244" y="152422"/>
                  </a:lnTo>
                  <a:lnTo>
                    <a:pt x="293742" y="132504"/>
                  </a:lnTo>
                  <a:lnTo>
                    <a:pt x="293742" y="124561"/>
                  </a:lnTo>
                  <a:close/>
                </a:path>
                <a:path w="702309" h="309880">
                  <a:moveTo>
                    <a:pt x="412105" y="218618"/>
                  </a:moveTo>
                  <a:lnTo>
                    <a:pt x="412105" y="226549"/>
                  </a:lnTo>
                  <a:lnTo>
                    <a:pt x="458357" y="247734"/>
                  </a:lnTo>
                  <a:lnTo>
                    <a:pt x="458357" y="239791"/>
                  </a:lnTo>
                  <a:lnTo>
                    <a:pt x="412105" y="218618"/>
                  </a:lnTo>
                  <a:close/>
                </a:path>
                <a:path w="702309" h="309880">
                  <a:moveTo>
                    <a:pt x="501855" y="219873"/>
                  </a:moveTo>
                  <a:lnTo>
                    <a:pt x="458357" y="239791"/>
                  </a:lnTo>
                  <a:lnTo>
                    <a:pt x="458357" y="247734"/>
                  </a:lnTo>
                  <a:lnTo>
                    <a:pt x="501855" y="227815"/>
                  </a:lnTo>
                  <a:lnTo>
                    <a:pt x="501855" y="219873"/>
                  </a:lnTo>
                  <a:close/>
                </a:path>
                <a:path w="702309" h="309880">
                  <a:moveTo>
                    <a:pt x="138745" y="153184"/>
                  </a:moveTo>
                  <a:lnTo>
                    <a:pt x="138745" y="161126"/>
                  </a:lnTo>
                  <a:lnTo>
                    <a:pt x="323739" y="245851"/>
                  </a:lnTo>
                  <a:lnTo>
                    <a:pt x="323739" y="237909"/>
                  </a:lnTo>
                  <a:lnTo>
                    <a:pt x="138745" y="153184"/>
                  </a:lnTo>
                  <a:close/>
                </a:path>
                <a:path w="702309" h="309880">
                  <a:moveTo>
                    <a:pt x="367237" y="217991"/>
                  </a:moveTo>
                  <a:lnTo>
                    <a:pt x="323739" y="237909"/>
                  </a:lnTo>
                  <a:lnTo>
                    <a:pt x="323739" y="245851"/>
                  </a:lnTo>
                  <a:lnTo>
                    <a:pt x="367237" y="225922"/>
                  </a:lnTo>
                  <a:lnTo>
                    <a:pt x="367237" y="217991"/>
                  </a:lnTo>
                  <a:close/>
                </a:path>
                <a:path w="702309" h="309880">
                  <a:moveTo>
                    <a:pt x="342734" y="186847"/>
                  </a:moveTo>
                  <a:lnTo>
                    <a:pt x="342734" y="194779"/>
                  </a:lnTo>
                  <a:lnTo>
                    <a:pt x="388986" y="215963"/>
                  </a:lnTo>
                  <a:lnTo>
                    <a:pt x="388986" y="208020"/>
                  </a:lnTo>
                  <a:lnTo>
                    <a:pt x="342734" y="186847"/>
                  </a:lnTo>
                  <a:close/>
                </a:path>
                <a:path w="702309" h="309880">
                  <a:moveTo>
                    <a:pt x="432484" y="188102"/>
                  </a:moveTo>
                  <a:lnTo>
                    <a:pt x="388986" y="208020"/>
                  </a:lnTo>
                  <a:lnTo>
                    <a:pt x="388986" y="215963"/>
                  </a:lnTo>
                  <a:lnTo>
                    <a:pt x="432484" y="196045"/>
                  </a:lnTo>
                  <a:lnTo>
                    <a:pt x="432484" y="188102"/>
                  </a:lnTo>
                  <a:close/>
                </a:path>
                <a:path w="702309" h="309880">
                  <a:moveTo>
                    <a:pt x="273363" y="155077"/>
                  </a:moveTo>
                  <a:lnTo>
                    <a:pt x="273363" y="163020"/>
                  </a:lnTo>
                  <a:lnTo>
                    <a:pt x="319615" y="184192"/>
                  </a:lnTo>
                  <a:lnTo>
                    <a:pt x="319615" y="176250"/>
                  </a:lnTo>
                  <a:lnTo>
                    <a:pt x="273363" y="155077"/>
                  </a:lnTo>
                  <a:close/>
                </a:path>
                <a:path w="702309" h="309880">
                  <a:moveTo>
                    <a:pt x="363113" y="156332"/>
                  </a:moveTo>
                  <a:lnTo>
                    <a:pt x="319615" y="176250"/>
                  </a:lnTo>
                  <a:lnTo>
                    <a:pt x="319615" y="184192"/>
                  </a:lnTo>
                  <a:lnTo>
                    <a:pt x="363113" y="164274"/>
                  </a:lnTo>
                  <a:lnTo>
                    <a:pt x="363113" y="156332"/>
                  </a:lnTo>
                  <a:close/>
                </a:path>
                <a:path w="702309" h="309880">
                  <a:moveTo>
                    <a:pt x="481476" y="250389"/>
                  </a:moveTo>
                  <a:lnTo>
                    <a:pt x="481476" y="258320"/>
                  </a:lnTo>
                  <a:lnTo>
                    <a:pt x="527728" y="279504"/>
                  </a:lnTo>
                  <a:lnTo>
                    <a:pt x="527728" y="271561"/>
                  </a:lnTo>
                  <a:lnTo>
                    <a:pt x="481476" y="250389"/>
                  </a:lnTo>
                  <a:close/>
                </a:path>
                <a:path w="702309" h="309880">
                  <a:moveTo>
                    <a:pt x="571226" y="251643"/>
                  </a:moveTo>
                  <a:lnTo>
                    <a:pt x="527728" y="271561"/>
                  </a:lnTo>
                  <a:lnTo>
                    <a:pt x="527728" y="279504"/>
                  </a:lnTo>
                  <a:lnTo>
                    <a:pt x="571226" y="259586"/>
                  </a:lnTo>
                  <a:lnTo>
                    <a:pt x="571226" y="251643"/>
                  </a:lnTo>
                  <a:close/>
                </a:path>
                <a:path w="702309" h="309880">
                  <a:moveTo>
                    <a:pt x="0" y="89643"/>
                  </a:moveTo>
                  <a:lnTo>
                    <a:pt x="0" y="97585"/>
                  </a:lnTo>
                  <a:lnTo>
                    <a:pt x="46242" y="118769"/>
                  </a:lnTo>
                  <a:lnTo>
                    <a:pt x="46242" y="110827"/>
                  </a:lnTo>
                  <a:lnTo>
                    <a:pt x="0" y="89643"/>
                  </a:lnTo>
                  <a:close/>
                </a:path>
                <a:path w="702309" h="309880">
                  <a:moveTo>
                    <a:pt x="89754" y="90908"/>
                  </a:moveTo>
                  <a:lnTo>
                    <a:pt x="46242" y="110827"/>
                  </a:lnTo>
                  <a:lnTo>
                    <a:pt x="46242" y="118769"/>
                  </a:lnTo>
                  <a:lnTo>
                    <a:pt x="89754" y="98840"/>
                  </a:lnTo>
                  <a:lnTo>
                    <a:pt x="89754" y="90908"/>
                  </a:lnTo>
                  <a:close/>
                </a:path>
                <a:path w="702309" h="309880">
                  <a:moveTo>
                    <a:pt x="69375" y="121413"/>
                  </a:moveTo>
                  <a:lnTo>
                    <a:pt x="69375" y="129356"/>
                  </a:lnTo>
                  <a:lnTo>
                    <a:pt x="115612" y="150540"/>
                  </a:lnTo>
                  <a:lnTo>
                    <a:pt x="115612" y="142597"/>
                  </a:lnTo>
                  <a:lnTo>
                    <a:pt x="69375" y="121413"/>
                  </a:lnTo>
                  <a:close/>
                </a:path>
                <a:path w="702309" h="309880">
                  <a:moveTo>
                    <a:pt x="159125" y="122679"/>
                  </a:moveTo>
                  <a:lnTo>
                    <a:pt x="115612" y="142597"/>
                  </a:lnTo>
                  <a:lnTo>
                    <a:pt x="115612" y="150540"/>
                  </a:lnTo>
                  <a:lnTo>
                    <a:pt x="159125" y="130610"/>
                  </a:lnTo>
                  <a:lnTo>
                    <a:pt x="159125" y="122679"/>
                  </a:lnTo>
                  <a:close/>
                </a:path>
                <a:path w="702309" h="309880">
                  <a:moveTo>
                    <a:pt x="346858" y="248495"/>
                  </a:moveTo>
                  <a:lnTo>
                    <a:pt x="346858" y="256438"/>
                  </a:lnTo>
                  <a:lnTo>
                    <a:pt x="393110" y="277622"/>
                  </a:lnTo>
                  <a:lnTo>
                    <a:pt x="393110" y="269679"/>
                  </a:lnTo>
                  <a:lnTo>
                    <a:pt x="346858" y="248495"/>
                  </a:lnTo>
                  <a:close/>
                </a:path>
                <a:path w="702309" h="309880">
                  <a:moveTo>
                    <a:pt x="436608" y="249761"/>
                  </a:moveTo>
                  <a:lnTo>
                    <a:pt x="393110" y="269679"/>
                  </a:lnTo>
                  <a:lnTo>
                    <a:pt x="393110" y="277622"/>
                  </a:lnTo>
                  <a:lnTo>
                    <a:pt x="436608" y="257693"/>
                  </a:lnTo>
                  <a:lnTo>
                    <a:pt x="436608" y="249761"/>
                  </a:lnTo>
                  <a:close/>
                </a:path>
                <a:path w="702309" h="309880">
                  <a:moveTo>
                    <a:pt x="416229" y="280266"/>
                  </a:moveTo>
                  <a:lnTo>
                    <a:pt x="416229" y="288208"/>
                  </a:lnTo>
                  <a:lnTo>
                    <a:pt x="462481" y="309393"/>
                  </a:lnTo>
                  <a:lnTo>
                    <a:pt x="462481" y="301450"/>
                  </a:lnTo>
                  <a:lnTo>
                    <a:pt x="416229" y="280266"/>
                  </a:lnTo>
                  <a:close/>
                </a:path>
                <a:path w="702309" h="309880">
                  <a:moveTo>
                    <a:pt x="505979" y="281532"/>
                  </a:moveTo>
                  <a:lnTo>
                    <a:pt x="462481" y="301450"/>
                  </a:lnTo>
                  <a:lnTo>
                    <a:pt x="462481" y="309393"/>
                  </a:lnTo>
                  <a:lnTo>
                    <a:pt x="505979" y="289463"/>
                  </a:lnTo>
                  <a:lnTo>
                    <a:pt x="505979" y="281532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51" name="object 98">
              <a:extLst>
                <a:ext uri="{FF2B5EF4-FFF2-40B4-BE49-F238E27FC236}">
                  <a16:creationId xmlns:a16="http://schemas.microsoft.com/office/drawing/2014/main" id="{7A21622B-B9CD-9C8C-4586-50B29792DCA0}"/>
                </a:ext>
              </a:extLst>
            </p:cNvPr>
            <p:cNvSpPr/>
            <p:nvPr/>
          </p:nvSpPr>
          <p:spPr>
            <a:xfrm>
              <a:off x="4323255" y="2266324"/>
              <a:ext cx="751046" cy="575310"/>
            </a:xfrm>
            <a:custGeom>
              <a:avLst/>
              <a:gdLst/>
              <a:ahLst/>
              <a:cxnLst/>
              <a:rect l="l" t="t" r="r" b="b"/>
              <a:pathLst>
                <a:path w="1001395" h="767080">
                  <a:moveTo>
                    <a:pt x="515126" y="766622"/>
                  </a:moveTo>
                  <a:lnTo>
                    <a:pt x="860709" y="607841"/>
                  </a:lnTo>
                  <a:lnTo>
                    <a:pt x="1000821" y="234716"/>
                  </a:lnTo>
                  <a:lnTo>
                    <a:pt x="487827" y="0"/>
                  </a:lnTo>
                  <a:lnTo>
                    <a:pt x="443792" y="0"/>
                  </a:lnTo>
                  <a:lnTo>
                    <a:pt x="322266" y="325222"/>
                  </a:lnTo>
                  <a:lnTo>
                    <a:pt x="0" y="472883"/>
                  </a:lnTo>
                  <a:lnTo>
                    <a:pt x="0" y="528459"/>
                  </a:lnTo>
                  <a:lnTo>
                    <a:pt x="40191" y="558414"/>
                  </a:lnTo>
                  <a:lnTo>
                    <a:pt x="81927" y="586808"/>
                  </a:lnTo>
                  <a:lnTo>
                    <a:pt x="125135" y="613609"/>
                  </a:lnTo>
                  <a:lnTo>
                    <a:pt x="169743" y="638782"/>
                  </a:lnTo>
                  <a:lnTo>
                    <a:pt x="215679" y="662295"/>
                  </a:lnTo>
                  <a:lnTo>
                    <a:pt x="262870" y="684114"/>
                  </a:lnTo>
                  <a:lnTo>
                    <a:pt x="311244" y="704204"/>
                  </a:lnTo>
                  <a:lnTo>
                    <a:pt x="360730" y="722534"/>
                  </a:lnTo>
                  <a:lnTo>
                    <a:pt x="411253" y="739069"/>
                  </a:lnTo>
                  <a:lnTo>
                    <a:pt x="462743" y="753776"/>
                  </a:lnTo>
                  <a:lnTo>
                    <a:pt x="515126" y="766621"/>
                  </a:lnTo>
                </a:path>
              </a:pathLst>
            </a:custGeom>
            <a:ln w="18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</p:grpSp>
      <p:sp>
        <p:nvSpPr>
          <p:cNvPr id="253" name="object 9">
            <a:extLst>
              <a:ext uri="{FF2B5EF4-FFF2-40B4-BE49-F238E27FC236}">
                <a16:creationId xmlns:a16="http://schemas.microsoft.com/office/drawing/2014/main" id="{44EA689D-0CAE-3FA7-298A-52E197496A2E}"/>
              </a:ext>
            </a:extLst>
          </p:cNvPr>
          <p:cNvSpPr/>
          <p:nvPr/>
        </p:nvSpPr>
        <p:spPr>
          <a:xfrm flipH="1">
            <a:off x="4019892" y="2743201"/>
            <a:ext cx="387707" cy="451980"/>
          </a:xfrm>
          <a:custGeom>
            <a:avLst/>
            <a:gdLst/>
            <a:ahLst/>
            <a:cxnLst/>
            <a:rect l="l" t="t" r="r" b="b"/>
            <a:pathLst>
              <a:path w="1427479" h="631825">
                <a:moveTo>
                  <a:pt x="1346637" y="596104"/>
                </a:moveTo>
                <a:lnTo>
                  <a:pt x="1292732" y="602995"/>
                </a:lnTo>
                <a:lnTo>
                  <a:pt x="1287272" y="610234"/>
                </a:lnTo>
                <a:lnTo>
                  <a:pt x="1289303" y="625855"/>
                </a:lnTo>
                <a:lnTo>
                  <a:pt x="1296416" y="631443"/>
                </a:lnTo>
                <a:lnTo>
                  <a:pt x="1410284" y="616711"/>
                </a:lnTo>
                <a:lnTo>
                  <a:pt x="1395349" y="616711"/>
                </a:lnTo>
                <a:lnTo>
                  <a:pt x="1346637" y="596104"/>
                </a:lnTo>
                <a:close/>
              </a:path>
              <a:path w="1427479" h="631825">
                <a:moveTo>
                  <a:pt x="1374709" y="592516"/>
                </a:moveTo>
                <a:lnTo>
                  <a:pt x="1346637" y="596104"/>
                </a:lnTo>
                <a:lnTo>
                  <a:pt x="1395349" y="616711"/>
                </a:lnTo>
                <a:lnTo>
                  <a:pt x="1397270" y="612139"/>
                </a:lnTo>
                <a:lnTo>
                  <a:pt x="1389379" y="612139"/>
                </a:lnTo>
                <a:lnTo>
                  <a:pt x="1374709" y="592516"/>
                </a:lnTo>
                <a:close/>
              </a:path>
              <a:path w="1427479" h="631825">
                <a:moveTo>
                  <a:pt x="1339215" y="507872"/>
                </a:moveTo>
                <a:lnTo>
                  <a:pt x="1332865" y="512698"/>
                </a:lnTo>
                <a:lnTo>
                  <a:pt x="1326515" y="517397"/>
                </a:lnTo>
                <a:lnTo>
                  <a:pt x="1325245" y="526287"/>
                </a:lnTo>
                <a:lnTo>
                  <a:pt x="1329944" y="532637"/>
                </a:lnTo>
                <a:lnTo>
                  <a:pt x="1357755" y="569838"/>
                </a:lnTo>
                <a:lnTo>
                  <a:pt x="1406398" y="590422"/>
                </a:lnTo>
                <a:lnTo>
                  <a:pt x="1395349" y="616711"/>
                </a:lnTo>
                <a:lnTo>
                  <a:pt x="1410284" y="616711"/>
                </a:lnTo>
                <a:lnTo>
                  <a:pt x="1426972" y="614552"/>
                </a:lnTo>
                <a:lnTo>
                  <a:pt x="1352803" y="515492"/>
                </a:lnTo>
                <a:lnTo>
                  <a:pt x="1348104" y="509269"/>
                </a:lnTo>
                <a:lnTo>
                  <a:pt x="1339215" y="507872"/>
                </a:lnTo>
                <a:close/>
              </a:path>
              <a:path w="1427479" h="631825">
                <a:moveTo>
                  <a:pt x="1399031" y="589406"/>
                </a:moveTo>
                <a:lnTo>
                  <a:pt x="1374709" y="592516"/>
                </a:lnTo>
                <a:lnTo>
                  <a:pt x="1389379" y="612139"/>
                </a:lnTo>
                <a:lnTo>
                  <a:pt x="1399031" y="589406"/>
                </a:lnTo>
                <a:close/>
              </a:path>
              <a:path w="1427479" h="631825">
                <a:moveTo>
                  <a:pt x="1403997" y="589406"/>
                </a:moveTo>
                <a:lnTo>
                  <a:pt x="1399031" y="589406"/>
                </a:lnTo>
                <a:lnTo>
                  <a:pt x="1389379" y="612139"/>
                </a:lnTo>
                <a:lnTo>
                  <a:pt x="1397270" y="612139"/>
                </a:lnTo>
                <a:lnTo>
                  <a:pt x="1406398" y="590422"/>
                </a:lnTo>
                <a:lnTo>
                  <a:pt x="1403997" y="589406"/>
                </a:lnTo>
                <a:close/>
              </a:path>
              <a:path w="1427479" h="631825">
                <a:moveTo>
                  <a:pt x="11175" y="0"/>
                </a:moveTo>
                <a:lnTo>
                  <a:pt x="0" y="26415"/>
                </a:lnTo>
                <a:lnTo>
                  <a:pt x="1346637" y="596104"/>
                </a:lnTo>
                <a:lnTo>
                  <a:pt x="1374709" y="592516"/>
                </a:lnTo>
                <a:lnTo>
                  <a:pt x="1357755" y="569838"/>
                </a:lnTo>
                <a:lnTo>
                  <a:pt x="11175" y="0"/>
                </a:lnTo>
                <a:close/>
              </a:path>
              <a:path w="1427479" h="631825">
                <a:moveTo>
                  <a:pt x="1357755" y="569838"/>
                </a:moveTo>
                <a:lnTo>
                  <a:pt x="1374709" y="592516"/>
                </a:lnTo>
                <a:lnTo>
                  <a:pt x="1399031" y="589406"/>
                </a:lnTo>
                <a:lnTo>
                  <a:pt x="1403997" y="589406"/>
                </a:lnTo>
                <a:lnTo>
                  <a:pt x="1357755" y="5698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550"/>
          </a:p>
        </p:txBody>
      </p: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E06C4F61-D498-17E5-5825-E7281E6A83F9}"/>
              </a:ext>
            </a:extLst>
          </p:cNvPr>
          <p:cNvGrpSpPr/>
          <p:nvPr/>
        </p:nvGrpSpPr>
        <p:grpSpPr>
          <a:xfrm>
            <a:off x="3276600" y="3751879"/>
            <a:ext cx="762000" cy="515321"/>
            <a:chOff x="3419727" y="3092973"/>
            <a:chExt cx="762000" cy="515321"/>
          </a:xfrm>
        </p:grpSpPr>
        <p:sp>
          <p:nvSpPr>
            <p:cNvPr id="224" name="object 38">
              <a:extLst>
                <a:ext uri="{FF2B5EF4-FFF2-40B4-BE49-F238E27FC236}">
                  <a16:creationId xmlns:a16="http://schemas.microsoft.com/office/drawing/2014/main" id="{1DB7DFEF-04FE-74CE-B1B4-229C6DA5B636}"/>
                </a:ext>
              </a:extLst>
            </p:cNvPr>
            <p:cNvSpPr/>
            <p:nvPr/>
          </p:nvSpPr>
          <p:spPr>
            <a:xfrm>
              <a:off x="3419727" y="3224437"/>
              <a:ext cx="470059" cy="383857"/>
            </a:xfrm>
            <a:custGeom>
              <a:avLst/>
              <a:gdLst/>
              <a:ahLst/>
              <a:cxnLst/>
              <a:rect l="l" t="t" r="r" b="b"/>
              <a:pathLst>
                <a:path w="626745" h="511810">
                  <a:moveTo>
                    <a:pt x="626378" y="511317"/>
                  </a:moveTo>
                  <a:lnTo>
                    <a:pt x="0" y="221443"/>
                  </a:lnTo>
                  <a:lnTo>
                    <a:pt x="0" y="0"/>
                  </a:lnTo>
                  <a:lnTo>
                    <a:pt x="626294" y="285094"/>
                  </a:lnTo>
                  <a:lnTo>
                    <a:pt x="626378" y="511317"/>
                  </a:lnTo>
                  <a:close/>
                </a:path>
              </a:pathLst>
            </a:custGeom>
            <a:ln w="4831">
              <a:solidFill>
                <a:srgbClr val="5895B3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225" name="object 50">
              <a:extLst>
                <a:ext uri="{FF2B5EF4-FFF2-40B4-BE49-F238E27FC236}">
                  <a16:creationId xmlns:a16="http://schemas.microsoft.com/office/drawing/2014/main" id="{39675062-DCBD-998E-9235-04F483A88CD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45546" y="3403430"/>
              <a:ext cx="67104" cy="182638"/>
            </a:xfrm>
            <a:prstGeom prst="rect">
              <a:avLst/>
            </a:prstGeom>
          </p:spPr>
        </p:pic>
        <p:sp>
          <p:nvSpPr>
            <p:cNvPr id="226" name="object 51">
              <a:extLst>
                <a:ext uri="{FF2B5EF4-FFF2-40B4-BE49-F238E27FC236}">
                  <a16:creationId xmlns:a16="http://schemas.microsoft.com/office/drawing/2014/main" id="{B02D1AC8-94E1-6323-5ED0-9EE36FB9D52F}"/>
                </a:ext>
              </a:extLst>
            </p:cNvPr>
            <p:cNvSpPr/>
            <p:nvPr/>
          </p:nvSpPr>
          <p:spPr>
            <a:xfrm>
              <a:off x="3745546" y="3403421"/>
              <a:ext cx="67151" cy="182880"/>
            </a:xfrm>
            <a:custGeom>
              <a:avLst/>
              <a:gdLst/>
              <a:ahLst/>
              <a:cxnLst/>
              <a:rect l="l" t="t" r="r" b="b"/>
              <a:pathLst>
                <a:path w="89535" h="243839">
                  <a:moveTo>
                    <a:pt x="67093" y="185794"/>
                  </a:moveTo>
                  <a:lnTo>
                    <a:pt x="50331" y="194914"/>
                  </a:lnTo>
                  <a:lnTo>
                    <a:pt x="50330" y="55683"/>
                  </a:lnTo>
                  <a:lnTo>
                    <a:pt x="87610" y="39232"/>
                  </a:lnTo>
                  <a:lnTo>
                    <a:pt x="87610" y="14063"/>
                  </a:lnTo>
                  <a:lnTo>
                    <a:pt x="59643" y="0"/>
                  </a:lnTo>
                  <a:lnTo>
                    <a:pt x="0" y="28127"/>
                  </a:lnTo>
                  <a:lnTo>
                    <a:pt x="0" y="229447"/>
                  </a:lnTo>
                  <a:lnTo>
                    <a:pt x="27952" y="243516"/>
                  </a:lnTo>
                  <a:lnTo>
                    <a:pt x="87610" y="216870"/>
                  </a:lnTo>
                  <a:lnTo>
                    <a:pt x="89472" y="193919"/>
                  </a:lnTo>
                  <a:lnTo>
                    <a:pt x="67093" y="185794"/>
                  </a:lnTo>
                </a:path>
              </a:pathLst>
            </a:custGeom>
            <a:ln w="103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227" name="object 54">
              <a:extLst>
                <a:ext uri="{FF2B5EF4-FFF2-40B4-BE49-F238E27FC236}">
                  <a16:creationId xmlns:a16="http://schemas.microsoft.com/office/drawing/2014/main" id="{74437169-9527-4F11-28B7-B041A2514F9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0631" y="3549922"/>
              <a:ext cx="27674" cy="24606"/>
            </a:xfrm>
            <a:prstGeom prst="rect">
              <a:avLst/>
            </a:prstGeom>
          </p:spPr>
        </p:pic>
        <p:sp>
          <p:nvSpPr>
            <p:cNvPr id="228" name="object 55">
              <a:extLst>
                <a:ext uri="{FF2B5EF4-FFF2-40B4-BE49-F238E27FC236}">
                  <a16:creationId xmlns:a16="http://schemas.microsoft.com/office/drawing/2014/main" id="{FB396FBE-3072-8590-1461-497609A66776}"/>
                </a:ext>
              </a:extLst>
            </p:cNvPr>
            <p:cNvSpPr/>
            <p:nvPr/>
          </p:nvSpPr>
          <p:spPr>
            <a:xfrm>
              <a:off x="3419727" y="3092973"/>
              <a:ext cx="762000" cy="515303"/>
            </a:xfrm>
            <a:custGeom>
              <a:avLst/>
              <a:gdLst/>
              <a:ahLst/>
              <a:cxnLst/>
              <a:rect l="l" t="t" r="r" b="b"/>
              <a:pathLst>
                <a:path w="1016000" h="687070">
                  <a:moveTo>
                    <a:pt x="1015932" y="434729"/>
                  </a:moveTo>
                  <a:lnTo>
                    <a:pt x="1015932" y="210809"/>
                  </a:lnTo>
                  <a:lnTo>
                    <a:pt x="553132" y="0"/>
                  </a:lnTo>
                  <a:lnTo>
                    <a:pt x="89093" y="207548"/>
                  </a:lnTo>
                  <a:lnTo>
                    <a:pt x="89093" y="216378"/>
                  </a:lnTo>
                  <a:lnTo>
                    <a:pt x="0" y="175285"/>
                  </a:lnTo>
                  <a:lnTo>
                    <a:pt x="0" y="396729"/>
                  </a:lnTo>
                  <a:lnTo>
                    <a:pt x="13167" y="402825"/>
                  </a:lnTo>
                  <a:lnTo>
                    <a:pt x="13167" y="449465"/>
                  </a:lnTo>
                  <a:lnTo>
                    <a:pt x="41127" y="463540"/>
                  </a:lnTo>
                  <a:lnTo>
                    <a:pt x="93645" y="440074"/>
                  </a:lnTo>
                  <a:lnTo>
                    <a:pt x="434424" y="597756"/>
                  </a:lnTo>
                  <a:lnTo>
                    <a:pt x="434424" y="643401"/>
                  </a:lnTo>
                  <a:lnTo>
                    <a:pt x="462376" y="657471"/>
                  </a:lnTo>
                  <a:lnTo>
                    <a:pt x="513793" y="634508"/>
                  </a:lnTo>
                  <a:lnTo>
                    <a:pt x="626378" y="686603"/>
                  </a:lnTo>
                  <a:lnTo>
                    <a:pt x="626350" y="613380"/>
                  </a:lnTo>
                  <a:lnTo>
                    <a:pt x="1015932" y="434729"/>
                  </a:lnTo>
                </a:path>
              </a:pathLst>
            </a:custGeom>
            <a:ln w="90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229" name="object 56">
              <a:extLst>
                <a:ext uri="{FF2B5EF4-FFF2-40B4-BE49-F238E27FC236}">
                  <a16:creationId xmlns:a16="http://schemas.microsoft.com/office/drawing/2014/main" id="{E61C4A5D-ED27-D3C6-789F-4381F9192D5F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5901" y="3471031"/>
              <a:ext cx="142124" cy="96978"/>
            </a:xfrm>
            <a:prstGeom prst="rect">
              <a:avLst/>
            </a:prstGeom>
          </p:spPr>
        </p:pic>
        <p:pic>
          <p:nvPicPr>
            <p:cNvPr id="230" name="object 59">
              <a:extLst>
                <a:ext uri="{FF2B5EF4-FFF2-40B4-BE49-F238E27FC236}">
                  <a16:creationId xmlns:a16="http://schemas.microsoft.com/office/drawing/2014/main" id="{F9DA71FA-4F07-34F3-A6D8-0B2FFD50CFDA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13103" y="3488896"/>
              <a:ext cx="100193" cy="77948"/>
            </a:xfrm>
            <a:prstGeom prst="rect">
              <a:avLst/>
            </a:prstGeom>
          </p:spPr>
        </p:pic>
        <p:pic>
          <p:nvPicPr>
            <p:cNvPr id="231" name="object 60">
              <a:extLst>
                <a:ext uri="{FF2B5EF4-FFF2-40B4-BE49-F238E27FC236}">
                  <a16:creationId xmlns:a16="http://schemas.microsoft.com/office/drawing/2014/main" id="{24DC2C51-9FC0-A5FF-C533-D38BB0C60BEF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11919" y="3446862"/>
              <a:ext cx="198273" cy="121166"/>
            </a:xfrm>
            <a:prstGeom prst="rect">
              <a:avLst/>
            </a:prstGeom>
          </p:spPr>
        </p:pic>
        <p:sp>
          <p:nvSpPr>
            <p:cNvPr id="232" name="object 63">
              <a:extLst>
                <a:ext uri="{FF2B5EF4-FFF2-40B4-BE49-F238E27FC236}">
                  <a16:creationId xmlns:a16="http://schemas.microsoft.com/office/drawing/2014/main" id="{7E97254F-AFB6-70FD-A72A-79C052639B8A}"/>
                </a:ext>
              </a:extLst>
            </p:cNvPr>
            <p:cNvSpPr/>
            <p:nvPr/>
          </p:nvSpPr>
          <p:spPr>
            <a:xfrm>
              <a:off x="3913103" y="3404598"/>
              <a:ext cx="245269" cy="162401"/>
            </a:xfrm>
            <a:custGeom>
              <a:avLst/>
              <a:gdLst/>
              <a:ahLst/>
              <a:cxnLst/>
              <a:rect l="l" t="t" r="r" b="b"/>
              <a:pathLst>
                <a:path w="327025" h="216535">
                  <a:moveTo>
                    <a:pt x="220481" y="161636"/>
                  </a:moveTo>
                  <a:lnTo>
                    <a:pt x="192953" y="174266"/>
                  </a:lnTo>
                </a:path>
                <a:path w="327025" h="216535">
                  <a:moveTo>
                    <a:pt x="228567" y="150509"/>
                  </a:moveTo>
                  <a:lnTo>
                    <a:pt x="256096" y="137891"/>
                  </a:lnTo>
                </a:path>
                <a:path w="327025" h="216535">
                  <a:moveTo>
                    <a:pt x="264195" y="126752"/>
                  </a:moveTo>
                  <a:lnTo>
                    <a:pt x="291710" y="114134"/>
                  </a:lnTo>
                </a:path>
                <a:path w="327025" h="216535">
                  <a:moveTo>
                    <a:pt x="4074" y="156941"/>
                  </a:moveTo>
                  <a:lnTo>
                    <a:pt x="133591" y="216328"/>
                  </a:lnTo>
                  <a:lnTo>
                    <a:pt x="311675" y="134663"/>
                  </a:lnTo>
                  <a:lnTo>
                    <a:pt x="305445" y="123898"/>
                  </a:lnTo>
                  <a:lnTo>
                    <a:pt x="303368" y="112397"/>
                  </a:lnTo>
                  <a:lnTo>
                    <a:pt x="305445" y="100896"/>
                  </a:lnTo>
                  <a:lnTo>
                    <a:pt x="311675" y="90130"/>
                  </a:lnTo>
                  <a:lnTo>
                    <a:pt x="220933" y="48556"/>
                  </a:lnTo>
                  <a:lnTo>
                    <a:pt x="326618" y="0"/>
                  </a:lnTo>
                  <a:lnTo>
                    <a:pt x="292313" y="12496"/>
                  </a:lnTo>
                  <a:lnTo>
                    <a:pt x="256573" y="21832"/>
                  </a:lnTo>
                  <a:lnTo>
                    <a:pt x="219741" y="27936"/>
                  </a:lnTo>
                  <a:lnTo>
                    <a:pt x="182158" y="30738"/>
                  </a:lnTo>
                  <a:lnTo>
                    <a:pt x="4074" y="112397"/>
                  </a:lnTo>
                  <a:lnTo>
                    <a:pt x="1018" y="123444"/>
                  </a:lnTo>
                  <a:lnTo>
                    <a:pt x="0" y="134669"/>
                  </a:lnTo>
                  <a:lnTo>
                    <a:pt x="1018" y="145893"/>
                  </a:lnTo>
                  <a:lnTo>
                    <a:pt x="4074" y="156941"/>
                  </a:lnTo>
                </a:path>
              </a:pathLst>
            </a:custGeom>
            <a:ln w="9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B755CA00-8FF6-45AA-B333-FA9DFF90840F}"/>
                </a:ext>
              </a:extLst>
            </p:cNvPr>
            <p:cNvGrpSpPr/>
            <p:nvPr/>
          </p:nvGrpSpPr>
          <p:grpSpPr>
            <a:xfrm>
              <a:off x="3419728" y="3092973"/>
              <a:ext cx="761949" cy="514952"/>
              <a:chOff x="3419728" y="3092973"/>
              <a:chExt cx="761949" cy="514952"/>
            </a:xfrm>
          </p:grpSpPr>
          <p:pic>
            <p:nvPicPr>
              <p:cNvPr id="234" name="object 37">
                <a:extLst>
                  <a:ext uri="{FF2B5EF4-FFF2-40B4-BE49-F238E27FC236}">
                    <a16:creationId xmlns:a16="http://schemas.microsoft.com/office/drawing/2014/main" id="{A706492B-472A-092A-50CD-4184AF577ABE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419728" y="3092973"/>
                <a:ext cx="761949" cy="514952"/>
              </a:xfrm>
              <a:prstGeom prst="rect">
                <a:avLst/>
              </a:prstGeom>
            </p:spPr>
          </p:pic>
          <p:grpSp>
            <p:nvGrpSpPr>
              <p:cNvPr id="235" name="Group 234">
                <a:extLst>
                  <a:ext uri="{FF2B5EF4-FFF2-40B4-BE49-F238E27FC236}">
                    <a16:creationId xmlns:a16="http://schemas.microsoft.com/office/drawing/2014/main" id="{29B5B88F-066B-EF3A-5768-CE4AF68BBA6A}"/>
                  </a:ext>
                </a:extLst>
              </p:cNvPr>
              <p:cNvGrpSpPr/>
              <p:nvPr/>
            </p:nvGrpSpPr>
            <p:grpSpPr>
              <a:xfrm>
                <a:off x="3425699" y="3254068"/>
                <a:ext cx="732395" cy="285122"/>
                <a:chOff x="3425699" y="3254068"/>
                <a:chExt cx="732395" cy="285122"/>
              </a:xfrm>
            </p:grpSpPr>
            <p:pic>
              <p:nvPicPr>
                <p:cNvPr id="236" name="object 39">
                  <a:extLst>
                    <a:ext uri="{FF2B5EF4-FFF2-40B4-BE49-F238E27FC236}">
                      <a16:creationId xmlns:a16="http://schemas.microsoft.com/office/drawing/2014/main" id="{26DF47EB-197E-24FC-0E61-1EE9019838F0}"/>
                    </a:ext>
                  </a:extLst>
                </p:cNvPr>
                <p:cNvPicPr/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3436616" y="3256820"/>
                  <a:ext cx="27675" cy="24600"/>
                </a:xfrm>
                <a:prstGeom prst="rect">
                  <a:avLst/>
                </a:prstGeom>
              </p:spPr>
            </p:pic>
            <p:pic>
              <p:nvPicPr>
                <p:cNvPr id="237" name="object 40">
                  <a:extLst>
                    <a:ext uri="{FF2B5EF4-FFF2-40B4-BE49-F238E27FC236}">
                      <a16:creationId xmlns:a16="http://schemas.microsoft.com/office/drawing/2014/main" id="{F8785289-2D2B-BBAA-3D0D-39E16D69742E}"/>
                    </a:ext>
                  </a:extLst>
                </p:cNvPr>
                <p:cNvPicPr/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500153" y="3290623"/>
                  <a:ext cx="68349" cy="65034"/>
                </a:xfrm>
                <a:prstGeom prst="rect">
                  <a:avLst/>
                </a:prstGeom>
              </p:spPr>
            </p:pic>
            <p:pic>
              <p:nvPicPr>
                <p:cNvPr id="238" name="object 41">
                  <a:extLst>
                    <a:ext uri="{FF2B5EF4-FFF2-40B4-BE49-F238E27FC236}">
                      <a16:creationId xmlns:a16="http://schemas.microsoft.com/office/drawing/2014/main" id="{379287FA-AE09-1A7B-34A1-6C628B276FA1}"/>
                    </a:ext>
                  </a:extLst>
                </p:cNvPr>
                <p:cNvPicPr/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3500153" y="3369080"/>
                  <a:ext cx="68349" cy="65034"/>
                </a:xfrm>
                <a:prstGeom prst="rect">
                  <a:avLst/>
                </a:prstGeom>
              </p:spPr>
            </p:pic>
            <p:sp>
              <p:nvSpPr>
                <p:cNvPr id="239" name="object 42">
                  <a:extLst>
                    <a:ext uri="{FF2B5EF4-FFF2-40B4-BE49-F238E27FC236}">
                      <a16:creationId xmlns:a16="http://schemas.microsoft.com/office/drawing/2014/main" id="{D3A92FFA-180C-A8DF-530B-ECBBD61A938E}"/>
                    </a:ext>
                  </a:extLst>
                </p:cNvPr>
                <p:cNvSpPr/>
                <p:nvPr/>
              </p:nvSpPr>
              <p:spPr>
                <a:xfrm>
                  <a:off x="3517230" y="3305398"/>
                  <a:ext cx="34290" cy="110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0" h="147954">
                      <a:moveTo>
                        <a:pt x="42761" y="15710"/>
                      </a:moveTo>
                      <a:lnTo>
                        <a:pt x="38666" y="8525"/>
                      </a:lnTo>
                      <a:lnTo>
                        <a:pt x="31764" y="3207"/>
                      </a:lnTo>
                      <a:lnTo>
                        <a:pt x="22916" y="213"/>
                      </a:lnTo>
                      <a:lnTo>
                        <a:pt x="12988" y="0"/>
                      </a:lnTo>
                      <a:lnTo>
                        <a:pt x="5390" y="5290"/>
                      </a:lnTo>
                      <a:lnTo>
                        <a:pt x="959" y="12207"/>
                      </a:lnTo>
                      <a:lnTo>
                        <a:pt x="0" y="19929"/>
                      </a:lnTo>
                      <a:lnTo>
                        <a:pt x="2815" y="27634"/>
                      </a:lnTo>
                      <a:lnTo>
                        <a:pt x="6912" y="34826"/>
                      </a:lnTo>
                      <a:lnTo>
                        <a:pt x="13819" y="40147"/>
                      </a:lnTo>
                      <a:lnTo>
                        <a:pt x="22671" y="43142"/>
                      </a:lnTo>
                      <a:lnTo>
                        <a:pt x="32601" y="43356"/>
                      </a:lnTo>
                      <a:lnTo>
                        <a:pt x="40197" y="38059"/>
                      </a:lnTo>
                      <a:lnTo>
                        <a:pt x="44623" y="31138"/>
                      </a:lnTo>
                      <a:lnTo>
                        <a:pt x="45578" y="23415"/>
                      </a:lnTo>
                      <a:lnTo>
                        <a:pt x="42761" y="15710"/>
                      </a:lnTo>
                      <a:close/>
                    </a:path>
                    <a:path w="45720" h="147954">
                      <a:moveTo>
                        <a:pt x="42761" y="120319"/>
                      </a:moveTo>
                      <a:lnTo>
                        <a:pt x="38666" y="113128"/>
                      </a:lnTo>
                      <a:lnTo>
                        <a:pt x="31764" y="107808"/>
                      </a:lnTo>
                      <a:lnTo>
                        <a:pt x="22916" y="104816"/>
                      </a:lnTo>
                      <a:lnTo>
                        <a:pt x="12988" y="104608"/>
                      </a:lnTo>
                      <a:lnTo>
                        <a:pt x="5392" y="109899"/>
                      </a:lnTo>
                      <a:lnTo>
                        <a:pt x="965" y="116816"/>
                      </a:lnTo>
                      <a:lnTo>
                        <a:pt x="6" y="124538"/>
                      </a:lnTo>
                      <a:lnTo>
                        <a:pt x="2815" y="132243"/>
                      </a:lnTo>
                      <a:lnTo>
                        <a:pt x="6912" y="139435"/>
                      </a:lnTo>
                      <a:lnTo>
                        <a:pt x="13819" y="144754"/>
                      </a:lnTo>
                      <a:lnTo>
                        <a:pt x="22671" y="147746"/>
                      </a:lnTo>
                      <a:lnTo>
                        <a:pt x="32602" y="147954"/>
                      </a:lnTo>
                      <a:lnTo>
                        <a:pt x="40197" y="142664"/>
                      </a:lnTo>
                      <a:lnTo>
                        <a:pt x="44623" y="135746"/>
                      </a:lnTo>
                      <a:lnTo>
                        <a:pt x="45578" y="128024"/>
                      </a:lnTo>
                      <a:lnTo>
                        <a:pt x="42761" y="120319"/>
                      </a:lnTo>
                      <a:close/>
                    </a:path>
                  </a:pathLst>
                </a:custGeom>
                <a:ln w="4944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  <p:pic>
              <p:nvPicPr>
                <p:cNvPr id="240" name="object 43">
                  <a:extLst>
                    <a:ext uri="{FF2B5EF4-FFF2-40B4-BE49-F238E27FC236}">
                      <a16:creationId xmlns:a16="http://schemas.microsoft.com/office/drawing/2014/main" id="{D970D4AA-7E44-71B6-BFA5-E703DD856053}"/>
                    </a:ext>
                  </a:extLst>
                </p:cNvPr>
                <p:cNvPicPr/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3584213" y="3316577"/>
                  <a:ext cx="38679" cy="150122"/>
                </a:xfrm>
                <a:prstGeom prst="rect">
                  <a:avLst/>
                </a:prstGeom>
              </p:spPr>
            </p:pic>
            <p:pic>
              <p:nvPicPr>
                <p:cNvPr id="241" name="object 44">
                  <a:extLst>
                    <a:ext uri="{FF2B5EF4-FFF2-40B4-BE49-F238E27FC236}">
                      <a16:creationId xmlns:a16="http://schemas.microsoft.com/office/drawing/2014/main" id="{D3304DC6-A68E-8D04-7A87-C7AC8338CC2C}"/>
                    </a:ext>
                  </a:extLst>
                </p:cNvPr>
                <p:cNvPicPr/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3635254" y="3340630"/>
                  <a:ext cx="38669" cy="150122"/>
                </a:xfrm>
                <a:prstGeom prst="rect">
                  <a:avLst/>
                </a:prstGeom>
              </p:spPr>
            </p:pic>
            <p:pic>
              <p:nvPicPr>
                <p:cNvPr id="242" name="object 45">
                  <a:extLst>
                    <a:ext uri="{FF2B5EF4-FFF2-40B4-BE49-F238E27FC236}">
                      <a16:creationId xmlns:a16="http://schemas.microsoft.com/office/drawing/2014/main" id="{A5F13652-2C48-0909-E92E-592DF1519E11}"/>
                    </a:ext>
                  </a:extLst>
                </p:cNvPr>
                <p:cNvPicPr/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3686273" y="3364693"/>
                  <a:ext cx="38669" cy="150122"/>
                </a:xfrm>
                <a:prstGeom prst="rect">
                  <a:avLst/>
                </a:prstGeom>
              </p:spPr>
            </p:pic>
            <p:pic>
              <p:nvPicPr>
                <p:cNvPr id="243" name="object 46">
                  <a:extLst>
                    <a:ext uri="{FF2B5EF4-FFF2-40B4-BE49-F238E27FC236}">
                      <a16:creationId xmlns:a16="http://schemas.microsoft.com/office/drawing/2014/main" id="{93410486-D410-19FF-3D76-F42738D76B8F}"/>
                    </a:ext>
                  </a:extLst>
                </p:cNvPr>
                <p:cNvPicPr/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3737302" y="3388747"/>
                  <a:ext cx="38658" cy="150122"/>
                </a:xfrm>
                <a:prstGeom prst="rect">
                  <a:avLst/>
                </a:prstGeom>
              </p:spPr>
            </p:pic>
            <p:sp>
              <p:nvSpPr>
                <p:cNvPr id="244" name="object 47">
                  <a:extLst>
                    <a:ext uri="{FF2B5EF4-FFF2-40B4-BE49-F238E27FC236}">
                      <a16:creationId xmlns:a16="http://schemas.microsoft.com/office/drawing/2014/main" id="{68F7B952-2F95-91EF-A1BB-F6F4404D30D0}"/>
                    </a:ext>
                  </a:extLst>
                </p:cNvPr>
                <p:cNvSpPr/>
                <p:nvPr/>
              </p:nvSpPr>
              <p:spPr>
                <a:xfrm>
                  <a:off x="3584213" y="3316577"/>
                  <a:ext cx="191928" cy="206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904" h="274954">
                      <a:moveTo>
                        <a:pt x="0" y="178311"/>
                      </a:moveTo>
                      <a:lnTo>
                        <a:pt x="1439" y="0"/>
                      </a:lnTo>
                      <a:lnTo>
                        <a:pt x="51572" y="21863"/>
                      </a:lnTo>
                    </a:path>
                    <a:path w="255904" h="274954">
                      <a:moveTo>
                        <a:pt x="68053" y="210372"/>
                      </a:moveTo>
                      <a:lnTo>
                        <a:pt x="69478" y="32071"/>
                      </a:lnTo>
                      <a:lnTo>
                        <a:pt x="119611" y="53935"/>
                      </a:lnTo>
                    </a:path>
                    <a:path w="255904" h="274954">
                      <a:moveTo>
                        <a:pt x="136078" y="242455"/>
                      </a:moveTo>
                      <a:lnTo>
                        <a:pt x="137503" y="64154"/>
                      </a:lnTo>
                      <a:lnTo>
                        <a:pt x="187636" y="86018"/>
                      </a:lnTo>
                    </a:path>
                    <a:path w="255904" h="274954">
                      <a:moveTo>
                        <a:pt x="204117" y="274527"/>
                      </a:moveTo>
                      <a:lnTo>
                        <a:pt x="205542" y="96226"/>
                      </a:lnTo>
                      <a:lnTo>
                        <a:pt x="255662" y="118090"/>
                      </a:lnTo>
                    </a:path>
                  </a:pathLst>
                </a:custGeom>
                <a:ln w="4944">
                  <a:solidFill>
                    <a:srgbClr val="5895B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  <p:sp>
              <p:nvSpPr>
                <p:cNvPr id="245" name="object 48">
                  <a:extLst>
                    <a:ext uri="{FF2B5EF4-FFF2-40B4-BE49-F238E27FC236}">
                      <a16:creationId xmlns:a16="http://schemas.microsoft.com/office/drawing/2014/main" id="{0D247932-DA35-C630-773F-D7B5496E86D0}"/>
                    </a:ext>
                  </a:extLst>
                </p:cNvPr>
                <p:cNvSpPr/>
                <p:nvPr/>
              </p:nvSpPr>
              <p:spPr>
                <a:xfrm>
                  <a:off x="3584213" y="3332974"/>
                  <a:ext cx="191928" cy="206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904" h="274954">
                      <a:moveTo>
                        <a:pt x="255676" y="96226"/>
                      </a:moveTo>
                      <a:lnTo>
                        <a:pt x="254251" y="274527"/>
                      </a:lnTo>
                      <a:lnTo>
                        <a:pt x="204131" y="252664"/>
                      </a:lnTo>
                    </a:path>
                    <a:path w="255904" h="274954">
                      <a:moveTo>
                        <a:pt x="187636" y="64154"/>
                      </a:moveTo>
                      <a:lnTo>
                        <a:pt x="186211" y="242455"/>
                      </a:lnTo>
                      <a:lnTo>
                        <a:pt x="136078" y="220592"/>
                      </a:lnTo>
                    </a:path>
                    <a:path w="255904" h="274954">
                      <a:moveTo>
                        <a:pt x="119611" y="32071"/>
                      </a:moveTo>
                      <a:lnTo>
                        <a:pt x="118186" y="210372"/>
                      </a:lnTo>
                      <a:lnTo>
                        <a:pt x="68053" y="188509"/>
                      </a:lnTo>
                    </a:path>
                    <a:path w="255904" h="274954">
                      <a:moveTo>
                        <a:pt x="51572" y="0"/>
                      </a:moveTo>
                      <a:lnTo>
                        <a:pt x="50133" y="178300"/>
                      </a:lnTo>
                      <a:lnTo>
                        <a:pt x="0" y="156448"/>
                      </a:lnTo>
                    </a:path>
                  </a:pathLst>
                </a:custGeom>
                <a:ln w="4944">
                  <a:solidFill>
                    <a:srgbClr val="FFFF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  <p:pic>
              <p:nvPicPr>
                <p:cNvPr id="246" name="object 49">
                  <a:extLst>
                    <a:ext uri="{FF2B5EF4-FFF2-40B4-BE49-F238E27FC236}">
                      <a16:creationId xmlns:a16="http://schemas.microsoft.com/office/drawing/2014/main" id="{93A9FD17-728F-79D5-EDC3-61CE0FC5B7B6}"/>
                    </a:ext>
                  </a:extLst>
                </p:cNvPr>
                <p:cNvPicPr/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3429603" y="3257989"/>
                  <a:ext cx="67102" cy="182639"/>
                </a:xfrm>
                <a:prstGeom prst="rect">
                  <a:avLst/>
                </a:prstGeom>
              </p:spPr>
            </p:pic>
            <p:pic>
              <p:nvPicPr>
                <p:cNvPr id="247" name="object 52">
                  <a:extLst>
                    <a:ext uri="{FF2B5EF4-FFF2-40B4-BE49-F238E27FC236}">
                      <a16:creationId xmlns:a16="http://schemas.microsoft.com/office/drawing/2014/main" id="{343921E4-3863-754D-B596-067C26287A56}"/>
                    </a:ext>
                  </a:extLst>
                </p:cNvPr>
                <p:cNvPicPr/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3425699" y="3254068"/>
                  <a:ext cx="74911" cy="190457"/>
                </a:xfrm>
                <a:prstGeom prst="rect">
                  <a:avLst/>
                </a:prstGeom>
              </p:spPr>
            </p:pic>
            <p:pic>
              <p:nvPicPr>
                <p:cNvPr id="248" name="object 53">
                  <a:extLst>
                    <a:ext uri="{FF2B5EF4-FFF2-40B4-BE49-F238E27FC236}">
                      <a16:creationId xmlns:a16="http://schemas.microsoft.com/office/drawing/2014/main" id="{C51C580A-14DD-9F36-12F3-935014FC8A71}"/>
                    </a:ext>
                  </a:extLst>
                </p:cNvPr>
                <p:cNvPicPr/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3840631" y="3443335"/>
                  <a:ext cx="27674" cy="24608"/>
                </a:xfrm>
                <a:prstGeom prst="rect">
                  <a:avLst/>
                </a:prstGeom>
              </p:spPr>
            </p:pic>
            <p:pic>
              <p:nvPicPr>
                <p:cNvPr id="249" name="object 57">
                  <a:extLst>
                    <a:ext uri="{FF2B5EF4-FFF2-40B4-BE49-F238E27FC236}">
                      <a16:creationId xmlns:a16="http://schemas.microsoft.com/office/drawing/2014/main" id="{341DAFB5-6AF1-43EE-43F3-BB8EB778A17F}"/>
                    </a:ext>
                  </a:extLst>
                </p:cNvPr>
                <p:cNvPicPr/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>
                  <a:off x="3916159" y="3427652"/>
                  <a:ext cx="230701" cy="105788"/>
                </a:xfrm>
                <a:prstGeom prst="rect">
                  <a:avLst/>
                </a:prstGeom>
              </p:spPr>
            </p:pic>
            <p:sp>
              <p:nvSpPr>
                <p:cNvPr id="250" name="object 58">
                  <a:extLst>
                    <a:ext uri="{FF2B5EF4-FFF2-40B4-BE49-F238E27FC236}">
                      <a16:creationId xmlns:a16="http://schemas.microsoft.com/office/drawing/2014/main" id="{D291D4F8-7F6C-0AA7-0BEF-11969AD5473B}"/>
                    </a:ext>
                  </a:extLst>
                </p:cNvPr>
                <p:cNvSpPr/>
                <p:nvPr/>
              </p:nvSpPr>
              <p:spPr>
                <a:xfrm>
                  <a:off x="3916159" y="3427652"/>
                  <a:ext cx="230981" cy="106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975" h="141604">
                      <a:moveTo>
                        <a:pt x="129517" y="141051"/>
                      </a:moveTo>
                      <a:lnTo>
                        <a:pt x="307601" y="59392"/>
                      </a:lnTo>
                      <a:lnTo>
                        <a:pt x="178084" y="0"/>
                      </a:lnTo>
                      <a:lnTo>
                        <a:pt x="0" y="81658"/>
                      </a:lnTo>
                      <a:lnTo>
                        <a:pt x="129517" y="141051"/>
                      </a:lnTo>
                      <a:close/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  <p:pic>
              <p:nvPicPr>
                <p:cNvPr id="251" name="object 61">
                  <a:extLst>
                    <a:ext uri="{FF2B5EF4-FFF2-40B4-BE49-F238E27FC236}">
                      <a16:creationId xmlns:a16="http://schemas.microsoft.com/office/drawing/2014/main" id="{79BC4E39-27D2-2DF1-5E7C-BD0EB566CB50}"/>
                    </a:ext>
                  </a:extLst>
                </p:cNvPr>
                <p:cNvPicPr/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>
                  <a:off x="3916159" y="3404598"/>
                  <a:ext cx="241908" cy="84298"/>
                </a:xfrm>
                <a:prstGeom prst="rect">
                  <a:avLst/>
                </a:prstGeom>
              </p:spPr>
            </p:pic>
            <p:sp>
              <p:nvSpPr>
                <p:cNvPr id="252" name="object 62">
                  <a:extLst>
                    <a:ext uri="{FF2B5EF4-FFF2-40B4-BE49-F238E27FC236}">
                      <a16:creationId xmlns:a16="http://schemas.microsoft.com/office/drawing/2014/main" id="{B9B7C8DB-1D34-0815-9CEE-21D8777BE0ED}"/>
                    </a:ext>
                  </a:extLst>
                </p:cNvPr>
                <p:cNvSpPr/>
                <p:nvPr/>
              </p:nvSpPr>
              <p:spPr>
                <a:xfrm>
                  <a:off x="3916159" y="3404598"/>
                  <a:ext cx="241935" cy="84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579" h="112395">
                      <a:moveTo>
                        <a:pt x="144459" y="81658"/>
                      </a:moveTo>
                      <a:lnTo>
                        <a:pt x="322544" y="0"/>
                      </a:lnTo>
                      <a:lnTo>
                        <a:pt x="288239" y="12496"/>
                      </a:lnTo>
                      <a:lnTo>
                        <a:pt x="252499" y="21832"/>
                      </a:lnTo>
                      <a:lnTo>
                        <a:pt x="215667" y="27936"/>
                      </a:lnTo>
                      <a:lnTo>
                        <a:pt x="178084" y="30738"/>
                      </a:lnTo>
                      <a:lnTo>
                        <a:pt x="0" y="112397"/>
                      </a:lnTo>
                      <a:lnTo>
                        <a:pt x="37574" y="109595"/>
                      </a:lnTo>
                      <a:lnTo>
                        <a:pt x="74404" y="103491"/>
                      </a:lnTo>
                      <a:lnTo>
                        <a:pt x="110147" y="94155"/>
                      </a:lnTo>
                      <a:lnTo>
                        <a:pt x="144459" y="81658"/>
                      </a:lnTo>
                      <a:close/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</p:grpSp>
        </p:grpSp>
      </p:grp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1DC0F378-4DFB-1B1C-FE18-D2B0EB7F9F81}"/>
              </a:ext>
            </a:extLst>
          </p:cNvPr>
          <p:cNvCxnSpPr>
            <a:endCxn id="234" idx="0"/>
          </p:cNvCxnSpPr>
          <p:nvPr/>
        </p:nvCxnSpPr>
        <p:spPr bwMode="auto">
          <a:xfrm flipH="1">
            <a:off x="3657576" y="3542142"/>
            <a:ext cx="93079" cy="2097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34244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roup 192">
            <a:extLst>
              <a:ext uri="{FF2B5EF4-FFF2-40B4-BE49-F238E27FC236}">
                <a16:creationId xmlns:a16="http://schemas.microsoft.com/office/drawing/2014/main" id="{B45D0A82-B840-21D5-F583-2FA637664D18}"/>
              </a:ext>
            </a:extLst>
          </p:cNvPr>
          <p:cNvGrpSpPr/>
          <p:nvPr/>
        </p:nvGrpSpPr>
        <p:grpSpPr>
          <a:xfrm>
            <a:off x="3303321" y="3041120"/>
            <a:ext cx="762000" cy="515321"/>
            <a:chOff x="3419727" y="3092973"/>
            <a:chExt cx="762000" cy="515321"/>
          </a:xfrm>
        </p:grpSpPr>
        <p:sp>
          <p:nvSpPr>
            <p:cNvPr id="194" name="object 38">
              <a:extLst>
                <a:ext uri="{FF2B5EF4-FFF2-40B4-BE49-F238E27FC236}">
                  <a16:creationId xmlns:a16="http://schemas.microsoft.com/office/drawing/2014/main" id="{232B2353-4CCF-F7EA-B36E-67EF00F4144D}"/>
                </a:ext>
              </a:extLst>
            </p:cNvPr>
            <p:cNvSpPr/>
            <p:nvPr/>
          </p:nvSpPr>
          <p:spPr>
            <a:xfrm>
              <a:off x="3419727" y="3224437"/>
              <a:ext cx="470059" cy="383857"/>
            </a:xfrm>
            <a:custGeom>
              <a:avLst/>
              <a:gdLst/>
              <a:ahLst/>
              <a:cxnLst/>
              <a:rect l="l" t="t" r="r" b="b"/>
              <a:pathLst>
                <a:path w="626745" h="511810">
                  <a:moveTo>
                    <a:pt x="626378" y="511317"/>
                  </a:moveTo>
                  <a:lnTo>
                    <a:pt x="0" y="221443"/>
                  </a:lnTo>
                  <a:lnTo>
                    <a:pt x="0" y="0"/>
                  </a:lnTo>
                  <a:lnTo>
                    <a:pt x="626294" y="285094"/>
                  </a:lnTo>
                  <a:lnTo>
                    <a:pt x="626378" y="511317"/>
                  </a:lnTo>
                  <a:close/>
                </a:path>
              </a:pathLst>
            </a:custGeom>
            <a:ln w="4831">
              <a:solidFill>
                <a:srgbClr val="5895B3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95" name="object 50">
              <a:extLst>
                <a:ext uri="{FF2B5EF4-FFF2-40B4-BE49-F238E27FC236}">
                  <a16:creationId xmlns:a16="http://schemas.microsoft.com/office/drawing/2014/main" id="{8051364E-CBD9-7A03-A689-367C86543EF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45546" y="3403430"/>
              <a:ext cx="67104" cy="182638"/>
            </a:xfrm>
            <a:prstGeom prst="rect">
              <a:avLst/>
            </a:prstGeom>
          </p:spPr>
        </p:pic>
        <p:sp>
          <p:nvSpPr>
            <p:cNvPr id="196" name="object 51">
              <a:extLst>
                <a:ext uri="{FF2B5EF4-FFF2-40B4-BE49-F238E27FC236}">
                  <a16:creationId xmlns:a16="http://schemas.microsoft.com/office/drawing/2014/main" id="{5E9FDA72-AE6E-7B8F-BB8F-3909FCAA4B83}"/>
                </a:ext>
              </a:extLst>
            </p:cNvPr>
            <p:cNvSpPr/>
            <p:nvPr/>
          </p:nvSpPr>
          <p:spPr>
            <a:xfrm>
              <a:off x="3745546" y="3403421"/>
              <a:ext cx="67151" cy="182880"/>
            </a:xfrm>
            <a:custGeom>
              <a:avLst/>
              <a:gdLst/>
              <a:ahLst/>
              <a:cxnLst/>
              <a:rect l="l" t="t" r="r" b="b"/>
              <a:pathLst>
                <a:path w="89535" h="243839">
                  <a:moveTo>
                    <a:pt x="67093" y="185794"/>
                  </a:moveTo>
                  <a:lnTo>
                    <a:pt x="50331" y="194914"/>
                  </a:lnTo>
                  <a:lnTo>
                    <a:pt x="50330" y="55683"/>
                  </a:lnTo>
                  <a:lnTo>
                    <a:pt x="87610" y="39232"/>
                  </a:lnTo>
                  <a:lnTo>
                    <a:pt x="87610" y="14063"/>
                  </a:lnTo>
                  <a:lnTo>
                    <a:pt x="59643" y="0"/>
                  </a:lnTo>
                  <a:lnTo>
                    <a:pt x="0" y="28127"/>
                  </a:lnTo>
                  <a:lnTo>
                    <a:pt x="0" y="229447"/>
                  </a:lnTo>
                  <a:lnTo>
                    <a:pt x="27952" y="243516"/>
                  </a:lnTo>
                  <a:lnTo>
                    <a:pt x="87610" y="216870"/>
                  </a:lnTo>
                  <a:lnTo>
                    <a:pt x="89472" y="193919"/>
                  </a:lnTo>
                  <a:lnTo>
                    <a:pt x="67093" y="185794"/>
                  </a:lnTo>
                </a:path>
              </a:pathLst>
            </a:custGeom>
            <a:ln w="103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97" name="object 54">
              <a:extLst>
                <a:ext uri="{FF2B5EF4-FFF2-40B4-BE49-F238E27FC236}">
                  <a16:creationId xmlns:a16="http://schemas.microsoft.com/office/drawing/2014/main" id="{9CEABC3E-7361-AF13-07A0-375708BB596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0631" y="3549922"/>
              <a:ext cx="27674" cy="24606"/>
            </a:xfrm>
            <a:prstGeom prst="rect">
              <a:avLst/>
            </a:prstGeom>
          </p:spPr>
        </p:pic>
        <p:sp>
          <p:nvSpPr>
            <p:cNvPr id="198" name="object 55">
              <a:extLst>
                <a:ext uri="{FF2B5EF4-FFF2-40B4-BE49-F238E27FC236}">
                  <a16:creationId xmlns:a16="http://schemas.microsoft.com/office/drawing/2014/main" id="{7842D40C-C599-49ED-3AC4-CDC4F257DF72}"/>
                </a:ext>
              </a:extLst>
            </p:cNvPr>
            <p:cNvSpPr/>
            <p:nvPr/>
          </p:nvSpPr>
          <p:spPr>
            <a:xfrm>
              <a:off x="3419727" y="3092973"/>
              <a:ext cx="762000" cy="515303"/>
            </a:xfrm>
            <a:custGeom>
              <a:avLst/>
              <a:gdLst/>
              <a:ahLst/>
              <a:cxnLst/>
              <a:rect l="l" t="t" r="r" b="b"/>
              <a:pathLst>
                <a:path w="1016000" h="687070">
                  <a:moveTo>
                    <a:pt x="1015932" y="434729"/>
                  </a:moveTo>
                  <a:lnTo>
                    <a:pt x="1015932" y="210809"/>
                  </a:lnTo>
                  <a:lnTo>
                    <a:pt x="553132" y="0"/>
                  </a:lnTo>
                  <a:lnTo>
                    <a:pt x="89093" y="207548"/>
                  </a:lnTo>
                  <a:lnTo>
                    <a:pt x="89093" y="216378"/>
                  </a:lnTo>
                  <a:lnTo>
                    <a:pt x="0" y="175285"/>
                  </a:lnTo>
                  <a:lnTo>
                    <a:pt x="0" y="396729"/>
                  </a:lnTo>
                  <a:lnTo>
                    <a:pt x="13167" y="402825"/>
                  </a:lnTo>
                  <a:lnTo>
                    <a:pt x="13167" y="449465"/>
                  </a:lnTo>
                  <a:lnTo>
                    <a:pt x="41127" y="463540"/>
                  </a:lnTo>
                  <a:lnTo>
                    <a:pt x="93645" y="440074"/>
                  </a:lnTo>
                  <a:lnTo>
                    <a:pt x="434424" y="597756"/>
                  </a:lnTo>
                  <a:lnTo>
                    <a:pt x="434424" y="643401"/>
                  </a:lnTo>
                  <a:lnTo>
                    <a:pt x="462376" y="657471"/>
                  </a:lnTo>
                  <a:lnTo>
                    <a:pt x="513793" y="634508"/>
                  </a:lnTo>
                  <a:lnTo>
                    <a:pt x="626378" y="686603"/>
                  </a:lnTo>
                  <a:lnTo>
                    <a:pt x="626350" y="613380"/>
                  </a:lnTo>
                  <a:lnTo>
                    <a:pt x="1015932" y="434729"/>
                  </a:lnTo>
                </a:path>
              </a:pathLst>
            </a:custGeom>
            <a:ln w="90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99" name="object 56">
              <a:extLst>
                <a:ext uri="{FF2B5EF4-FFF2-40B4-BE49-F238E27FC236}">
                  <a16:creationId xmlns:a16="http://schemas.microsoft.com/office/drawing/2014/main" id="{62C0B518-455A-86F8-DCDE-2FBA7343ED6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5901" y="3471031"/>
              <a:ext cx="142124" cy="96978"/>
            </a:xfrm>
            <a:prstGeom prst="rect">
              <a:avLst/>
            </a:prstGeom>
          </p:spPr>
        </p:pic>
        <p:pic>
          <p:nvPicPr>
            <p:cNvPr id="200" name="object 59">
              <a:extLst>
                <a:ext uri="{FF2B5EF4-FFF2-40B4-BE49-F238E27FC236}">
                  <a16:creationId xmlns:a16="http://schemas.microsoft.com/office/drawing/2014/main" id="{0FED1BE4-0DCB-87B8-704C-D1EFCB6448AF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13103" y="3488896"/>
              <a:ext cx="100193" cy="77948"/>
            </a:xfrm>
            <a:prstGeom prst="rect">
              <a:avLst/>
            </a:prstGeom>
          </p:spPr>
        </p:pic>
        <p:pic>
          <p:nvPicPr>
            <p:cNvPr id="201" name="object 60">
              <a:extLst>
                <a:ext uri="{FF2B5EF4-FFF2-40B4-BE49-F238E27FC236}">
                  <a16:creationId xmlns:a16="http://schemas.microsoft.com/office/drawing/2014/main" id="{A0FA48FA-D69D-99A1-3EE0-3585D3200C0F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11919" y="3446862"/>
              <a:ext cx="198273" cy="121166"/>
            </a:xfrm>
            <a:prstGeom prst="rect">
              <a:avLst/>
            </a:prstGeom>
          </p:spPr>
        </p:pic>
        <p:sp>
          <p:nvSpPr>
            <p:cNvPr id="202" name="object 63">
              <a:extLst>
                <a:ext uri="{FF2B5EF4-FFF2-40B4-BE49-F238E27FC236}">
                  <a16:creationId xmlns:a16="http://schemas.microsoft.com/office/drawing/2014/main" id="{CA1F0183-DD0F-B022-1B93-B669983AE83C}"/>
                </a:ext>
              </a:extLst>
            </p:cNvPr>
            <p:cNvSpPr/>
            <p:nvPr/>
          </p:nvSpPr>
          <p:spPr>
            <a:xfrm>
              <a:off x="3913103" y="3404598"/>
              <a:ext cx="245269" cy="162401"/>
            </a:xfrm>
            <a:custGeom>
              <a:avLst/>
              <a:gdLst/>
              <a:ahLst/>
              <a:cxnLst/>
              <a:rect l="l" t="t" r="r" b="b"/>
              <a:pathLst>
                <a:path w="327025" h="216535">
                  <a:moveTo>
                    <a:pt x="220481" y="161636"/>
                  </a:moveTo>
                  <a:lnTo>
                    <a:pt x="192953" y="174266"/>
                  </a:lnTo>
                </a:path>
                <a:path w="327025" h="216535">
                  <a:moveTo>
                    <a:pt x="228567" y="150509"/>
                  </a:moveTo>
                  <a:lnTo>
                    <a:pt x="256096" y="137891"/>
                  </a:lnTo>
                </a:path>
                <a:path w="327025" h="216535">
                  <a:moveTo>
                    <a:pt x="264195" y="126752"/>
                  </a:moveTo>
                  <a:lnTo>
                    <a:pt x="291710" y="114134"/>
                  </a:lnTo>
                </a:path>
                <a:path w="327025" h="216535">
                  <a:moveTo>
                    <a:pt x="4074" y="156941"/>
                  </a:moveTo>
                  <a:lnTo>
                    <a:pt x="133591" y="216328"/>
                  </a:lnTo>
                  <a:lnTo>
                    <a:pt x="311675" y="134663"/>
                  </a:lnTo>
                  <a:lnTo>
                    <a:pt x="305445" y="123898"/>
                  </a:lnTo>
                  <a:lnTo>
                    <a:pt x="303368" y="112397"/>
                  </a:lnTo>
                  <a:lnTo>
                    <a:pt x="305445" y="100896"/>
                  </a:lnTo>
                  <a:lnTo>
                    <a:pt x="311675" y="90130"/>
                  </a:lnTo>
                  <a:lnTo>
                    <a:pt x="220933" y="48556"/>
                  </a:lnTo>
                  <a:lnTo>
                    <a:pt x="326618" y="0"/>
                  </a:lnTo>
                  <a:lnTo>
                    <a:pt x="292313" y="12496"/>
                  </a:lnTo>
                  <a:lnTo>
                    <a:pt x="256573" y="21832"/>
                  </a:lnTo>
                  <a:lnTo>
                    <a:pt x="219741" y="27936"/>
                  </a:lnTo>
                  <a:lnTo>
                    <a:pt x="182158" y="30738"/>
                  </a:lnTo>
                  <a:lnTo>
                    <a:pt x="4074" y="112397"/>
                  </a:lnTo>
                  <a:lnTo>
                    <a:pt x="1018" y="123444"/>
                  </a:lnTo>
                  <a:lnTo>
                    <a:pt x="0" y="134669"/>
                  </a:lnTo>
                  <a:lnTo>
                    <a:pt x="1018" y="145893"/>
                  </a:lnTo>
                  <a:lnTo>
                    <a:pt x="4074" y="156941"/>
                  </a:lnTo>
                </a:path>
              </a:pathLst>
            </a:custGeom>
            <a:ln w="9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B4428FEE-2465-4361-FF51-7436B38315CD}"/>
                </a:ext>
              </a:extLst>
            </p:cNvPr>
            <p:cNvGrpSpPr/>
            <p:nvPr/>
          </p:nvGrpSpPr>
          <p:grpSpPr>
            <a:xfrm>
              <a:off x="3419728" y="3092973"/>
              <a:ext cx="761949" cy="514952"/>
              <a:chOff x="3419728" y="3092973"/>
              <a:chExt cx="761949" cy="514952"/>
            </a:xfrm>
          </p:grpSpPr>
          <p:pic>
            <p:nvPicPr>
              <p:cNvPr id="204" name="object 37">
                <a:extLst>
                  <a:ext uri="{FF2B5EF4-FFF2-40B4-BE49-F238E27FC236}">
                    <a16:creationId xmlns:a16="http://schemas.microsoft.com/office/drawing/2014/main" id="{540D2A61-3E2E-4383-4124-20681F27C90A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419728" y="3092973"/>
                <a:ext cx="761949" cy="514952"/>
              </a:xfrm>
              <a:prstGeom prst="rect">
                <a:avLst/>
              </a:prstGeom>
            </p:spPr>
          </p:pic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FF42C2F-84CE-1A71-DF22-FFE7289C3EBD}"/>
                  </a:ext>
                </a:extLst>
              </p:cNvPr>
              <p:cNvGrpSpPr/>
              <p:nvPr/>
            </p:nvGrpSpPr>
            <p:grpSpPr>
              <a:xfrm>
                <a:off x="3425699" y="3254068"/>
                <a:ext cx="732395" cy="285122"/>
                <a:chOff x="3425699" y="3254068"/>
                <a:chExt cx="732395" cy="285122"/>
              </a:xfrm>
            </p:grpSpPr>
            <p:pic>
              <p:nvPicPr>
                <p:cNvPr id="206" name="object 39">
                  <a:extLst>
                    <a:ext uri="{FF2B5EF4-FFF2-40B4-BE49-F238E27FC236}">
                      <a16:creationId xmlns:a16="http://schemas.microsoft.com/office/drawing/2014/main" id="{D53903C1-7955-1C15-7F84-006741290B09}"/>
                    </a:ext>
                  </a:extLst>
                </p:cNvPr>
                <p:cNvPicPr/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3436616" y="3256820"/>
                  <a:ext cx="27675" cy="24600"/>
                </a:xfrm>
                <a:prstGeom prst="rect">
                  <a:avLst/>
                </a:prstGeom>
              </p:spPr>
            </p:pic>
            <p:pic>
              <p:nvPicPr>
                <p:cNvPr id="207" name="object 40">
                  <a:extLst>
                    <a:ext uri="{FF2B5EF4-FFF2-40B4-BE49-F238E27FC236}">
                      <a16:creationId xmlns:a16="http://schemas.microsoft.com/office/drawing/2014/main" id="{54DC24E5-92D9-5FFF-AD7A-1FD8B9A11E98}"/>
                    </a:ext>
                  </a:extLst>
                </p:cNvPr>
                <p:cNvPicPr/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500153" y="3290623"/>
                  <a:ext cx="68349" cy="65034"/>
                </a:xfrm>
                <a:prstGeom prst="rect">
                  <a:avLst/>
                </a:prstGeom>
              </p:spPr>
            </p:pic>
            <p:pic>
              <p:nvPicPr>
                <p:cNvPr id="208" name="object 41">
                  <a:extLst>
                    <a:ext uri="{FF2B5EF4-FFF2-40B4-BE49-F238E27FC236}">
                      <a16:creationId xmlns:a16="http://schemas.microsoft.com/office/drawing/2014/main" id="{B1C72BC0-637D-3A53-89CE-980EAA3FB446}"/>
                    </a:ext>
                  </a:extLst>
                </p:cNvPr>
                <p:cNvPicPr/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3500153" y="3369080"/>
                  <a:ext cx="68349" cy="65034"/>
                </a:xfrm>
                <a:prstGeom prst="rect">
                  <a:avLst/>
                </a:prstGeom>
              </p:spPr>
            </p:pic>
            <p:sp>
              <p:nvSpPr>
                <p:cNvPr id="209" name="object 42">
                  <a:extLst>
                    <a:ext uri="{FF2B5EF4-FFF2-40B4-BE49-F238E27FC236}">
                      <a16:creationId xmlns:a16="http://schemas.microsoft.com/office/drawing/2014/main" id="{41E0CEAC-3C8A-60D9-7368-39B96ECEE287}"/>
                    </a:ext>
                  </a:extLst>
                </p:cNvPr>
                <p:cNvSpPr/>
                <p:nvPr/>
              </p:nvSpPr>
              <p:spPr>
                <a:xfrm>
                  <a:off x="3517230" y="3305398"/>
                  <a:ext cx="34290" cy="110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0" h="147954">
                      <a:moveTo>
                        <a:pt x="42761" y="15710"/>
                      </a:moveTo>
                      <a:lnTo>
                        <a:pt x="38666" y="8525"/>
                      </a:lnTo>
                      <a:lnTo>
                        <a:pt x="31764" y="3207"/>
                      </a:lnTo>
                      <a:lnTo>
                        <a:pt x="22916" y="213"/>
                      </a:lnTo>
                      <a:lnTo>
                        <a:pt x="12988" y="0"/>
                      </a:lnTo>
                      <a:lnTo>
                        <a:pt x="5390" y="5290"/>
                      </a:lnTo>
                      <a:lnTo>
                        <a:pt x="959" y="12207"/>
                      </a:lnTo>
                      <a:lnTo>
                        <a:pt x="0" y="19929"/>
                      </a:lnTo>
                      <a:lnTo>
                        <a:pt x="2815" y="27634"/>
                      </a:lnTo>
                      <a:lnTo>
                        <a:pt x="6912" y="34826"/>
                      </a:lnTo>
                      <a:lnTo>
                        <a:pt x="13819" y="40147"/>
                      </a:lnTo>
                      <a:lnTo>
                        <a:pt x="22671" y="43142"/>
                      </a:lnTo>
                      <a:lnTo>
                        <a:pt x="32601" y="43356"/>
                      </a:lnTo>
                      <a:lnTo>
                        <a:pt x="40197" y="38059"/>
                      </a:lnTo>
                      <a:lnTo>
                        <a:pt x="44623" y="31138"/>
                      </a:lnTo>
                      <a:lnTo>
                        <a:pt x="45578" y="23415"/>
                      </a:lnTo>
                      <a:lnTo>
                        <a:pt x="42761" y="15710"/>
                      </a:lnTo>
                      <a:close/>
                    </a:path>
                    <a:path w="45720" h="147954">
                      <a:moveTo>
                        <a:pt x="42761" y="120319"/>
                      </a:moveTo>
                      <a:lnTo>
                        <a:pt x="38666" y="113128"/>
                      </a:lnTo>
                      <a:lnTo>
                        <a:pt x="31764" y="107808"/>
                      </a:lnTo>
                      <a:lnTo>
                        <a:pt x="22916" y="104816"/>
                      </a:lnTo>
                      <a:lnTo>
                        <a:pt x="12988" y="104608"/>
                      </a:lnTo>
                      <a:lnTo>
                        <a:pt x="5392" y="109899"/>
                      </a:lnTo>
                      <a:lnTo>
                        <a:pt x="965" y="116816"/>
                      </a:lnTo>
                      <a:lnTo>
                        <a:pt x="6" y="124538"/>
                      </a:lnTo>
                      <a:lnTo>
                        <a:pt x="2815" y="132243"/>
                      </a:lnTo>
                      <a:lnTo>
                        <a:pt x="6912" y="139435"/>
                      </a:lnTo>
                      <a:lnTo>
                        <a:pt x="13819" y="144754"/>
                      </a:lnTo>
                      <a:lnTo>
                        <a:pt x="22671" y="147746"/>
                      </a:lnTo>
                      <a:lnTo>
                        <a:pt x="32602" y="147954"/>
                      </a:lnTo>
                      <a:lnTo>
                        <a:pt x="40197" y="142664"/>
                      </a:lnTo>
                      <a:lnTo>
                        <a:pt x="44623" y="135746"/>
                      </a:lnTo>
                      <a:lnTo>
                        <a:pt x="45578" y="128024"/>
                      </a:lnTo>
                      <a:lnTo>
                        <a:pt x="42761" y="120319"/>
                      </a:lnTo>
                      <a:close/>
                    </a:path>
                  </a:pathLst>
                </a:custGeom>
                <a:ln w="4944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  <p:pic>
              <p:nvPicPr>
                <p:cNvPr id="210" name="object 43">
                  <a:extLst>
                    <a:ext uri="{FF2B5EF4-FFF2-40B4-BE49-F238E27FC236}">
                      <a16:creationId xmlns:a16="http://schemas.microsoft.com/office/drawing/2014/main" id="{FBF7616E-1713-9D35-A5E7-EFD323C3ABDE}"/>
                    </a:ext>
                  </a:extLst>
                </p:cNvPr>
                <p:cNvPicPr/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3584213" y="3316577"/>
                  <a:ext cx="38679" cy="150122"/>
                </a:xfrm>
                <a:prstGeom prst="rect">
                  <a:avLst/>
                </a:prstGeom>
              </p:spPr>
            </p:pic>
            <p:pic>
              <p:nvPicPr>
                <p:cNvPr id="211" name="object 44">
                  <a:extLst>
                    <a:ext uri="{FF2B5EF4-FFF2-40B4-BE49-F238E27FC236}">
                      <a16:creationId xmlns:a16="http://schemas.microsoft.com/office/drawing/2014/main" id="{CA708F94-7550-F0FF-EAC1-B2653B8D5254}"/>
                    </a:ext>
                  </a:extLst>
                </p:cNvPr>
                <p:cNvPicPr/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3635254" y="3340630"/>
                  <a:ext cx="38669" cy="150122"/>
                </a:xfrm>
                <a:prstGeom prst="rect">
                  <a:avLst/>
                </a:prstGeom>
              </p:spPr>
            </p:pic>
            <p:pic>
              <p:nvPicPr>
                <p:cNvPr id="212" name="object 45">
                  <a:extLst>
                    <a:ext uri="{FF2B5EF4-FFF2-40B4-BE49-F238E27FC236}">
                      <a16:creationId xmlns:a16="http://schemas.microsoft.com/office/drawing/2014/main" id="{1CE21173-3E93-D3DE-B922-D0A2A1C4595A}"/>
                    </a:ext>
                  </a:extLst>
                </p:cNvPr>
                <p:cNvPicPr/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3686273" y="3364693"/>
                  <a:ext cx="38669" cy="150122"/>
                </a:xfrm>
                <a:prstGeom prst="rect">
                  <a:avLst/>
                </a:prstGeom>
              </p:spPr>
            </p:pic>
            <p:pic>
              <p:nvPicPr>
                <p:cNvPr id="213" name="object 46">
                  <a:extLst>
                    <a:ext uri="{FF2B5EF4-FFF2-40B4-BE49-F238E27FC236}">
                      <a16:creationId xmlns:a16="http://schemas.microsoft.com/office/drawing/2014/main" id="{F5F4E97E-E144-9025-C1B1-536A8A3D5CB1}"/>
                    </a:ext>
                  </a:extLst>
                </p:cNvPr>
                <p:cNvPicPr/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3737302" y="3388747"/>
                  <a:ext cx="38658" cy="150122"/>
                </a:xfrm>
                <a:prstGeom prst="rect">
                  <a:avLst/>
                </a:prstGeom>
              </p:spPr>
            </p:pic>
            <p:sp>
              <p:nvSpPr>
                <p:cNvPr id="214" name="object 47">
                  <a:extLst>
                    <a:ext uri="{FF2B5EF4-FFF2-40B4-BE49-F238E27FC236}">
                      <a16:creationId xmlns:a16="http://schemas.microsoft.com/office/drawing/2014/main" id="{C9A603CC-0C3E-E812-BB7F-D0E5C42A8BB4}"/>
                    </a:ext>
                  </a:extLst>
                </p:cNvPr>
                <p:cNvSpPr/>
                <p:nvPr/>
              </p:nvSpPr>
              <p:spPr>
                <a:xfrm>
                  <a:off x="3584213" y="3316577"/>
                  <a:ext cx="191928" cy="206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904" h="274954">
                      <a:moveTo>
                        <a:pt x="0" y="178311"/>
                      </a:moveTo>
                      <a:lnTo>
                        <a:pt x="1439" y="0"/>
                      </a:lnTo>
                      <a:lnTo>
                        <a:pt x="51572" y="21863"/>
                      </a:lnTo>
                    </a:path>
                    <a:path w="255904" h="274954">
                      <a:moveTo>
                        <a:pt x="68053" y="210372"/>
                      </a:moveTo>
                      <a:lnTo>
                        <a:pt x="69478" y="32071"/>
                      </a:lnTo>
                      <a:lnTo>
                        <a:pt x="119611" y="53935"/>
                      </a:lnTo>
                    </a:path>
                    <a:path w="255904" h="274954">
                      <a:moveTo>
                        <a:pt x="136078" y="242455"/>
                      </a:moveTo>
                      <a:lnTo>
                        <a:pt x="137503" y="64154"/>
                      </a:lnTo>
                      <a:lnTo>
                        <a:pt x="187636" y="86018"/>
                      </a:lnTo>
                    </a:path>
                    <a:path w="255904" h="274954">
                      <a:moveTo>
                        <a:pt x="204117" y="274527"/>
                      </a:moveTo>
                      <a:lnTo>
                        <a:pt x="205542" y="96226"/>
                      </a:lnTo>
                      <a:lnTo>
                        <a:pt x="255662" y="118090"/>
                      </a:lnTo>
                    </a:path>
                  </a:pathLst>
                </a:custGeom>
                <a:ln w="4944">
                  <a:solidFill>
                    <a:srgbClr val="5895B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  <p:sp>
              <p:nvSpPr>
                <p:cNvPr id="215" name="object 48">
                  <a:extLst>
                    <a:ext uri="{FF2B5EF4-FFF2-40B4-BE49-F238E27FC236}">
                      <a16:creationId xmlns:a16="http://schemas.microsoft.com/office/drawing/2014/main" id="{3D20EC8E-BDAC-980E-3079-AD1A72E10AA5}"/>
                    </a:ext>
                  </a:extLst>
                </p:cNvPr>
                <p:cNvSpPr/>
                <p:nvPr/>
              </p:nvSpPr>
              <p:spPr>
                <a:xfrm>
                  <a:off x="3584213" y="3332974"/>
                  <a:ext cx="191928" cy="206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904" h="274954">
                      <a:moveTo>
                        <a:pt x="255676" y="96226"/>
                      </a:moveTo>
                      <a:lnTo>
                        <a:pt x="254251" y="274527"/>
                      </a:lnTo>
                      <a:lnTo>
                        <a:pt x="204131" y="252664"/>
                      </a:lnTo>
                    </a:path>
                    <a:path w="255904" h="274954">
                      <a:moveTo>
                        <a:pt x="187636" y="64154"/>
                      </a:moveTo>
                      <a:lnTo>
                        <a:pt x="186211" y="242455"/>
                      </a:lnTo>
                      <a:lnTo>
                        <a:pt x="136078" y="220592"/>
                      </a:lnTo>
                    </a:path>
                    <a:path w="255904" h="274954">
                      <a:moveTo>
                        <a:pt x="119611" y="32071"/>
                      </a:moveTo>
                      <a:lnTo>
                        <a:pt x="118186" y="210372"/>
                      </a:lnTo>
                      <a:lnTo>
                        <a:pt x="68053" y="188509"/>
                      </a:lnTo>
                    </a:path>
                    <a:path w="255904" h="274954">
                      <a:moveTo>
                        <a:pt x="51572" y="0"/>
                      </a:moveTo>
                      <a:lnTo>
                        <a:pt x="50133" y="178300"/>
                      </a:lnTo>
                      <a:lnTo>
                        <a:pt x="0" y="156448"/>
                      </a:lnTo>
                    </a:path>
                  </a:pathLst>
                </a:custGeom>
                <a:ln w="4944">
                  <a:solidFill>
                    <a:srgbClr val="FFFF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  <p:pic>
              <p:nvPicPr>
                <p:cNvPr id="216" name="object 49">
                  <a:extLst>
                    <a:ext uri="{FF2B5EF4-FFF2-40B4-BE49-F238E27FC236}">
                      <a16:creationId xmlns:a16="http://schemas.microsoft.com/office/drawing/2014/main" id="{3443B681-349A-34B4-DF16-B89B450B349F}"/>
                    </a:ext>
                  </a:extLst>
                </p:cNvPr>
                <p:cNvPicPr/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3429603" y="3257989"/>
                  <a:ext cx="67102" cy="182639"/>
                </a:xfrm>
                <a:prstGeom prst="rect">
                  <a:avLst/>
                </a:prstGeom>
              </p:spPr>
            </p:pic>
            <p:pic>
              <p:nvPicPr>
                <p:cNvPr id="217" name="object 52">
                  <a:extLst>
                    <a:ext uri="{FF2B5EF4-FFF2-40B4-BE49-F238E27FC236}">
                      <a16:creationId xmlns:a16="http://schemas.microsoft.com/office/drawing/2014/main" id="{ACEA11DE-97AD-7D88-AE42-0EF8950E9468}"/>
                    </a:ext>
                  </a:extLst>
                </p:cNvPr>
                <p:cNvPicPr/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3425699" y="3254068"/>
                  <a:ext cx="74911" cy="190457"/>
                </a:xfrm>
                <a:prstGeom prst="rect">
                  <a:avLst/>
                </a:prstGeom>
              </p:spPr>
            </p:pic>
            <p:pic>
              <p:nvPicPr>
                <p:cNvPr id="218" name="object 53">
                  <a:extLst>
                    <a:ext uri="{FF2B5EF4-FFF2-40B4-BE49-F238E27FC236}">
                      <a16:creationId xmlns:a16="http://schemas.microsoft.com/office/drawing/2014/main" id="{55549877-0F8E-34B9-29F7-02A5FB9D6F2D}"/>
                    </a:ext>
                  </a:extLst>
                </p:cNvPr>
                <p:cNvPicPr/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3840631" y="3443335"/>
                  <a:ext cx="27674" cy="24608"/>
                </a:xfrm>
                <a:prstGeom prst="rect">
                  <a:avLst/>
                </a:prstGeom>
              </p:spPr>
            </p:pic>
            <p:pic>
              <p:nvPicPr>
                <p:cNvPr id="219" name="object 57">
                  <a:extLst>
                    <a:ext uri="{FF2B5EF4-FFF2-40B4-BE49-F238E27FC236}">
                      <a16:creationId xmlns:a16="http://schemas.microsoft.com/office/drawing/2014/main" id="{E93E7E94-0B1B-C1DC-EC17-A7FE12048338}"/>
                    </a:ext>
                  </a:extLst>
                </p:cNvPr>
                <p:cNvPicPr/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>
                  <a:off x="3916159" y="3427652"/>
                  <a:ext cx="230701" cy="105788"/>
                </a:xfrm>
                <a:prstGeom prst="rect">
                  <a:avLst/>
                </a:prstGeom>
              </p:spPr>
            </p:pic>
            <p:sp>
              <p:nvSpPr>
                <p:cNvPr id="220" name="object 58">
                  <a:extLst>
                    <a:ext uri="{FF2B5EF4-FFF2-40B4-BE49-F238E27FC236}">
                      <a16:creationId xmlns:a16="http://schemas.microsoft.com/office/drawing/2014/main" id="{1F201200-6228-D815-954C-83A0F146D2C3}"/>
                    </a:ext>
                  </a:extLst>
                </p:cNvPr>
                <p:cNvSpPr/>
                <p:nvPr/>
              </p:nvSpPr>
              <p:spPr>
                <a:xfrm>
                  <a:off x="3916159" y="3427652"/>
                  <a:ext cx="230981" cy="106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975" h="141604">
                      <a:moveTo>
                        <a:pt x="129517" y="141051"/>
                      </a:moveTo>
                      <a:lnTo>
                        <a:pt x="307601" y="59392"/>
                      </a:lnTo>
                      <a:lnTo>
                        <a:pt x="178084" y="0"/>
                      </a:lnTo>
                      <a:lnTo>
                        <a:pt x="0" y="81658"/>
                      </a:lnTo>
                      <a:lnTo>
                        <a:pt x="129517" y="141051"/>
                      </a:lnTo>
                      <a:close/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  <p:pic>
              <p:nvPicPr>
                <p:cNvPr id="221" name="object 61">
                  <a:extLst>
                    <a:ext uri="{FF2B5EF4-FFF2-40B4-BE49-F238E27FC236}">
                      <a16:creationId xmlns:a16="http://schemas.microsoft.com/office/drawing/2014/main" id="{70E1D491-2CDA-620C-2788-D0BE2DBC2895}"/>
                    </a:ext>
                  </a:extLst>
                </p:cNvPr>
                <p:cNvPicPr/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>
                  <a:off x="3916159" y="3404598"/>
                  <a:ext cx="241908" cy="84298"/>
                </a:xfrm>
                <a:prstGeom prst="rect">
                  <a:avLst/>
                </a:prstGeom>
              </p:spPr>
            </p:pic>
            <p:sp>
              <p:nvSpPr>
                <p:cNvPr id="222" name="object 62">
                  <a:extLst>
                    <a:ext uri="{FF2B5EF4-FFF2-40B4-BE49-F238E27FC236}">
                      <a16:creationId xmlns:a16="http://schemas.microsoft.com/office/drawing/2014/main" id="{2BD62F51-A2F9-B2AE-DB7D-A17606D97B67}"/>
                    </a:ext>
                  </a:extLst>
                </p:cNvPr>
                <p:cNvSpPr/>
                <p:nvPr/>
              </p:nvSpPr>
              <p:spPr>
                <a:xfrm>
                  <a:off x="3916159" y="3404598"/>
                  <a:ext cx="241935" cy="84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579" h="112395">
                      <a:moveTo>
                        <a:pt x="144459" y="81658"/>
                      </a:moveTo>
                      <a:lnTo>
                        <a:pt x="322544" y="0"/>
                      </a:lnTo>
                      <a:lnTo>
                        <a:pt x="288239" y="12496"/>
                      </a:lnTo>
                      <a:lnTo>
                        <a:pt x="252499" y="21832"/>
                      </a:lnTo>
                      <a:lnTo>
                        <a:pt x="215667" y="27936"/>
                      </a:lnTo>
                      <a:lnTo>
                        <a:pt x="178084" y="30738"/>
                      </a:lnTo>
                      <a:lnTo>
                        <a:pt x="0" y="112397"/>
                      </a:lnTo>
                      <a:lnTo>
                        <a:pt x="37574" y="109595"/>
                      </a:lnTo>
                      <a:lnTo>
                        <a:pt x="74404" y="103491"/>
                      </a:lnTo>
                      <a:lnTo>
                        <a:pt x="110147" y="94155"/>
                      </a:lnTo>
                      <a:lnTo>
                        <a:pt x="144459" y="81658"/>
                      </a:lnTo>
                      <a:close/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</p:grpSp>
        </p:grpSp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872" y="1028168"/>
            <a:ext cx="6234779" cy="464583"/>
          </a:xfrm>
          <a:prstGeom prst="rect">
            <a:avLst/>
          </a:prstGeom>
        </p:spPr>
        <p:txBody>
          <a:bodyPr vert="horz" wrap="square" lIns="0" tIns="9049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429">
              <a:lnSpc>
                <a:spcPts val="3420"/>
              </a:lnSpc>
              <a:spcBef>
                <a:spcPts val="71"/>
              </a:spcBef>
            </a:pPr>
            <a:r>
              <a:rPr lang="en-US" spc="-26" dirty="0"/>
              <a:t>Message</a:t>
            </a:r>
            <a:r>
              <a:rPr lang="en-US" spc="-26" baseline="0" dirty="0"/>
              <a:t> goes to load balancer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048375" y="5090084"/>
            <a:ext cx="806768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-4" dirty="0">
                <a:latin typeface="Arial MT"/>
                <a:cs typeface="Arial MT"/>
              </a:rPr>
              <a:t>S</a:t>
            </a:r>
            <a:r>
              <a:rPr sz="1800" spc="-11" dirty="0">
                <a:latin typeface="Arial MT"/>
                <a:cs typeface="Arial MT"/>
              </a:rPr>
              <a:t>e</a:t>
            </a:r>
            <a:r>
              <a:rPr sz="1800" spc="-4" dirty="0">
                <a:latin typeface="Arial MT"/>
                <a:cs typeface="Arial MT"/>
              </a:rPr>
              <a:t>rver</a:t>
            </a:r>
            <a:r>
              <a:rPr sz="1800" dirty="0">
                <a:latin typeface="Arial MT"/>
                <a:cs typeface="Arial MT"/>
              </a:rPr>
              <a:t>s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469898" y="4465701"/>
            <a:ext cx="880110" cy="120129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3177540" y="4465701"/>
            <a:ext cx="880109" cy="1201293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2350580" y="3761708"/>
            <a:ext cx="1319689" cy="1304925"/>
          </a:xfrm>
          <a:custGeom>
            <a:avLst/>
            <a:gdLst/>
            <a:ahLst/>
            <a:cxnLst/>
            <a:rect l="l" t="t" r="r" b="b"/>
            <a:pathLst>
              <a:path w="1759585" h="1739900">
                <a:moveTo>
                  <a:pt x="1759458" y="828675"/>
                </a:moveTo>
                <a:lnTo>
                  <a:pt x="1757553" y="819912"/>
                </a:lnTo>
                <a:lnTo>
                  <a:pt x="1744218" y="811403"/>
                </a:lnTo>
                <a:lnTo>
                  <a:pt x="1735455" y="813308"/>
                </a:lnTo>
                <a:lnTo>
                  <a:pt x="1731137" y="819912"/>
                </a:lnTo>
                <a:lnTo>
                  <a:pt x="1706105" y="859091"/>
                </a:lnTo>
                <a:lnTo>
                  <a:pt x="1741043" y="1270"/>
                </a:lnTo>
                <a:lnTo>
                  <a:pt x="1712468" y="0"/>
                </a:lnTo>
                <a:lnTo>
                  <a:pt x="1698332" y="348297"/>
                </a:lnTo>
                <a:lnTo>
                  <a:pt x="1680337" y="326390"/>
                </a:lnTo>
                <a:lnTo>
                  <a:pt x="53263" y="1677136"/>
                </a:lnTo>
                <a:lnTo>
                  <a:pt x="69215" y="1633474"/>
                </a:lnTo>
                <a:lnTo>
                  <a:pt x="71882" y="1625981"/>
                </a:lnTo>
                <a:lnTo>
                  <a:pt x="68072" y="1617853"/>
                </a:lnTo>
                <a:lnTo>
                  <a:pt x="60706" y="1615186"/>
                </a:lnTo>
                <a:lnTo>
                  <a:pt x="53213" y="1612392"/>
                </a:lnTo>
                <a:lnTo>
                  <a:pt x="45085" y="1616202"/>
                </a:lnTo>
                <a:lnTo>
                  <a:pt x="42418" y="1623695"/>
                </a:lnTo>
                <a:lnTo>
                  <a:pt x="0" y="1739887"/>
                </a:lnTo>
                <a:lnTo>
                  <a:pt x="42748" y="1732775"/>
                </a:lnTo>
                <a:lnTo>
                  <a:pt x="129794" y="1718297"/>
                </a:lnTo>
                <a:lnTo>
                  <a:pt x="135001" y="1710944"/>
                </a:lnTo>
                <a:lnTo>
                  <a:pt x="132448" y="1695323"/>
                </a:lnTo>
                <a:lnTo>
                  <a:pt x="125095" y="1690116"/>
                </a:lnTo>
                <a:lnTo>
                  <a:pt x="71564" y="1698993"/>
                </a:lnTo>
                <a:lnTo>
                  <a:pt x="1698307" y="348640"/>
                </a:lnTo>
                <a:lnTo>
                  <a:pt x="1677644" y="858075"/>
                </a:lnTo>
                <a:lnTo>
                  <a:pt x="1652143" y="809879"/>
                </a:lnTo>
                <a:lnTo>
                  <a:pt x="1643507" y="807339"/>
                </a:lnTo>
                <a:lnTo>
                  <a:pt x="1629537" y="814705"/>
                </a:lnTo>
                <a:lnTo>
                  <a:pt x="1626997" y="823341"/>
                </a:lnTo>
                <a:lnTo>
                  <a:pt x="1688592" y="939673"/>
                </a:lnTo>
                <a:lnTo>
                  <a:pt x="1706372" y="911860"/>
                </a:lnTo>
                <a:lnTo>
                  <a:pt x="1755267" y="835406"/>
                </a:lnTo>
                <a:lnTo>
                  <a:pt x="1759458" y="828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550"/>
          </a:p>
        </p:txBody>
      </p:sp>
      <p:pic>
        <p:nvPicPr>
          <p:cNvPr id="8" name="object 8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885182" y="4465701"/>
            <a:ext cx="880109" cy="1201293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4019892" y="3999536"/>
            <a:ext cx="1305917" cy="479215"/>
          </a:xfrm>
          <a:custGeom>
            <a:avLst/>
            <a:gdLst/>
            <a:ahLst/>
            <a:cxnLst/>
            <a:rect l="l" t="t" r="r" b="b"/>
            <a:pathLst>
              <a:path w="1427479" h="631825">
                <a:moveTo>
                  <a:pt x="1346637" y="596104"/>
                </a:moveTo>
                <a:lnTo>
                  <a:pt x="1292732" y="602995"/>
                </a:lnTo>
                <a:lnTo>
                  <a:pt x="1287272" y="610234"/>
                </a:lnTo>
                <a:lnTo>
                  <a:pt x="1289303" y="625855"/>
                </a:lnTo>
                <a:lnTo>
                  <a:pt x="1296416" y="631443"/>
                </a:lnTo>
                <a:lnTo>
                  <a:pt x="1410284" y="616711"/>
                </a:lnTo>
                <a:lnTo>
                  <a:pt x="1395349" y="616711"/>
                </a:lnTo>
                <a:lnTo>
                  <a:pt x="1346637" y="596104"/>
                </a:lnTo>
                <a:close/>
              </a:path>
              <a:path w="1427479" h="631825">
                <a:moveTo>
                  <a:pt x="1374709" y="592516"/>
                </a:moveTo>
                <a:lnTo>
                  <a:pt x="1346637" y="596104"/>
                </a:lnTo>
                <a:lnTo>
                  <a:pt x="1395349" y="616711"/>
                </a:lnTo>
                <a:lnTo>
                  <a:pt x="1397270" y="612139"/>
                </a:lnTo>
                <a:lnTo>
                  <a:pt x="1389379" y="612139"/>
                </a:lnTo>
                <a:lnTo>
                  <a:pt x="1374709" y="592516"/>
                </a:lnTo>
                <a:close/>
              </a:path>
              <a:path w="1427479" h="631825">
                <a:moveTo>
                  <a:pt x="1339215" y="507872"/>
                </a:moveTo>
                <a:lnTo>
                  <a:pt x="1332865" y="512698"/>
                </a:lnTo>
                <a:lnTo>
                  <a:pt x="1326515" y="517397"/>
                </a:lnTo>
                <a:lnTo>
                  <a:pt x="1325245" y="526287"/>
                </a:lnTo>
                <a:lnTo>
                  <a:pt x="1329944" y="532637"/>
                </a:lnTo>
                <a:lnTo>
                  <a:pt x="1357755" y="569838"/>
                </a:lnTo>
                <a:lnTo>
                  <a:pt x="1406398" y="590422"/>
                </a:lnTo>
                <a:lnTo>
                  <a:pt x="1395349" y="616711"/>
                </a:lnTo>
                <a:lnTo>
                  <a:pt x="1410284" y="616711"/>
                </a:lnTo>
                <a:lnTo>
                  <a:pt x="1426972" y="614552"/>
                </a:lnTo>
                <a:lnTo>
                  <a:pt x="1352803" y="515492"/>
                </a:lnTo>
                <a:lnTo>
                  <a:pt x="1348104" y="509269"/>
                </a:lnTo>
                <a:lnTo>
                  <a:pt x="1339215" y="507872"/>
                </a:lnTo>
                <a:close/>
              </a:path>
              <a:path w="1427479" h="631825">
                <a:moveTo>
                  <a:pt x="1399031" y="589406"/>
                </a:moveTo>
                <a:lnTo>
                  <a:pt x="1374709" y="592516"/>
                </a:lnTo>
                <a:lnTo>
                  <a:pt x="1389379" y="612139"/>
                </a:lnTo>
                <a:lnTo>
                  <a:pt x="1399031" y="589406"/>
                </a:lnTo>
                <a:close/>
              </a:path>
              <a:path w="1427479" h="631825">
                <a:moveTo>
                  <a:pt x="1403997" y="589406"/>
                </a:moveTo>
                <a:lnTo>
                  <a:pt x="1399031" y="589406"/>
                </a:lnTo>
                <a:lnTo>
                  <a:pt x="1389379" y="612139"/>
                </a:lnTo>
                <a:lnTo>
                  <a:pt x="1397270" y="612139"/>
                </a:lnTo>
                <a:lnTo>
                  <a:pt x="1406398" y="590422"/>
                </a:lnTo>
                <a:lnTo>
                  <a:pt x="1403997" y="589406"/>
                </a:lnTo>
                <a:close/>
              </a:path>
              <a:path w="1427479" h="631825">
                <a:moveTo>
                  <a:pt x="11175" y="0"/>
                </a:moveTo>
                <a:lnTo>
                  <a:pt x="0" y="26415"/>
                </a:lnTo>
                <a:lnTo>
                  <a:pt x="1346637" y="596104"/>
                </a:lnTo>
                <a:lnTo>
                  <a:pt x="1374709" y="592516"/>
                </a:lnTo>
                <a:lnTo>
                  <a:pt x="1357755" y="569838"/>
                </a:lnTo>
                <a:lnTo>
                  <a:pt x="11175" y="0"/>
                </a:lnTo>
                <a:close/>
              </a:path>
              <a:path w="1427479" h="631825">
                <a:moveTo>
                  <a:pt x="1357755" y="569838"/>
                </a:moveTo>
                <a:lnTo>
                  <a:pt x="1374709" y="592516"/>
                </a:lnTo>
                <a:lnTo>
                  <a:pt x="1399031" y="589406"/>
                </a:lnTo>
                <a:lnTo>
                  <a:pt x="1403997" y="589406"/>
                </a:lnTo>
                <a:lnTo>
                  <a:pt x="1357755" y="5698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550"/>
          </a:p>
        </p:txBody>
      </p:sp>
      <p:pic>
        <p:nvPicPr>
          <p:cNvPr id="64" name="object 64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117276" y="2442362"/>
            <a:ext cx="364271" cy="398929"/>
          </a:xfrm>
          <a:prstGeom prst="rect">
            <a:avLst/>
          </a:prstGeom>
        </p:spPr>
      </p:pic>
      <p:sp>
        <p:nvSpPr>
          <p:cNvPr id="65" name="object 65"/>
          <p:cNvSpPr/>
          <p:nvPr/>
        </p:nvSpPr>
        <p:spPr>
          <a:xfrm>
            <a:off x="2357376" y="2442361"/>
            <a:ext cx="124301" cy="244316"/>
          </a:xfrm>
          <a:custGeom>
            <a:avLst/>
            <a:gdLst/>
            <a:ahLst/>
            <a:cxnLst/>
            <a:rect l="l" t="t" r="r" b="b"/>
            <a:pathLst>
              <a:path w="165735" h="325755">
                <a:moveTo>
                  <a:pt x="0" y="325233"/>
                </a:moveTo>
                <a:lnTo>
                  <a:pt x="121525" y="0"/>
                </a:lnTo>
                <a:lnTo>
                  <a:pt x="165560" y="0"/>
                </a:lnTo>
                <a:lnTo>
                  <a:pt x="50474" y="301674"/>
                </a:lnTo>
                <a:lnTo>
                  <a:pt x="0" y="325233"/>
                </a:lnTo>
                <a:close/>
              </a:path>
            </a:pathLst>
          </a:custGeom>
          <a:ln w="97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pic>
        <p:nvPicPr>
          <p:cNvPr id="66" name="object 6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062706" y="2266324"/>
            <a:ext cx="418841" cy="176037"/>
          </a:xfrm>
          <a:prstGeom prst="rect">
            <a:avLst/>
          </a:prstGeom>
        </p:spPr>
      </p:pic>
      <p:sp>
        <p:nvSpPr>
          <p:cNvPr id="67" name="object 67"/>
          <p:cNvSpPr/>
          <p:nvPr/>
        </p:nvSpPr>
        <p:spPr>
          <a:xfrm>
            <a:off x="2062706" y="2266324"/>
            <a:ext cx="419100" cy="176213"/>
          </a:xfrm>
          <a:custGeom>
            <a:avLst/>
            <a:gdLst/>
            <a:ahLst/>
            <a:cxnLst/>
            <a:rect l="l" t="t" r="r" b="b"/>
            <a:pathLst>
              <a:path w="558800" h="234950">
                <a:moveTo>
                  <a:pt x="0" y="1321"/>
                </a:moveTo>
                <a:lnTo>
                  <a:pt x="45461" y="0"/>
                </a:lnTo>
                <a:lnTo>
                  <a:pt x="402737" y="150193"/>
                </a:lnTo>
                <a:lnTo>
                  <a:pt x="558455" y="234716"/>
                </a:lnTo>
                <a:lnTo>
                  <a:pt x="514420" y="234716"/>
                </a:lnTo>
                <a:lnTo>
                  <a:pt x="467334" y="213961"/>
                </a:lnTo>
                <a:lnTo>
                  <a:pt x="420312" y="193113"/>
                </a:lnTo>
                <a:lnTo>
                  <a:pt x="373353" y="172172"/>
                </a:lnTo>
                <a:lnTo>
                  <a:pt x="326458" y="151138"/>
                </a:lnTo>
                <a:lnTo>
                  <a:pt x="279627" y="130011"/>
                </a:lnTo>
                <a:lnTo>
                  <a:pt x="232860" y="108793"/>
                </a:lnTo>
                <a:lnTo>
                  <a:pt x="186158" y="87482"/>
                </a:lnTo>
                <a:lnTo>
                  <a:pt x="139520" y="66079"/>
                </a:lnTo>
                <a:lnTo>
                  <a:pt x="92948" y="44585"/>
                </a:lnTo>
                <a:lnTo>
                  <a:pt x="46441" y="22999"/>
                </a:lnTo>
                <a:lnTo>
                  <a:pt x="0" y="1321"/>
                </a:lnTo>
                <a:close/>
              </a:path>
            </a:pathLst>
          </a:custGeom>
          <a:ln w="838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pic>
        <p:nvPicPr>
          <p:cNvPr id="68" name="object 68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730931" y="2510241"/>
            <a:ext cx="626445" cy="286394"/>
          </a:xfrm>
          <a:prstGeom prst="rect">
            <a:avLst/>
          </a:prstGeom>
        </p:spPr>
      </p:pic>
      <p:sp>
        <p:nvSpPr>
          <p:cNvPr id="69" name="object 69"/>
          <p:cNvSpPr/>
          <p:nvPr/>
        </p:nvSpPr>
        <p:spPr>
          <a:xfrm>
            <a:off x="1730931" y="2510241"/>
            <a:ext cx="626745" cy="286703"/>
          </a:xfrm>
          <a:custGeom>
            <a:avLst/>
            <a:gdLst/>
            <a:ahLst/>
            <a:cxnLst/>
            <a:rect l="l" t="t" r="r" b="b"/>
            <a:pathLst>
              <a:path w="835660" h="382269">
                <a:moveTo>
                  <a:pt x="0" y="147661"/>
                </a:moveTo>
                <a:lnTo>
                  <a:pt x="322266" y="0"/>
                </a:lnTo>
                <a:lnTo>
                  <a:pt x="835260" y="234727"/>
                </a:lnTo>
                <a:lnTo>
                  <a:pt x="515423" y="381858"/>
                </a:lnTo>
                <a:lnTo>
                  <a:pt x="463931" y="367905"/>
                </a:lnTo>
                <a:lnTo>
                  <a:pt x="413213" y="352416"/>
                </a:lnTo>
                <a:lnTo>
                  <a:pt x="363322" y="335413"/>
                </a:lnTo>
                <a:lnTo>
                  <a:pt x="314307" y="316919"/>
                </a:lnTo>
                <a:lnTo>
                  <a:pt x="266219" y="296958"/>
                </a:lnTo>
                <a:lnTo>
                  <a:pt x="219108" y="275552"/>
                </a:lnTo>
                <a:lnTo>
                  <a:pt x="173026" y="252724"/>
                </a:lnTo>
                <a:lnTo>
                  <a:pt x="128024" y="228498"/>
                </a:lnTo>
                <a:lnTo>
                  <a:pt x="84151" y="202897"/>
                </a:lnTo>
                <a:lnTo>
                  <a:pt x="41460" y="175943"/>
                </a:lnTo>
                <a:lnTo>
                  <a:pt x="0" y="147661"/>
                </a:lnTo>
                <a:close/>
              </a:path>
            </a:pathLst>
          </a:custGeom>
          <a:ln w="842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pic>
        <p:nvPicPr>
          <p:cNvPr id="70" name="object 70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972631" y="2266324"/>
            <a:ext cx="475889" cy="419961"/>
          </a:xfrm>
          <a:prstGeom prst="rect">
            <a:avLst/>
          </a:prstGeom>
        </p:spPr>
      </p:pic>
      <p:sp>
        <p:nvSpPr>
          <p:cNvPr id="71" name="object 71"/>
          <p:cNvSpPr/>
          <p:nvPr/>
        </p:nvSpPr>
        <p:spPr>
          <a:xfrm>
            <a:off x="1972631" y="2266324"/>
            <a:ext cx="476250" cy="420053"/>
          </a:xfrm>
          <a:custGeom>
            <a:avLst/>
            <a:gdLst/>
            <a:ahLst/>
            <a:cxnLst/>
            <a:rect l="l" t="t" r="r" b="b"/>
            <a:pathLst>
              <a:path w="635000" h="560069">
                <a:moveTo>
                  <a:pt x="513022" y="559961"/>
                </a:moveTo>
                <a:lnTo>
                  <a:pt x="466487" y="538476"/>
                </a:lnTo>
                <a:lnTo>
                  <a:pt x="419933" y="517020"/>
                </a:lnTo>
                <a:lnTo>
                  <a:pt x="373358" y="495594"/>
                </a:lnTo>
                <a:lnTo>
                  <a:pt x="326762" y="474197"/>
                </a:lnTo>
                <a:lnTo>
                  <a:pt x="280146" y="452829"/>
                </a:lnTo>
                <a:lnTo>
                  <a:pt x="233509" y="431490"/>
                </a:lnTo>
                <a:lnTo>
                  <a:pt x="186852" y="410181"/>
                </a:lnTo>
                <a:lnTo>
                  <a:pt x="140173" y="388900"/>
                </a:lnTo>
                <a:lnTo>
                  <a:pt x="93474" y="367649"/>
                </a:lnTo>
                <a:lnTo>
                  <a:pt x="46754" y="346426"/>
                </a:lnTo>
                <a:lnTo>
                  <a:pt x="14" y="325233"/>
                </a:lnTo>
                <a:lnTo>
                  <a:pt x="121525" y="0"/>
                </a:lnTo>
                <a:lnTo>
                  <a:pt x="634519" y="234716"/>
                </a:lnTo>
                <a:lnTo>
                  <a:pt x="512993" y="559950"/>
                </a:lnTo>
                <a:close/>
              </a:path>
            </a:pathLst>
          </a:custGeom>
          <a:ln w="89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pic>
        <p:nvPicPr>
          <p:cNvPr id="72" name="object 72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730931" y="2620987"/>
            <a:ext cx="386567" cy="220304"/>
          </a:xfrm>
          <a:prstGeom prst="rect">
            <a:avLst/>
          </a:prstGeom>
        </p:spPr>
      </p:pic>
      <p:sp>
        <p:nvSpPr>
          <p:cNvPr id="73" name="object 73"/>
          <p:cNvSpPr/>
          <p:nvPr/>
        </p:nvSpPr>
        <p:spPr>
          <a:xfrm>
            <a:off x="1730930" y="2620987"/>
            <a:ext cx="386715" cy="220504"/>
          </a:xfrm>
          <a:custGeom>
            <a:avLst/>
            <a:gdLst/>
            <a:ahLst/>
            <a:cxnLst/>
            <a:rect l="l" t="t" r="r" b="b"/>
            <a:pathLst>
              <a:path w="515619" h="294005">
                <a:moveTo>
                  <a:pt x="0" y="55576"/>
                </a:moveTo>
                <a:lnTo>
                  <a:pt x="40062" y="85674"/>
                </a:lnTo>
                <a:lnTo>
                  <a:pt x="81704" y="114187"/>
                </a:lnTo>
                <a:lnTo>
                  <a:pt x="124848" y="141079"/>
                </a:lnTo>
                <a:lnTo>
                  <a:pt x="169421" y="166317"/>
                </a:lnTo>
                <a:lnTo>
                  <a:pt x="215348" y="189866"/>
                </a:lnTo>
                <a:lnTo>
                  <a:pt x="262552" y="211690"/>
                </a:lnTo>
                <a:lnTo>
                  <a:pt x="310961" y="231756"/>
                </a:lnTo>
                <a:lnTo>
                  <a:pt x="360497" y="250028"/>
                </a:lnTo>
                <a:lnTo>
                  <a:pt x="411087" y="266472"/>
                </a:lnTo>
                <a:lnTo>
                  <a:pt x="462656" y="281053"/>
                </a:lnTo>
                <a:lnTo>
                  <a:pt x="515127" y="293737"/>
                </a:lnTo>
                <a:lnTo>
                  <a:pt x="515424" y="234196"/>
                </a:lnTo>
                <a:lnTo>
                  <a:pt x="463067" y="221810"/>
                </a:lnTo>
                <a:lnTo>
                  <a:pt x="411589" y="207542"/>
                </a:lnTo>
                <a:lnTo>
                  <a:pt x="361063" y="191426"/>
                </a:lnTo>
                <a:lnTo>
                  <a:pt x="311563" y="173496"/>
                </a:lnTo>
                <a:lnTo>
                  <a:pt x="263163" y="153785"/>
                </a:lnTo>
                <a:lnTo>
                  <a:pt x="215937" y="132326"/>
                </a:lnTo>
                <a:lnTo>
                  <a:pt x="169959" y="109154"/>
                </a:lnTo>
                <a:lnTo>
                  <a:pt x="125303" y="84302"/>
                </a:lnTo>
                <a:lnTo>
                  <a:pt x="82041" y="57803"/>
                </a:lnTo>
                <a:lnTo>
                  <a:pt x="40250" y="29691"/>
                </a:lnTo>
                <a:lnTo>
                  <a:pt x="1" y="0"/>
                </a:lnTo>
                <a:lnTo>
                  <a:pt x="1" y="55576"/>
                </a:lnTo>
                <a:close/>
              </a:path>
            </a:pathLst>
          </a:custGeom>
          <a:ln w="85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74" name="object 74"/>
          <p:cNvSpPr/>
          <p:nvPr/>
        </p:nvSpPr>
        <p:spPr>
          <a:xfrm>
            <a:off x="2001155" y="2295000"/>
            <a:ext cx="340994" cy="366236"/>
          </a:xfrm>
          <a:custGeom>
            <a:avLst/>
            <a:gdLst/>
            <a:ahLst/>
            <a:cxnLst/>
            <a:rect l="l" t="t" r="r" b="b"/>
            <a:pathLst>
              <a:path w="454660" h="488314">
                <a:moveTo>
                  <a:pt x="106089" y="0"/>
                </a:moveTo>
                <a:lnTo>
                  <a:pt x="0" y="281028"/>
                </a:lnTo>
                <a:lnTo>
                  <a:pt x="454370" y="488242"/>
                </a:lnTo>
              </a:path>
            </a:pathLst>
          </a:custGeom>
          <a:ln w="9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75" name="object 75"/>
          <p:cNvSpPr/>
          <p:nvPr/>
        </p:nvSpPr>
        <p:spPr>
          <a:xfrm>
            <a:off x="2139265" y="2728162"/>
            <a:ext cx="166211" cy="102870"/>
          </a:xfrm>
          <a:custGeom>
            <a:avLst/>
            <a:gdLst/>
            <a:ahLst/>
            <a:cxnLst/>
            <a:rect l="l" t="t" r="r" b="b"/>
            <a:pathLst>
              <a:path w="221614" h="137160">
                <a:moveTo>
                  <a:pt x="221190" y="0"/>
                </a:moveTo>
                <a:lnTo>
                  <a:pt x="0" y="101617"/>
                </a:lnTo>
                <a:lnTo>
                  <a:pt x="0" y="136548"/>
                </a:lnTo>
              </a:path>
            </a:pathLst>
          </a:custGeom>
          <a:ln w="86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pic>
        <p:nvPicPr>
          <p:cNvPr id="76" name="object 76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2011662" y="2295001"/>
            <a:ext cx="408334" cy="366182"/>
          </a:xfrm>
          <a:prstGeom prst="rect">
            <a:avLst/>
          </a:prstGeom>
        </p:spPr>
      </p:pic>
      <p:sp>
        <p:nvSpPr>
          <p:cNvPr id="77" name="object 77"/>
          <p:cNvSpPr/>
          <p:nvPr/>
        </p:nvSpPr>
        <p:spPr>
          <a:xfrm>
            <a:off x="2011662" y="2295000"/>
            <a:ext cx="408623" cy="366236"/>
          </a:xfrm>
          <a:custGeom>
            <a:avLst/>
            <a:gdLst/>
            <a:ahLst/>
            <a:cxnLst/>
            <a:rect l="l" t="t" r="r" b="b"/>
            <a:pathLst>
              <a:path w="544830" h="488314">
                <a:moveTo>
                  <a:pt x="0" y="277857"/>
                </a:moveTo>
                <a:lnTo>
                  <a:pt x="102079" y="4761"/>
                </a:lnTo>
                <a:lnTo>
                  <a:pt x="92080" y="0"/>
                </a:lnTo>
                <a:lnTo>
                  <a:pt x="137611" y="20280"/>
                </a:lnTo>
                <a:lnTo>
                  <a:pt x="183089" y="40658"/>
                </a:lnTo>
                <a:lnTo>
                  <a:pt x="228499" y="61134"/>
                </a:lnTo>
                <a:lnTo>
                  <a:pt x="273840" y="81707"/>
                </a:lnTo>
                <a:lnTo>
                  <a:pt x="319113" y="102379"/>
                </a:lnTo>
                <a:lnTo>
                  <a:pt x="364317" y="123147"/>
                </a:lnTo>
                <a:lnTo>
                  <a:pt x="409453" y="144014"/>
                </a:lnTo>
                <a:lnTo>
                  <a:pt x="454519" y="164979"/>
                </a:lnTo>
                <a:lnTo>
                  <a:pt x="499517" y="186042"/>
                </a:lnTo>
                <a:lnTo>
                  <a:pt x="544445" y="207203"/>
                </a:lnTo>
                <a:lnTo>
                  <a:pt x="440360" y="488242"/>
                </a:lnTo>
                <a:lnTo>
                  <a:pt x="442366" y="480299"/>
                </a:lnTo>
                <a:lnTo>
                  <a:pt x="397797" y="460532"/>
                </a:lnTo>
                <a:lnTo>
                  <a:pt x="353300" y="440658"/>
                </a:lnTo>
                <a:lnTo>
                  <a:pt x="308876" y="420679"/>
                </a:lnTo>
                <a:lnTo>
                  <a:pt x="264526" y="400593"/>
                </a:lnTo>
                <a:lnTo>
                  <a:pt x="220251" y="380402"/>
                </a:lnTo>
                <a:lnTo>
                  <a:pt x="176049" y="360104"/>
                </a:lnTo>
                <a:lnTo>
                  <a:pt x="131923" y="339701"/>
                </a:lnTo>
                <a:lnTo>
                  <a:pt x="87872" y="319192"/>
                </a:lnTo>
                <a:lnTo>
                  <a:pt x="43898" y="298577"/>
                </a:lnTo>
                <a:lnTo>
                  <a:pt x="0" y="277857"/>
                </a:lnTo>
                <a:close/>
              </a:path>
            </a:pathLst>
          </a:custGeom>
          <a:ln w="9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78" name="object 78"/>
          <p:cNvSpPr/>
          <p:nvPr/>
        </p:nvSpPr>
        <p:spPr>
          <a:xfrm>
            <a:off x="1785286" y="2530733"/>
            <a:ext cx="526733" cy="241459"/>
          </a:xfrm>
          <a:custGeom>
            <a:avLst/>
            <a:gdLst/>
            <a:ahLst/>
            <a:cxnLst/>
            <a:rect l="l" t="t" r="r" b="b"/>
            <a:pathLst>
              <a:path w="702310" h="321944">
                <a:moveTo>
                  <a:pt x="459727" y="280266"/>
                </a:moveTo>
                <a:lnTo>
                  <a:pt x="416229" y="300184"/>
                </a:lnTo>
                <a:lnTo>
                  <a:pt x="462481" y="321368"/>
                </a:lnTo>
                <a:lnTo>
                  <a:pt x="505979" y="301450"/>
                </a:lnTo>
                <a:lnTo>
                  <a:pt x="459727" y="280266"/>
                </a:lnTo>
                <a:close/>
              </a:path>
              <a:path w="702310" h="321944">
                <a:moveTo>
                  <a:pt x="524974" y="250377"/>
                </a:moveTo>
                <a:lnTo>
                  <a:pt x="481476" y="270307"/>
                </a:lnTo>
                <a:lnTo>
                  <a:pt x="527728" y="291480"/>
                </a:lnTo>
                <a:lnTo>
                  <a:pt x="571226" y="271561"/>
                </a:lnTo>
                <a:lnTo>
                  <a:pt x="524974" y="250377"/>
                </a:lnTo>
                <a:close/>
              </a:path>
              <a:path w="702310" h="321944">
                <a:moveTo>
                  <a:pt x="390356" y="248495"/>
                </a:moveTo>
                <a:lnTo>
                  <a:pt x="346858" y="268413"/>
                </a:lnTo>
                <a:lnTo>
                  <a:pt x="393110" y="289598"/>
                </a:lnTo>
                <a:lnTo>
                  <a:pt x="436608" y="269679"/>
                </a:lnTo>
                <a:lnTo>
                  <a:pt x="390356" y="248495"/>
                </a:lnTo>
                <a:close/>
              </a:path>
              <a:path w="702310" h="321944">
                <a:moveTo>
                  <a:pt x="590235" y="220500"/>
                </a:moveTo>
                <a:lnTo>
                  <a:pt x="546737" y="240418"/>
                </a:lnTo>
                <a:lnTo>
                  <a:pt x="592975" y="261602"/>
                </a:lnTo>
                <a:lnTo>
                  <a:pt x="636473" y="241684"/>
                </a:lnTo>
                <a:lnTo>
                  <a:pt x="590235" y="220500"/>
                </a:lnTo>
                <a:close/>
              </a:path>
              <a:path w="702310" h="321944">
                <a:moveTo>
                  <a:pt x="455603" y="218607"/>
                </a:moveTo>
                <a:lnTo>
                  <a:pt x="412105" y="238536"/>
                </a:lnTo>
                <a:lnTo>
                  <a:pt x="458357" y="259709"/>
                </a:lnTo>
                <a:lnTo>
                  <a:pt x="501855" y="239791"/>
                </a:lnTo>
                <a:lnTo>
                  <a:pt x="455603" y="218607"/>
                </a:lnTo>
                <a:close/>
              </a:path>
              <a:path w="702310" h="321944">
                <a:moveTo>
                  <a:pt x="182243" y="153184"/>
                </a:moveTo>
                <a:lnTo>
                  <a:pt x="138745" y="173102"/>
                </a:lnTo>
                <a:lnTo>
                  <a:pt x="323739" y="257827"/>
                </a:lnTo>
                <a:lnTo>
                  <a:pt x="367237" y="237909"/>
                </a:lnTo>
                <a:lnTo>
                  <a:pt x="182243" y="153184"/>
                </a:lnTo>
                <a:close/>
              </a:path>
              <a:path w="702310" h="321944">
                <a:moveTo>
                  <a:pt x="655482" y="190612"/>
                </a:moveTo>
                <a:lnTo>
                  <a:pt x="611984" y="210541"/>
                </a:lnTo>
                <a:lnTo>
                  <a:pt x="658222" y="231714"/>
                </a:lnTo>
                <a:lnTo>
                  <a:pt x="701734" y="211796"/>
                </a:lnTo>
                <a:lnTo>
                  <a:pt x="655482" y="190612"/>
                </a:lnTo>
                <a:close/>
              </a:path>
              <a:path w="702310" h="321944">
                <a:moveTo>
                  <a:pt x="520864" y="188729"/>
                </a:moveTo>
                <a:lnTo>
                  <a:pt x="477352" y="208648"/>
                </a:lnTo>
                <a:lnTo>
                  <a:pt x="523604" y="229832"/>
                </a:lnTo>
                <a:lnTo>
                  <a:pt x="567102" y="209914"/>
                </a:lnTo>
                <a:lnTo>
                  <a:pt x="520864" y="188729"/>
                </a:lnTo>
                <a:close/>
              </a:path>
              <a:path w="702310" h="321944">
                <a:moveTo>
                  <a:pt x="386232" y="186836"/>
                </a:moveTo>
                <a:lnTo>
                  <a:pt x="342734" y="206766"/>
                </a:lnTo>
                <a:lnTo>
                  <a:pt x="388986" y="227939"/>
                </a:lnTo>
                <a:lnTo>
                  <a:pt x="432484" y="208020"/>
                </a:lnTo>
                <a:lnTo>
                  <a:pt x="386232" y="186836"/>
                </a:lnTo>
                <a:close/>
              </a:path>
              <a:path w="702310" h="321944">
                <a:moveTo>
                  <a:pt x="586111" y="158841"/>
                </a:moveTo>
                <a:lnTo>
                  <a:pt x="542613" y="178770"/>
                </a:lnTo>
                <a:lnTo>
                  <a:pt x="588851" y="199943"/>
                </a:lnTo>
                <a:lnTo>
                  <a:pt x="632363" y="180025"/>
                </a:lnTo>
                <a:lnTo>
                  <a:pt x="586111" y="158841"/>
                </a:lnTo>
                <a:close/>
              </a:path>
              <a:path w="702310" h="321944">
                <a:moveTo>
                  <a:pt x="451493" y="156959"/>
                </a:moveTo>
                <a:lnTo>
                  <a:pt x="407981" y="176877"/>
                </a:lnTo>
                <a:lnTo>
                  <a:pt x="454233" y="198061"/>
                </a:lnTo>
                <a:lnTo>
                  <a:pt x="497731" y="178143"/>
                </a:lnTo>
                <a:lnTo>
                  <a:pt x="451493" y="156959"/>
                </a:lnTo>
                <a:close/>
              </a:path>
              <a:path w="702310" h="321944">
                <a:moveTo>
                  <a:pt x="316861" y="155077"/>
                </a:moveTo>
                <a:lnTo>
                  <a:pt x="273363" y="174995"/>
                </a:lnTo>
                <a:lnTo>
                  <a:pt x="319615" y="196168"/>
                </a:lnTo>
                <a:lnTo>
                  <a:pt x="363113" y="176250"/>
                </a:lnTo>
                <a:lnTo>
                  <a:pt x="316861" y="155077"/>
                </a:lnTo>
                <a:close/>
              </a:path>
              <a:path w="702310" h="321944">
                <a:moveTo>
                  <a:pt x="516740" y="127070"/>
                </a:moveTo>
                <a:lnTo>
                  <a:pt x="473242" y="147000"/>
                </a:lnTo>
                <a:lnTo>
                  <a:pt x="519494" y="168173"/>
                </a:lnTo>
                <a:lnTo>
                  <a:pt x="562992" y="148255"/>
                </a:lnTo>
                <a:lnTo>
                  <a:pt x="516740" y="127070"/>
                </a:lnTo>
                <a:close/>
              </a:path>
              <a:path w="702310" h="321944">
                <a:moveTo>
                  <a:pt x="382122" y="125188"/>
                </a:moveTo>
                <a:lnTo>
                  <a:pt x="338610" y="145107"/>
                </a:lnTo>
                <a:lnTo>
                  <a:pt x="384862" y="166291"/>
                </a:lnTo>
                <a:lnTo>
                  <a:pt x="428360" y="146372"/>
                </a:lnTo>
                <a:lnTo>
                  <a:pt x="382122" y="125188"/>
                </a:lnTo>
                <a:close/>
              </a:path>
              <a:path w="702310" h="321944">
                <a:moveTo>
                  <a:pt x="247490" y="123306"/>
                </a:moveTo>
                <a:lnTo>
                  <a:pt x="203992" y="143225"/>
                </a:lnTo>
                <a:lnTo>
                  <a:pt x="250244" y="164409"/>
                </a:lnTo>
                <a:lnTo>
                  <a:pt x="293742" y="144479"/>
                </a:lnTo>
                <a:lnTo>
                  <a:pt x="247490" y="123306"/>
                </a:lnTo>
                <a:close/>
              </a:path>
              <a:path w="702310" h="321944">
                <a:moveTo>
                  <a:pt x="112873" y="121413"/>
                </a:moveTo>
                <a:lnTo>
                  <a:pt x="69375" y="141331"/>
                </a:lnTo>
                <a:lnTo>
                  <a:pt x="115612" y="162515"/>
                </a:lnTo>
                <a:lnTo>
                  <a:pt x="159125" y="142597"/>
                </a:lnTo>
                <a:lnTo>
                  <a:pt x="112873" y="121413"/>
                </a:lnTo>
                <a:close/>
              </a:path>
              <a:path w="702310" h="321944">
                <a:moveTo>
                  <a:pt x="447369" y="95300"/>
                </a:moveTo>
                <a:lnTo>
                  <a:pt x="403871" y="115229"/>
                </a:lnTo>
                <a:lnTo>
                  <a:pt x="450123" y="136402"/>
                </a:lnTo>
                <a:lnTo>
                  <a:pt x="493621" y="116484"/>
                </a:lnTo>
                <a:lnTo>
                  <a:pt x="447369" y="95300"/>
                </a:lnTo>
                <a:close/>
              </a:path>
              <a:path w="702310" h="321944">
                <a:moveTo>
                  <a:pt x="312737" y="93418"/>
                </a:moveTo>
                <a:lnTo>
                  <a:pt x="269239" y="113336"/>
                </a:lnTo>
                <a:lnTo>
                  <a:pt x="315491" y="134520"/>
                </a:lnTo>
                <a:lnTo>
                  <a:pt x="358989" y="114602"/>
                </a:lnTo>
                <a:lnTo>
                  <a:pt x="312737" y="93418"/>
                </a:lnTo>
                <a:close/>
              </a:path>
              <a:path w="702310" h="321944">
                <a:moveTo>
                  <a:pt x="178120" y="91536"/>
                </a:moveTo>
                <a:lnTo>
                  <a:pt x="134622" y="111454"/>
                </a:lnTo>
                <a:lnTo>
                  <a:pt x="180874" y="132638"/>
                </a:lnTo>
                <a:lnTo>
                  <a:pt x="224371" y="112709"/>
                </a:lnTo>
                <a:lnTo>
                  <a:pt x="178120" y="91536"/>
                </a:lnTo>
                <a:close/>
              </a:path>
              <a:path w="702310" h="321944">
                <a:moveTo>
                  <a:pt x="43502" y="89643"/>
                </a:moveTo>
                <a:lnTo>
                  <a:pt x="0" y="109561"/>
                </a:lnTo>
                <a:lnTo>
                  <a:pt x="46242" y="130745"/>
                </a:lnTo>
                <a:lnTo>
                  <a:pt x="89754" y="110827"/>
                </a:lnTo>
                <a:lnTo>
                  <a:pt x="43502" y="89643"/>
                </a:lnTo>
                <a:close/>
              </a:path>
              <a:path w="702310" h="321944">
                <a:moveTo>
                  <a:pt x="377999" y="63529"/>
                </a:moveTo>
                <a:lnTo>
                  <a:pt x="334501" y="83459"/>
                </a:lnTo>
                <a:lnTo>
                  <a:pt x="380752" y="104632"/>
                </a:lnTo>
                <a:lnTo>
                  <a:pt x="424236" y="84713"/>
                </a:lnTo>
                <a:lnTo>
                  <a:pt x="377999" y="63529"/>
                </a:lnTo>
                <a:close/>
              </a:path>
              <a:path w="702310" h="321944">
                <a:moveTo>
                  <a:pt x="243367" y="61647"/>
                </a:moveTo>
                <a:lnTo>
                  <a:pt x="199869" y="81566"/>
                </a:lnTo>
                <a:lnTo>
                  <a:pt x="246120" y="102750"/>
                </a:lnTo>
                <a:lnTo>
                  <a:pt x="289618" y="82831"/>
                </a:lnTo>
                <a:lnTo>
                  <a:pt x="243367" y="61647"/>
                </a:lnTo>
                <a:close/>
              </a:path>
              <a:path w="702310" h="321944">
                <a:moveTo>
                  <a:pt x="108749" y="59765"/>
                </a:moveTo>
                <a:lnTo>
                  <a:pt x="65251" y="79684"/>
                </a:lnTo>
                <a:lnTo>
                  <a:pt x="111503" y="100868"/>
                </a:lnTo>
                <a:lnTo>
                  <a:pt x="155001" y="80938"/>
                </a:lnTo>
                <a:lnTo>
                  <a:pt x="108749" y="59765"/>
                </a:lnTo>
                <a:close/>
              </a:path>
              <a:path w="702310" h="321944">
                <a:moveTo>
                  <a:pt x="308628" y="31770"/>
                </a:moveTo>
                <a:lnTo>
                  <a:pt x="265130" y="51688"/>
                </a:lnTo>
                <a:lnTo>
                  <a:pt x="311382" y="72872"/>
                </a:lnTo>
                <a:lnTo>
                  <a:pt x="354865" y="52943"/>
                </a:lnTo>
                <a:lnTo>
                  <a:pt x="308628" y="31770"/>
                </a:lnTo>
                <a:close/>
              </a:path>
              <a:path w="702310" h="321944">
                <a:moveTo>
                  <a:pt x="173996" y="29877"/>
                </a:moveTo>
                <a:lnTo>
                  <a:pt x="130498" y="49795"/>
                </a:lnTo>
                <a:lnTo>
                  <a:pt x="176750" y="70979"/>
                </a:lnTo>
                <a:lnTo>
                  <a:pt x="220248" y="51061"/>
                </a:lnTo>
                <a:lnTo>
                  <a:pt x="173996" y="29877"/>
                </a:lnTo>
                <a:close/>
              </a:path>
              <a:path w="702310" h="321944">
                <a:moveTo>
                  <a:pt x="239257" y="0"/>
                </a:moveTo>
                <a:lnTo>
                  <a:pt x="195745" y="19918"/>
                </a:lnTo>
                <a:lnTo>
                  <a:pt x="242011" y="41102"/>
                </a:lnTo>
                <a:lnTo>
                  <a:pt x="285495" y="21172"/>
                </a:lnTo>
                <a:lnTo>
                  <a:pt x="2392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79" name="object 79"/>
          <p:cNvSpPr/>
          <p:nvPr/>
        </p:nvSpPr>
        <p:spPr>
          <a:xfrm>
            <a:off x="1785286" y="2545672"/>
            <a:ext cx="526733" cy="232410"/>
          </a:xfrm>
          <a:custGeom>
            <a:avLst/>
            <a:gdLst/>
            <a:ahLst/>
            <a:cxnLst/>
            <a:rect l="l" t="t" r="r" b="b"/>
            <a:pathLst>
              <a:path w="702310" h="309880">
                <a:moveTo>
                  <a:pt x="195745" y="0"/>
                </a:moveTo>
                <a:lnTo>
                  <a:pt x="195745" y="7942"/>
                </a:lnTo>
                <a:lnTo>
                  <a:pt x="241997" y="29115"/>
                </a:lnTo>
                <a:lnTo>
                  <a:pt x="242011" y="21184"/>
                </a:lnTo>
                <a:lnTo>
                  <a:pt x="195745" y="0"/>
                </a:lnTo>
                <a:close/>
              </a:path>
              <a:path w="702310" h="309880">
                <a:moveTo>
                  <a:pt x="285495" y="1254"/>
                </a:moveTo>
                <a:lnTo>
                  <a:pt x="242011" y="21184"/>
                </a:lnTo>
                <a:lnTo>
                  <a:pt x="241997" y="29115"/>
                </a:lnTo>
                <a:lnTo>
                  <a:pt x="285495" y="9197"/>
                </a:lnTo>
                <a:lnTo>
                  <a:pt x="285495" y="1254"/>
                </a:lnTo>
                <a:close/>
              </a:path>
              <a:path w="702310" h="309880">
                <a:moveTo>
                  <a:pt x="265130" y="31770"/>
                </a:moveTo>
                <a:lnTo>
                  <a:pt x="265130" y="39713"/>
                </a:lnTo>
                <a:lnTo>
                  <a:pt x="311367" y="60886"/>
                </a:lnTo>
                <a:lnTo>
                  <a:pt x="311382" y="52954"/>
                </a:lnTo>
                <a:lnTo>
                  <a:pt x="265130" y="31770"/>
                </a:lnTo>
                <a:close/>
              </a:path>
              <a:path w="702310" h="309880">
                <a:moveTo>
                  <a:pt x="354865" y="33025"/>
                </a:moveTo>
                <a:lnTo>
                  <a:pt x="311382" y="52954"/>
                </a:lnTo>
                <a:lnTo>
                  <a:pt x="311367" y="60886"/>
                </a:lnTo>
                <a:lnTo>
                  <a:pt x="354865" y="40967"/>
                </a:lnTo>
                <a:lnTo>
                  <a:pt x="354865" y="33025"/>
                </a:lnTo>
                <a:close/>
              </a:path>
              <a:path w="702310" h="309880">
                <a:moveTo>
                  <a:pt x="334501" y="63541"/>
                </a:moveTo>
                <a:lnTo>
                  <a:pt x="334501" y="71483"/>
                </a:lnTo>
                <a:lnTo>
                  <a:pt x="380752" y="92656"/>
                </a:lnTo>
                <a:lnTo>
                  <a:pt x="380752" y="84713"/>
                </a:lnTo>
                <a:lnTo>
                  <a:pt x="334501" y="63541"/>
                </a:lnTo>
                <a:close/>
              </a:path>
              <a:path w="702310" h="309880">
                <a:moveTo>
                  <a:pt x="424236" y="64795"/>
                </a:moveTo>
                <a:lnTo>
                  <a:pt x="380752" y="84713"/>
                </a:lnTo>
                <a:lnTo>
                  <a:pt x="380752" y="92656"/>
                </a:lnTo>
                <a:lnTo>
                  <a:pt x="424236" y="72738"/>
                </a:lnTo>
                <a:lnTo>
                  <a:pt x="424236" y="64795"/>
                </a:lnTo>
                <a:close/>
              </a:path>
              <a:path w="702310" h="309880">
                <a:moveTo>
                  <a:pt x="403871" y="95311"/>
                </a:moveTo>
                <a:lnTo>
                  <a:pt x="403871" y="103243"/>
                </a:lnTo>
                <a:lnTo>
                  <a:pt x="450109" y="124420"/>
                </a:lnTo>
                <a:lnTo>
                  <a:pt x="450123" y="116484"/>
                </a:lnTo>
                <a:lnTo>
                  <a:pt x="403871" y="95311"/>
                </a:lnTo>
                <a:close/>
              </a:path>
              <a:path w="702310" h="309880">
                <a:moveTo>
                  <a:pt x="493621" y="96566"/>
                </a:moveTo>
                <a:lnTo>
                  <a:pt x="450123" y="116484"/>
                </a:lnTo>
                <a:lnTo>
                  <a:pt x="450123" y="124420"/>
                </a:lnTo>
                <a:lnTo>
                  <a:pt x="493621" y="104508"/>
                </a:lnTo>
                <a:lnTo>
                  <a:pt x="493621" y="96566"/>
                </a:lnTo>
                <a:close/>
              </a:path>
              <a:path w="702310" h="309880">
                <a:moveTo>
                  <a:pt x="473242" y="127082"/>
                </a:moveTo>
                <a:lnTo>
                  <a:pt x="473242" y="135013"/>
                </a:lnTo>
                <a:lnTo>
                  <a:pt x="519480" y="156197"/>
                </a:lnTo>
                <a:lnTo>
                  <a:pt x="519494" y="148255"/>
                </a:lnTo>
                <a:lnTo>
                  <a:pt x="473242" y="127082"/>
                </a:lnTo>
                <a:close/>
              </a:path>
              <a:path w="702310" h="309880">
                <a:moveTo>
                  <a:pt x="562992" y="128336"/>
                </a:moveTo>
                <a:lnTo>
                  <a:pt x="519494" y="148255"/>
                </a:lnTo>
                <a:lnTo>
                  <a:pt x="519480" y="156197"/>
                </a:lnTo>
                <a:lnTo>
                  <a:pt x="562992" y="136279"/>
                </a:lnTo>
                <a:lnTo>
                  <a:pt x="562992" y="128336"/>
                </a:lnTo>
                <a:close/>
              </a:path>
              <a:path w="702310" h="309880">
                <a:moveTo>
                  <a:pt x="542613" y="158852"/>
                </a:moveTo>
                <a:lnTo>
                  <a:pt x="542613" y="166784"/>
                </a:lnTo>
                <a:lnTo>
                  <a:pt x="588851" y="187968"/>
                </a:lnTo>
                <a:lnTo>
                  <a:pt x="588851" y="180025"/>
                </a:lnTo>
                <a:lnTo>
                  <a:pt x="542613" y="158852"/>
                </a:lnTo>
                <a:close/>
              </a:path>
              <a:path w="702310" h="309880">
                <a:moveTo>
                  <a:pt x="632363" y="160107"/>
                </a:moveTo>
                <a:lnTo>
                  <a:pt x="588851" y="180025"/>
                </a:lnTo>
                <a:lnTo>
                  <a:pt x="588851" y="187968"/>
                </a:lnTo>
                <a:lnTo>
                  <a:pt x="632363" y="168050"/>
                </a:lnTo>
                <a:lnTo>
                  <a:pt x="632363" y="160107"/>
                </a:lnTo>
                <a:close/>
              </a:path>
              <a:path w="702310" h="309880">
                <a:moveTo>
                  <a:pt x="701734" y="191877"/>
                </a:moveTo>
                <a:lnTo>
                  <a:pt x="658222" y="211796"/>
                </a:lnTo>
                <a:lnTo>
                  <a:pt x="658236" y="219732"/>
                </a:lnTo>
                <a:lnTo>
                  <a:pt x="701734" y="199820"/>
                </a:lnTo>
                <a:lnTo>
                  <a:pt x="701734" y="191877"/>
                </a:lnTo>
                <a:close/>
              </a:path>
              <a:path w="702310" h="309880">
                <a:moveTo>
                  <a:pt x="611984" y="190623"/>
                </a:moveTo>
                <a:lnTo>
                  <a:pt x="611984" y="198554"/>
                </a:lnTo>
                <a:lnTo>
                  <a:pt x="658222" y="219732"/>
                </a:lnTo>
                <a:lnTo>
                  <a:pt x="658222" y="211796"/>
                </a:lnTo>
                <a:lnTo>
                  <a:pt x="611984" y="190623"/>
                </a:lnTo>
                <a:close/>
              </a:path>
              <a:path w="702310" h="309880">
                <a:moveTo>
                  <a:pt x="130498" y="29877"/>
                </a:moveTo>
                <a:lnTo>
                  <a:pt x="130498" y="37819"/>
                </a:lnTo>
                <a:lnTo>
                  <a:pt x="176750" y="59004"/>
                </a:lnTo>
                <a:lnTo>
                  <a:pt x="176750" y="51061"/>
                </a:lnTo>
                <a:lnTo>
                  <a:pt x="130498" y="29877"/>
                </a:lnTo>
                <a:close/>
              </a:path>
              <a:path w="702310" h="309880">
                <a:moveTo>
                  <a:pt x="220248" y="31143"/>
                </a:moveTo>
                <a:lnTo>
                  <a:pt x="176750" y="51061"/>
                </a:lnTo>
                <a:lnTo>
                  <a:pt x="176750" y="59004"/>
                </a:lnTo>
                <a:lnTo>
                  <a:pt x="220248" y="39074"/>
                </a:lnTo>
                <a:lnTo>
                  <a:pt x="220248" y="31143"/>
                </a:lnTo>
                <a:close/>
              </a:path>
              <a:path w="702310" h="309880">
                <a:moveTo>
                  <a:pt x="199869" y="61647"/>
                </a:moveTo>
                <a:lnTo>
                  <a:pt x="199869" y="69590"/>
                </a:lnTo>
                <a:lnTo>
                  <a:pt x="246120" y="90774"/>
                </a:lnTo>
                <a:lnTo>
                  <a:pt x="246120" y="82831"/>
                </a:lnTo>
                <a:lnTo>
                  <a:pt x="199869" y="61647"/>
                </a:lnTo>
                <a:close/>
              </a:path>
              <a:path w="702310" h="309880">
                <a:moveTo>
                  <a:pt x="289618" y="62913"/>
                </a:moveTo>
                <a:lnTo>
                  <a:pt x="246120" y="82831"/>
                </a:lnTo>
                <a:lnTo>
                  <a:pt x="246120" y="90774"/>
                </a:lnTo>
                <a:lnTo>
                  <a:pt x="289618" y="70845"/>
                </a:lnTo>
                <a:lnTo>
                  <a:pt x="289618" y="62913"/>
                </a:lnTo>
                <a:close/>
              </a:path>
              <a:path w="702310" h="309880">
                <a:moveTo>
                  <a:pt x="269239" y="93418"/>
                </a:moveTo>
                <a:lnTo>
                  <a:pt x="269239" y="101361"/>
                </a:lnTo>
                <a:lnTo>
                  <a:pt x="315491" y="122545"/>
                </a:lnTo>
                <a:lnTo>
                  <a:pt x="315491" y="114602"/>
                </a:lnTo>
                <a:lnTo>
                  <a:pt x="269239" y="93418"/>
                </a:lnTo>
                <a:close/>
              </a:path>
              <a:path w="702310" h="309880">
                <a:moveTo>
                  <a:pt x="358989" y="94684"/>
                </a:moveTo>
                <a:lnTo>
                  <a:pt x="315491" y="114602"/>
                </a:lnTo>
                <a:lnTo>
                  <a:pt x="315491" y="122545"/>
                </a:lnTo>
                <a:lnTo>
                  <a:pt x="358989" y="102615"/>
                </a:lnTo>
                <a:lnTo>
                  <a:pt x="358989" y="94684"/>
                </a:lnTo>
                <a:close/>
              </a:path>
              <a:path w="702310" h="309880">
                <a:moveTo>
                  <a:pt x="338610" y="125188"/>
                </a:moveTo>
                <a:lnTo>
                  <a:pt x="338610" y="133131"/>
                </a:lnTo>
                <a:lnTo>
                  <a:pt x="384862" y="154315"/>
                </a:lnTo>
                <a:lnTo>
                  <a:pt x="384862" y="146372"/>
                </a:lnTo>
                <a:lnTo>
                  <a:pt x="338610" y="125188"/>
                </a:lnTo>
                <a:close/>
              </a:path>
              <a:path w="702310" h="309880">
                <a:moveTo>
                  <a:pt x="428360" y="126454"/>
                </a:moveTo>
                <a:lnTo>
                  <a:pt x="384862" y="146372"/>
                </a:lnTo>
                <a:lnTo>
                  <a:pt x="384862" y="154315"/>
                </a:lnTo>
                <a:lnTo>
                  <a:pt x="428360" y="134386"/>
                </a:lnTo>
                <a:lnTo>
                  <a:pt x="428360" y="126454"/>
                </a:lnTo>
                <a:close/>
              </a:path>
              <a:path w="702310" h="309880">
                <a:moveTo>
                  <a:pt x="407981" y="156959"/>
                </a:moveTo>
                <a:lnTo>
                  <a:pt x="407981" y="164902"/>
                </a:lnTo>
                <a:lnTo>
                  <a:pt x="454233" y="186086"/>
                </a:lnTo>
                <a:lnTo>
                  <a:pt x="454233" y="178143"/>
                </a:lnTo>
                <a:lnTo>
                  <a:pt x="407981" y="156959"/>
                </a:lnTo>
                <a:close/>
              </a:path>
              <a:path w="702310" h="309880">
                <a:moveTo>
                  <a:pt x="497731" y="158225"/>
                </a:moveTo>
                <a:lnTo>
                  <a:pt x="454233" y="178143"/>
                </a:lnTo>
                <a:lnTo>
                  <a:pt x="454233" y="186086"/>
                </a:lnTo>
                <a:lnTo>
                  <a:pt x="497731" y="166156"/>
                </a:lnTo>
                <a:lnTo>
                  <a:pt x="497731" y="158225"/>
                </a:lnTo>
                <a:close/>
              </a:path>
              <a:path w="702310" h="309880">
                <a:moveTo>
                  <a:pt x="477352" y="188729"/>
                </a:moveTo>
                <a:lnTo>
                  <a:pt x="477352" y="196672"/>
                </a:lnTo>
                <a:lnTo>
                  <a:pt x="523604" y="217856"/>
                </a:lnTo>
                <a:lnTo>
                  <a:pt x="523604" y="209914"/>
                </a:lnTo>
                <a:lnTo>
                  <a:pt x="477352" y="188729"/>
                </a:lnTo>
                <a:close/>
              </a:path>
              <a:path w="702310" h="309880">
                <a:moveTo>
                  <a:pt x="567102" y="189995"/>
                </a:moveTo>
                <a:lnTo>
                  <a:pt x="523604" y="209914"/>
                </a:lnTo>
                <a:lnTo>
                  <a:pt x="523604" y="217856"/>
                </a:lnTo>
                <a:lnTo>
                  <a:pt x="567102" y="197927"/>
                </a:lnTo>
                <a:lnTo>
                  <a:pt x="567102" y="189995"/>
                </a:lnTo>
                <a:close/>
              </a:path>
              <a:path w="702310" h="309880">
                <a:moveTo>
                  <a:pt x="546737" y="220500"/>
                </a:moveTo>
                <a:lnTo>
                  <a:pt x="546737" y="228443"/>
                </a:lnTo>
                <a:lnTo>
                  <a:pt x="592975" y="249627"/>
                </a:lnTo>
                <a:lnTo>
                  <a:pt x="592975" y="241684"/>
                </a:lnTo>
                <a:lnTo>
                  <a:pt x="546737" y="220500"/>
                </a:lnTo>
                <a:close/>
              </a:path>
              <a:path w="702310" h="309880">
                <a:moveTo>
                  <a:pt x="636473" y="221766"/>
                </a:moveTo>
                <a:lnTo>
                  <a:pt x="592975" y="241684"/>
                </a:lnTo>
                <a:lnTo>
                  <a:pt x="592975" y="249627"/>
                </a:lnTo>
                <a:lnTo>
                  <a:pt x="636487" y="229697"/>
                </a:lnTo>
                <a:lnTo>
                  <a:pt x="636473" y="221766"/>
                </a:lnTo>
                <a:close/>
              </a:path>
              <a:path w="702310" h="309880">
                <a:moveTo>
                  <a:pt x="65251" y="59765"/>
                </a:moveTo>
                <a:lnTo>
                  <a:pt x="65251" y="67708"/>
                </a:lnTo>
                <a:lnTo>
                  <a:pt x="111503" y="88881"/>
                </a:lnTo>
                <a:lnTo>
                  <a:pt x="111503" y="80949"/>
                </a:lnTo>
                <a:lnTo>
                  <a:pt x="65251" y="59765"/>
                </a:lnTo>
                <a:close/>
              </a:path>
              <a:path w="702310" h="309880">
                <a:moveTo>
                  <a:pt x="155001" y="61020"/>
                </a:moveTo>
                <a:lnTo>
                  <a:pt x="111503" y="80949"/>
                </a:lnTo>
                <a:lnTo>
                  <a:pt x="111503" y="88881"/>
                </a:lnTo>
                <a:lnTo>
                  <a:pt x="155001" y="68963"/>
                </a:lnTo>
                <a:lnTo>
                  <a:pt x="155001" y="61020"/>
                </a:lnTo>
                <a:close/>
              </a:path>
              <a:path w="702310" h="309880">
                <a:moveTo>
                  <a:pt x="134622" y="91536"/>
                </a:moveTo>
                <a:lnTo>
                  <a:pt x="134622" y="99478"/>
                </a:lnTo>
                <a:lnTo>
                  <a:pt x="180874" y="120651"/>
                </a:lnTo>
                <a:lnTo>
                  <a:pt x="180874" y="112720"/>
                </a:lnTo>
                <a:lnTo>
                  <a:pt x="134622" y="91536"/>
                </a:lnTo>
                <a:close/>
              </a:path>
              <a:path w="702310" h="309880">
                <a:moveTo>
                  <a:pt x="224371" y="92791"/>
                </a:moveTo>
                <a:lnTo>
                  <a:pt x="180874" y="112720"/>
                </a:lnTo>
                <a:lnTo>
                  <a:pt x="180874" y="120651"/>
                </a:lnTo>
                <a:lnTo>
                  <a:pt x="224371" y="100733"/>
                </a:lnTo>
                <a:lnTo>
                  <a:pt x="224371" y="92791"/>
                </a:lnTo>
                <a:close/>
              </a:path>
              <a:path w="702310" h="309880">
                <a:moveTo>
                  <a:pt x="203992" y="123306"/>
                </a:moveTo>
                <a:lnTo>
                  <a:pt x="203992" y="131249"/>
                </a:lnTo>
                <a:lnTo>
                  <a:pt x="250244" y="152422"/>
                </a:lnTo>
                <a:lnTo>
                  <a:pt x="250244" y="144490"/>
                </a:lnTo>
                <a:lnTo>
                  <a:pt x="203992" y="123306"/>
                </a:lnTo>
                <a:close/>
              </a:path>
              <a:path w="702310" h="309880">
                <a:moveTo>
                  <a:pt x="293742" y="124561"/>
                </a:moveTo>
                <a:lnTo>
                  <a:pt x="250244" y="144490"/>
                </a:lnTo>
                <a:lnTo>
                  <a:pt x="250244" y="152422"/>
                </a:lnTo>
                <a:lnTo>
                  <a:pt x="293742" y="132504"/>
                </a:lnTo>
                <a:lnTo>
                  <a:pt x="293742" y="124561"/>
                </a:lnTo>
                <a:close/>
              </a:path>
              <a:path w="702310" h="309880">
                <a:moveTo>
                  <a:pt x="412105" y="218618"/>
                </a:moveTo>
                <a:lnTo>
                  <a:pt x="412105" y="226549"/>
                </a:lnTo>
                <a:lnTo>
                  <a:pt x="458357" y="247734"/>
                </a:lnTo>
                <a:lnTo>
                  <a:pt x="458357" y="239791"/>
                </a:lnTo>
                <a:lnTo>
                  <a:pt x="412105" y="218618"/>
                </a:lnTo>
                <a:close/>
              </a:path>
              <a:path w="702310" h="309880">
                <a:moveTo>
                  <a:pt x="501855" y="219873"/>
                </a:moveTo>
                <a:lnTo>
                  <a:pt x="458357" y="239791"/>
                </a:lnTo>
                <a:lnTo>
                  <a:pt x="458357" y="247734"/>
                </a:lnTo>
                <a:lnTo>
                  <a:pt x="501855" y="227815"/>
                </a:lnTo>
                <a:lnTo>
                  <a:pt x="501855" y="219873"/>
                </a:lnTo>
                <a:close/>
              </a:path>
              <a:path w="702310" h="309880">
                <a:moveTo>
                  <a:pt x="138745" y="153184"/>
                </a:moveTo>
                <a:lnTo>
                  <a:pt x="138745" y="161126"/>
                </a:lnTo>
                <a:lnTo>
                  <a:pt x="323739" y="245851"/>
                </a:lnTo>
                <a:lnTo>
                  <a:pt x="323739" y="237909"/>
                </a:lnTo>
                <a:lnTo>
                  <a:pt x="138745" y="153184"/>
                </a:lnTo>
                <a:close/>
              </a:path>
              <a:path w="702310" h="309880">
                <a:moveTo>
                  <a:pt x="367237" y="217991"/>
                </a:moveTo>
                <a:lnTo>
                  <a:pt x="323739" y="237909"/>
                </a:lnTo>
                <a:lnTo>
                  <a:pt x="323739" y="245851"/>
                </a:lnTo>
                <a:lnTo>
                  <a:pt x="367237" y="225922"/>
                </a:lnTo>
                <a:lnTo>
                  <a:pt x="367237" y="217991"/>
                </a:lnTo>
                <a:close/>
              </a:path>
              <a:path w="702310" h="309880">
                <a:moveTo>
                  <a:pt x="342734" y="186847"/>
                </a:moveTo>
                <a:lnTo>
                  <a:pt x="342734" y="194779"/>
                </a:lnTo>
                <a:lnTo>
                  <a:pt x="388986" y="215963"/>
                </a:lnTo>
                <a:lnTo>
                  <a:pt x="388986" y="208020"/>
                </a:lnTo>
                <a:lnTo>
                  <a:pt x="342734" y="186847"/>
                </a:lnTo>
                <a:close/>
              </a:path>
              <a:path w="702310" h="309880">
                <a:moveTo>
                  <a:pt x="432484" y="188102"/>
                </a:moveTo>
                <a:lnTo>
                  <a:pt x="388986" y="208020"/>
                </a:lnTo>
                <a:lnTo>
                  <a:pt x="388986" y="215963"/>
                </a:lnTo>
                <a:lnTo>
                  <a:pt x="432484" y="196045"/>
                </a:lnTo>
                <a:lnTo>
                  <a:pt x="432484" y="188102"/>
                </a:lnTo>
                <a:close/>
              </a:path>
              <a:path w="702310" h="309880">
                <a:moveTo>
                  <a:pt x="273363" y="155077"/>
                </a:moveTo>
                <a:lnTo>
                  <a:pt x="273363" y="163020"/>
                </a:lnTo>
                <a:lnTo>
                  <a:pt x="319615" y="184192"/>
                </a:lnTo>
                <a:lnTo>
                  <a:pt x="319615" y="176250"/>
                </a:lnTo>
                <a:lnTo>
                  <a:pt x="273363" y="155077"/>
                </a:lnTo>
                <a:close/>
              </a:path>
              <a:path w="702310" h="309880">
                <a:moveTo>
                  <a:pt x="363113" y="156332"/>
                </a:moveTo>
                <a:lnTo>
                  <a:pt x="319615" y="176250"/>
                </a:lnTo>
                <a:lnTo>
                  <a:pt x="319615" y="184192"/>
                </a:lnTo>
                <a:lnTo>
                  <a:pt x="363113" y="164274"/>
                </a:lnTo>
                <a:lnTo>
                  <a:pt x="363113" y="156332"/>
                </a:lnTo>
                <a:close/>
              </a:path>
              <a:path w="702310" h="309880">
                <a:moveTo>
                  <a:pt x="481476" y="250389"/>
                </a:moveTo>
                <a:lnTo>
                  <a:pt x="481476" y="258320"/>
                </a:lnTo>
                <a:lnTo>
                  <a:pt x="527728" y="279504"/>
                </a:lnTo>
                <a:lnTo>
                  <a:pt x="527728" y="271561"/>
                </a:lnTo>
                <a:lnTo>
                  <a:pt x="481476" y="250389"/>
                </a:lnTo>
                <a:close/>
              </a:path>
              <a:path w="702310" h="309880">
                <a:moveTo>
                  <a:pt x="571226" y="251643"/>
                </a:moveTo>
                <a:lnTo>
                  <a:pt x="527728" y="271561"/>
                </a:lnTo>
                <a:lnTo>
                  <a:pt x="527728" y="279504"/>
                </a:lnTo>
                <a:lnTo>
                  <a:pt x="571226" y="259586"/>
                </a:lnTo>
                <a:lnTo>
                  <a:pt x="571226" y="251643"/>
                </a:lnTo>
                <a:close/>
              </a:path>
              <a:path w="702310" h="309880">
                <a:moveTo>
                  <a:pt x="0" y="89643"/>
                </a:moveTo>
                <a:lnTo>
                  <a:pt x="0" y="97585"/>
                </a:lnTo>
                <a:lnTo>
                  <a:pt x="46242" y="118769"/>
                </a:lnTo>
                <a:lnTo>
                  <a:pt x="46242" y="110827"/>
                </a:lnTo>
                <a:lnTo>
                  <a:pt x="0" y="89643"/>
                </a:lnTo>
                <a:close/>
              </a:path>
              <a:path w="702310" h="309880">
                <a:moveTo>
                  <a:pt x="89754" y="90908"/>
                </a:moveTo>
                <a:lnTo>
                  <a:pt x="46242" y="110827"/>
                </a:lnTo>
                <a:lnTo>
                  <a:pt x="46242" y="118769"/>
                </a:lnTo>
                <a:lnTo>
                  <a:pt x="89754" y="98840"/>
                </a:lnTo>
                <a:lnTo>
                  <a:pt x="89754" y="90908"/>
                </a:lnTo>
                <a:close/>
              </a:path>
              <a:path w="702310" h="309880">
                <a:moveTo>
                  <a:pt x="69375" y="121413"/>
                </a:moveTo>
                <a:lnTo>
                  <a:pt x="69375" y="129356"/>
                </a:lnTo>
                <a:lnTo>
                  <a:pt x="115612" y="150540"/>
                </a:lnTo>
                <a:lnTo>
                  <a:pt x="115612" y="142597"/>
                </a:lnTo>
                <a:lnTo>
                  <a:pt x="69375" y="121413"/>
                </a:lnTo>
                <a:close/>
              </a:path>
              <a:path w="702310" h="309880">
                <a:moveTo>
                  <a:pt x="159125" y="122679"/>
                </a:moveTo>
                <a:lnTo>
                  <a:pt x="115612" y="142597"/>
                </a:lnTo>
                <a:lnTo>
                  <a:pt x="115612" y="150540"/>
                </a:lnTo>
                <a:lnTo>
                  <a:pt x="159125" y="130610"/>
                </a:lnTo>
                <a:lnTo>
                  <a:pt x="159125" y="122679"/>
                </a:lnTo>
                <a:close/>
              </a:path>
              <a:path w="702310" h="309880">
                <a:moveTo>
                  <a:pt x="346858" y="248495"/>
                </a:moveTo>
                <a:lnTo>
                  <a:pt x="346858" y="256438"/>
                </a:lnTo>
                <a:lnTo>
                  <a:pt x="393110" y="277622"/>
                </a:lnTo>
                <a:lnTo>
                  <a:pt x="393110" y="269679"/>
                </a:lnTo>
                <a:lnTo>
                  <a:pt x="346858" y="248495"/>
                </a:lnTo>
                <a:close/>
              </a:path>
              <a:path w="702310" h="309880">
                <a:moveTo>
                  <a:pt x="436608" y="249761"/>
                </a:moveTo>
                <a:lnTo>
                  <a:pt x="393110" y="269679"/>
                </a:lnTo>
                <a:lnTo>
                  <a:pt x="393110" y="277622"/>
                </a:lnTo>
                <a:lnTo>
                  <a:pt x="436608" y="257693"/>
                </a:lnTo>
                <a:lnTo>
                  <a:pt x="436608" y="249761"/>
                </a:lnTo>
                <a:close/>
              </a:path>
              <a:path w="702310" h="309880">
                <a:moveTo>
                  <a:pt x="416229" y="280266"/>
                </a:moveTo>
                <a:lnTo>
                  <a:pt x="416229" y="288208"/>
                </a:lnTo>
                <a:lnTo>
                  <a:pt x="462481" y="309393"/>
                </a:lnTo>
                <a:lnTo>
                  <a:pt x="462481" y="301450"/>
                </a:lnTo>
                <a:lnTo>
                  <a:pt x="416229" y="280266"/>
                </a:lnTo>
                <a:close/>
              </a:path>
              <a:path w="702310" h="309880">
                <a:moveTo>
                  <a:pt x="505979" y="281532"/>
                </a:moveTo>
                <a:lnTo>
                  <a:pt x="462481" y="301450"/>
                </a:lnTo>
                <a:lnTo>
                  <a:pt x="462481" y="309393"/>
                </a:lnTo>
                <a:lnTo>
                  <a:pt x="505979" y="289463"/>
                </a:lnTo>
                <a:lnTo>
                  <a:pt x="505979" y="281532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80" name="object 80"/>
          <p:cNvSpPr/>
          <p:nvPr/>
        </p:nvSpPr>
        <p:spPr>
          <a:xfrm>
            <a:off x="1730931" y="2266324"/>
            <a:ext cx="751046" cy="575310"/>
          </a:xfrm>
          <a:custGeom>
            <a:avLst/>
            <a:gdLst/>
            <a:ahLst/>
            <a:cxnLst/>
            <a:rect l="l" t="t" r="r" b="b"/>
            <a:pathLst>
              <a:path w="1001395" h="767080">
                <a:moveTo>
                  <a:pt x="515126" y="766622"/>
                </a:moveTo>
                <a:lnTo>
                  <a:pt x="860709" y="607841"/>
                </a:lnTo>
                <a:lnTo>
                  <a:pt x="1000821" y="234716"/>
                </a:lnTo>
                <a:lnTo>
                  <a:pt x="487827" y="0"/>
                </a:lnTo>
                <a:lnTo>
                  <a:pt x="443792" y="0"/>
                </a:lnTo>
                <a:lnTo>
                  <a:pt x="322266" y="325222"/>
                </a:lnTo>
                <a:lnTo>
                  <a:pt x="0" y="472883"/>
                </a:lnTo>
                <a:lnTo>
                  <a:pt x="0" y="528459"/>
                </a:lnTo>
                <a:lnTo>
                  <a:pt x="40191" y="558414"/>
                </a:lnTo>
                <a:lnTo>
                  <a:pt x="81926" y="586808"/>
                </a:lnTo>
                <a:lnTo>
                  <a:pt x="125135" y="613609"/>
                </a:lnTo>
                <a:lnTo>
                  <a:pt x="169743" y="638782"/>
                </a:lnTo>
                <a:lnTo>
                  <a:pt x="215679" y="662295"/>
                </a:lnTo>
                <a:lnTo>
                  <a:pt x="262870" y="684114"/>
                </a:lnTo>
                <a:lnTo>
                  <a:pt x="311244" y="704204"/>
                </a:lnTo>
                <a:lnTo>
                  <a:pt x="360730" y="722534"/>
                </a:lnTo>
                <a:lnTo>
                  <a:pt x="411253" y="739069"/>
                </a:lnTo>
                <a:lnTo>
                  <a:pt x="462743" y="753776"/>
                </a:lnTo>
                <a:lnTo>
                  <a:pt x="515126" y="766621"/>
                </a:lnTo>
              </a:path>
            </a:pathLst>
          </a:custGeom>
          <a:ln w="184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81" name="object 81"/>
          <p:cNvSpPr/>
          <p:nvPr/>
        </p:nvSpPr>
        <p:spPr>
          <a:xfrm>
            <a:off x="2108645" y="2718436"/>
            <a:ext cx="1704005" cy="414310"/>
          </a:xfrm>
          <a:custGeom>
            <a:avLst/>
            <a:gdLst/>
            <a:ahLst/>
            <a:cxnLst/>
            <a:rect l="l" t="t" r="r" b="b"/>
            <a:pathLst>
              <a:path w="2361565" h="657225">
                <a:moveTo>
                  <a:pt x="2149475" y="576961"/>
                </a:moveTo>
                <a:lnTo>
                  <a:pt x="2055241" y="496824"/>
                </a:lnTo>
                <a:lnTo>
                  <a:pt x="2049272" y="491617"/>
                </a:lnTo>
                <a:lnTo>
                  <a:pt x="2040255" y="492379"/>
                </a:lnTo>
                <a:lnTo>
                  <a:pt x="2029968" y="504444"/>
                </a:lnTo>
                <a:lnTo>
                  <a:pt x="2030730" y="513461"/>
                </a:lnTo>
                <a:lnTo>
                  <a:pt x="2072017" y="548589"/>
                </a:lnTo>
                <a:lnTo>
                  <a:pt x="5080" y="178181"/>
                </a:lnTo>
                <a:lnTo>
                  <a:pt x="0" y="206375"/>
                </a:lnTo>
                <a:lnTo>
                  <a:pt x="2066950" y="576783"/>
                </a:lnTo>
                <a:lnTo>
                  <a:pt x="2023491" y="592709"/>
                </a:lnTo>
                <a:lnTo>
                  <a:pt x="2015998" y="595376"/>
                </a:lnTo>
                <a:lnTo>
                  <a:pt x="2012188" y="603631"/>
                </a:lnTo>
                <a:lnTo>
                  <a:pt x="2014982" y="610997"/>
                </a:lnTo>
                <a:lnTo>
                  <a:pt x="2017649" y="618363"/>
                </a:lnTo>
                <a:lnTo>
                  <a:pt x="2025904" y="622173"/>
                </a:lnTo>
                <a:lnTo>
                  <a:pt x="2124494" y="586105"/>
                </a:lnTo>
                <a:lnTo>
                  <a:pt x="2149475" y="576961"/>
                </a:lnTo>
                <a:close/>
              </a:path>
              <a:path w="2361565" h="657225">
                <a:moveTo>
                  <a:pt x="2361184" y="657098"/>
                </a:moveTo>
                <a:lnTo>
                  <a:pt x="2360358" y="641223"/>
                </a:lnTo>
                <a:lnTo>
                  <a:pt x="2354834" y="533527"/>
                </a:lnTo>
                <a:lnTo>
                  <a:pt x="2354453" y="525653"/>
                </a:lnTo>
                <a:lnTo>
                  <a:pt x="2347722" y="519557"/>
                </a:lnTo>
                <a:lnTo>
                  <a:pt x="2339848" y="519938"/>
                </a:lnTo>
                <a:lnTo>
                  <a:pt x="2331974" y="520446"/>
                </a:lnTo>
                <a:lnTo>
                  <a:pt x="2325878" y="527050"/>
                </a:lnTo>
                <a:lnTo>
                  <a:pt x="2326386" y="535051"/>
                </a:lnTo>
                <a:lnTo>
                  <a:pt x="2328761" y="581482"/>
                </a:lnTo>
                <a:lnTo>
                  <a:pt x="1948434" y="0"/>
                </a:lnTo>
                <a:lnTo>
                  <a:pt x="1924558" y="15748"/>
                </a:lnTo>
                <a:lnTo>
                  <a:pt x="2304821" y="597014"/>
                </a:lnTo>
                <a:lnTo>
                  <a:pt x="2256282" y="572643"/>
                </a:lnTo>
                <a:lnTo>
                  <a:pt x="2247646" y="575564"/>
                </a:lnTo>
                <a:lnTo>
                  <a:pt x="2244090" y="582676"/>
                </a:lnTo>
                <a:lnTo>
                  <a:pt x="2240534" y="589661"/>
                </a:lnTo>
                <a:lnTo>
                  <a:pt x="2243455" y="598297"/>
                </a:lnTo>
                <a:lnTo>
                  <a:pt x="2361184" y="657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550"/>
          </a:p>
        </p:txBody>
      </p:sp>
      <p:pic>
        <p:nvPicPr>
          <p:cNvPr id="100" name="object 100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3450337" y="3829050"/>
            <a:ext cx="283463" cy="285750"/>
          </a:xfrm>
          <a:prstGeom prst="rect">
            <a:avLst/>
          </a:prstGeom>
        </p:spPr>
      </p:pic>
      <p:sp>
        <p:nvSpPr>
          <p:cNvPr id="113" name="object 113"/>
          <p:cNvSpPr txBox="1"/>
          <p:nvPr/>
        </p:nvSpPr>
        <p:spPr>
          <a:xfrm>
            <a:off x="6048375" y="2414302"/>
            <a:ext cx="921068" cy="194219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-4" dirty="0">
                <a:latin typeface="Arial MT"/>
                <a:cs typeface="Arial MT"/>
              </a:rPr>
              <a:t>Clients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25">
              <a:latin typeface="Arial MT"/>
              <a:cs typeface="Arial MT"/>
            </a:endParaRPr>
          </a:p>
          <a:p>
            <a:pPr marL="9525">
              <a:spcBef>
                <a:spcPts val="1304"/>
              </a:spcBef>
            </a:pPr>
            <a:r>
              <a:rPr sz="1800" dirty="0">
                <a:latin typeface="Arial MT"/>
                <a:cs typeface="Arial MT"/>
              </a:rPr>
              <a:t>Gat</a:t>
            </a:r>
            <a:r>
              <a:rPr sz="1800" spc="-4" dirty="0">
                <a:latin typeface="Arial MT"/>
                <a:cs typeface="Arial MT"/>
              </a:rPr>
              <a:t>e</a:t>
            </a:r>
            <a:r>
              <a:rPr sz="1800" spc="-11" dirty="0">
                <a:latin typeface="Arial MT"/>
                <a:cs typeface="Arial MT"/>
              </a:rPr>
              <a:t>w</a:t>
            </a:r>
            <a:r>
              <a:rPr sz="1800" spc="-4" dirty="0">
                <a:latin typeface="Arial MT"/>
                <a:cs typeface="Arial MT"/>
              </a:rPr>
              <a:t>ay</a:t>
            </a:r>
            <a:endParaRPr sz="1800">
              <a:latin typeface="Arial MT"/>
              <a:cs typeface="Arial MT"/>
            </a:endParaRPr>
          </a:p>
          <a:p>
            <a:pPr>
              <a:spcBef>
                <a:spcPts val="8"/>
              </a:spcBef>
            </a:pPr>
            <a:endParaRPr sz="2250">
              <a:latin typeface="Arial MT"/>
              <a:cs typeface="Arial MT"/>
            </a:endParaRPr>
          </a:p>
          <a:p>
            <a:pPr marL="9525" marR="5239"/>
            <a:r>
              <a:rPr sz="1800" spc="-8" dirty="0">
                <a:latin typeface="Arial MT"/>
                <a:cs typeface="Arial MT"/>
              </a:rPr>
              <a:t>Load </a:t>
            </a:r>
            <a:r>
              <a:rPr sz="1800" spc="-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</a:t>
            </a:r>
            <a:r>
              <a:rPr sz="1800" spc="-8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l</a:t>
            </a:r>
            <a:r>
              <a:rPr sz="1800" spc="-8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nc</a:t>
            </a:r>
            <a:r>
              <a:rPr sz="1800" spc="-8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5" name="object 115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23</a:t>
            </a:fld>
            <a:endParaRPr dirty="0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1E369FC-401B-A46C-BAA6-C495B568043A}"/>
              </a:ext>
            </a:extLst>
          </p:cNvPr>
          <p:cNvGrpSpPr/>
          <p:nvPr/>
        </p:nvGrpSpPr>
        <p:grpSpPr>
          <a:xfrm>
            <a:off x="4323254" y="2266324"/>
            <a:ext cx="751047" cy="575310"/>
            <a:chOff x="4323254" y="2266324"/>
            <a:chExt cx="751047" cy="575310"/>
          </a:xfrm>
        </p:grpSpPr>
        <p:pic>
          <p:nvPicPr>
            <p:cNvPr id="119" name="object 82">
              <a:extLst>
                <a:ext uri="{FF2B5EF4-FFF2-40B4-BE49-F238E27FC236}">
                  <a16:creationId xmlns:a16="http://schemas.microsoft.com/office/drawing/2014/main" id="{3554B6A5-0180-9914-F643-B8579E7AAC56}"/>
                </a:ext>
              </a:extLst>
            </p:cNvPr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709600" y="2442362"/>
              <a:ext cx="364271" cy="398929"/>
            </a:xfrm>
            <a:prstGeom prst="rect">
              <a:avLst/>
            </a:prstGeom>
          </p:spPr>
        </p:pic>
        <p:sp>
          <p:nvSpPr>
            <p:cNvPr id="120" name="object 83">
              <a:extLst>
                <a:ext uri="{FF2B5EF4-FFF2-40B4-BE49-F238E27FC236}">
                  <a16:creationId xmlns:a16="http://schemas.microsoft.com/office/drawing/2014/main" id="{95D169E0-E812-C0EF-E2BB-0ACFDB7D61FD}"/>
                </a:ext>
              </a:extLst>
            </p:cNvPr>
            <p:cNvSpPr/>
            <p:nvPr/>
          </p:nvSpPr>
          <p:spPr>
            <a:xfrm>
              <a:off x="4949700" y="2442361"/>
              <a:ext cx="124301" cy="244316"/>
            </a:xfrm>
            <a:custGeom>
              <a:avLst/>
              <a:gdLst/>
              <a:ahLst/>
              <a:cxnLst/>
              <a:rect l="l" t="t" r="r" b="b"/>
              <a:pathLst>
                <a:path w="165734" h="325755">
                  <a:moveTo>
                    <a:pt x="0" y="325233"/>
                  </a:moveTo>
                  <a:lnTo>
                    <a:pt x="121525" y="0"/>
                  </a:lnTo>
                  <a:lnTo>
                    <a:pt x="165560" y="0"/>
                  </a:lnTo>
                  <a:lnTo>
                    <a:pt x="50474" y="301674"/>
                  </a:lnTo>
                  <a:lnTo>
                    <a:pt x="0" y="325233"/>
                  </a:lnTo>
                  <a:close/>
                </a:path>
              </a:pathLst>
            </a:custGeom>
            <a:ln w="97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21" name="object 84">
              <a:extLst>
                <a:ext uri="{FF2B5EF4-FFF2-40B4-BE49-F238E27FC236}">
                  <a16:creationId xmlns:a16="http://schemas.microsoft.com/office/drawing/2014/main" id="{EAFA7BB5-3092-C714-0235-681DF7F8E399}"/>
                </a:ext>
              </a:extLst>
            </p:cNvPr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655030" y="2266324"/>
              <a:ext cx="418841" cy="176037"/>
            </a:xfrm>
            <a:prstGeom prst="rect">
              <a:avLst/>
            </a:prstGeom>
          </p:spPr>
        </p:pic>
        <p:sp>
          <p:nvSpPr>
            <p:cNvPr id="122" name="object 85">
              <a:extLst>
                <a:ext uri="{FF2B5EF4-FFF2-40B4-BE49-F238E27FC236}">
                  <a16:creationId xmlns:a16="http://schemas.microsoft.com/office/drawing/2014/main" id="{04CFD2F1-7B0A-68BB-CE72-9901CA821859}"/>
                </a:ext>
              </a:extLst>
            </p:cNvPr>
            <p:cNvSpPr/>
            <p:nvPr/>
          </p:nvSpPr>
          <p:spPr>
            <a:xfrm>
              <a:off x="4655030" y="2266324"/>
              <a:ext cx="419100" cy="176213"/>
            </a:xfrm>
            <a:custGeom>
              <a:avLst/>
              <a:gdLst/>
              <a:ahLst/>
              <a:cxnLst/>
              <a:rect l="l" t="t" r="r" b="b"/>
              <a:pathLst>
                <a:path w="558800" h="234950">
                  <a:moveTo>
                    <a:pt x="0" y="1321"/>
                  </a:moveTo>
                  <a:lnTo>
                    <a:pt x="45461" y="0"/>
                  </a:lnTo>
                  <a:lnTo>
                    <a:pt x="402737" y="150193"/>
                  </a:lnTo>
                  <a:lnTo>
                    <a:pt x="558455" y="234716"/>
                  </a:lnTo>
                  <a:lnTo>
                    <a:pt x="514420" y="234716"/>
                  </a:lnTo>
                  <a:lnTo>
                    <a:pt x="467334" y="213961"/>
                  </a:lnTo>
                  <a:lnTo>
                    <a:pt x="420312" y="193113"/>
                  </a:lnTo>
                  <a:lnTo>
                    <a:pt x="373353" y="172172"/>
                  </a:lnTo>
                  <a:lnTo>
                    <a:pt x="326458" y="151138"/>
                  </a:lnTo>
                  <a:lnTo>
                    <a:pt x="279627" y="130011"/>
                  </a:lnTo>
                  <a:lnTo>
                    <a:pt x="232860" y="108793"/>
                  </a:lnTo>
                  <a:lnTo>
                    <a:pt x="186158" y="87482"/>
                  </a:lnTo>
                  <a:lnTo>
                    <a:pt x="139520" y="66079"/>
                  </a:lnTo>
                  <a:lnTo>
                    <a:pt x="92948" y="44585"/>
                  </a:lnTo>
                  <a:lnTo>
                    <a:pt x="46441" y="22999"/>
                  </a:lnTo>
                  <a:lnTo>
                    <a:pt x="0" y="1321"/>
                  </a:lnTo>
                  <a:close/>
                </a:path>
              </a:pathLst>
            </a:custGeom>
            <a:ln w="83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23" name="object 86">
              <a:extLst>
                <a:ext uri="{FF2B5EF4-FFF2-40B4-BE49-F238E27FC236}">
                  <a16:creationId xmlns:a16="http://schemas.microsoft.com/office/drawing/2014/main" id="{4B56F612-A9A8-929B-61D1-8BAC285E6B23}"/>
                </a:ext>
              </a:extLst>
            </p:cNvPr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23255" y="2510241"/>
              <a:ext cx="626445" cy="286394"/>
            </a:xfrm>
            <a:prstGeom prst="rect">
              <a:avLst/>
            </a:prstGeom>
          </p:spPr>
        </p:pic>
        <p:sp>
          <p:nvSpPr>
            <p:cNvPr id="124" name="object 87">
              <a:extLst>
                <a:ext uri="{FF2B5EF4-FFF2-40B4-BE49-F238E27FC236}">
                  <a16:creationId xmlns:a16="http://schemas.microsoft.com/office/drawing/2014/main" id="{7DCACCF5-4F7E-FB34-2AB6-066040E912A8}"/>
                </a:ext>
              </a:extLst>
            </p:cNvPr>
            <p:cNvSpPr/>
            <p:nvPr/>
          </p:nvSpPr>
          <p:spPr>
            <a:xfrm>
              <a:off x="4323255" y="2510241"/>
              <a:ext cx="626745" cy="286703"/>
            </a:xfrm>
            <a:custGeom>
              <a:avLst/>
              <a:gdLst/>
              <a:ahLst/>
              <a:cxnLst/>
              <a:rect l="l" t="t" r="r" b="b"/>
              <a:pathLst>
                <a:path w="835659" h="382269">
                  <a:moveTo>
                    <a:pt x="0" y="147661"/>
                  </a:moveTo>
                  <a:lnTo>
                    <a:pt x="322266" y="0"/>
                  </a:lnTo>
                  <a:lnTo>
                    <a:pt x="835260" y="234727"/>
                  </a:lnTo>
                  <a:lnTo>
                    <a:pt x="515423" y="381858"/>
                  </a:lnTo>
                  <a:lnTo>
                    <a:pt x="463931" y="367905"/>
                  </a:lnTo>
                  <a:lnTo>
                    <a:pt x="413213" y="352416"/>
                  </a:lnTo>
                  <a:lnTo>
                    <a:pt x="363322" y="335413"/>
                  </a:lnTo>
                  <a:lnTo>
                    <a:pt x="314307" y="316919"/>
                  </a:lnTo>
                  <a:lnTo>
                    <a:pt x="266219" y="296958"/>
                  </a:lnTo>
                  <a:lnTo>
                    <a:pt x="219108" y="275552"/>
                  </a:lnTo>
                  <a:lnTo>
                    <a:pt x="173026" y="252724"/>
                  </a:lnTo>
                  <a:lnTo>
                    <a:pt x="128024" y="228498"/>
                  </a:lnTo>
                  <a:lnTo>
                    <a:pt x="84151" y="202897"/>
                  </a:lnTo>
                  <a:lnTo>
                    <a:pt x="41460" y="175943"/>
                  </a:lnTo>
                  <a:lnTo>
                    <a:pt x="0" y="147661"/>
                  </a:lnTo>
                  <a:close/>
                </a:path>
              </a:pathLst>
            </a:custGeom>
            <a:ln w="842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25" name="object 88">
              <a:extLst>
                <a:ext uri="{FF2B5EF4-FFF2-40B4-BE49-F238E27FC236}">
                  <a16:creationId xmlns:a16="http://schemas.microsoft.com/office/drawing/2014/main" id="{4D7B79D5-5E2E-9085-2535-C339DE18E3DE}"/>
                </a:ext>
              </a:extLst>
            </p:cNvPr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564955" y="2266324"/>
              <a:ext cx="475889" cy="419961"/>
            </a:xfrm>
            <a:prstGeom prst="rect">
              <a:avLst/>
            </a:prstGeom>
          </p:spPr>
        </p:pic>
        <p:sp>
          <p:nvSpPr>
            <p:cNvPr id="126" name="object 89">
              <a:extLst>
                <a:ext uri="{FF2B5EF4-FFF2-40B4-BE49-F238E27FC236}">
                  <a16:creationId xmlns:a16="http://schemas.microsoft.com/office/drawing/2014/main" id="{AEF32413-6A00-9513-228E-0E02D1728DC2}"/>
                </a:ext>
              </a:extLst>
            </p:cNvPr>
            <p:cNvSpPr/>
            <p:nvPr/>
          </p:nvSpPr>
          <p:spPr>
            <a:xfrm>
              <a:off x="4564955" y="2266324"/>
              <a:ext cx="476250" cy="420053"/>
            </a:xfrm>
            <a:custGeom>
              <a:avLst/>
              <a:gdLst/>
              <a:ahLst/>
              <a:cxnLst/>
              <a:rect l="l" t="t" r="r" b="b"/>
              <a:pathLst>
                <a:path w="635000" h="560069">
                  <a:moveTo>
                    <a:pt x="513022" y="559961"/>
                  </a:moveTo>
                  <a:lnTo>
                    <a:pt x="466487" y="538476"/>
                  </a:lnTo>
                  <a:lnTo>
                    <a:pt x="419933" y="517020"/>
                  </a:lnTo>
                  <a:lnTo>
                    <a:pt x="373358" y="495594"/>
                  </a:lnTo>
                  <a:lnTo>
                    <a:pt x="326762" y="474197"/>
                  </a:lnTo>
                  <a:lnTo>
                    <a:pt x="280146" y="452829"/>
                  </a:lnTo>
                  <a:lnTo>
                    <a:pt x="233509" y="431490"/>
                  </a:lnTo>
                  <a:lnTo>
                    <a:pt x="186852" y="410181"/>
                  </a:lnTo>
                  <a:lnTo>
                    <a:pt x="140173" y="388900"/>
                  </a:lnTo>
                  <a:lnTo>
                    <a:pt x="93474" y="367649"/>
                  </a:lnTo>
                  <a:lnTo>
                    <a:pt x="46754" y="346426"/>
                  </a:lnTo>
                  <a:lnTo>
                    <a:pt x="14" y="325233"/>
                  </a:lnTo>
                  <a:lnTo>
                    <a:pt x="121525" y="0"/>
                  </a:lnTo>
                  <a:lnTo>
                    <a:pt x="634519" y="234716"/>
                  </a:lnTo>
                  <a:lnTo>
                    <a:pt x="512994" y="559950"/>
                  </a:lnTo>
                  <a:close/>
                </a:path>
              </a:pathLst>
            </a:custGeom>
            <a:ln w="89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27" name="object 90">
              <a:extLst>
                <a:ext uri="{FF2B5EF4-FFF2-40B4-BE49-F238E27FC236}">
                  <a16:creationId xmlns:a16="http://schemas.microsoft.com/office/drawing/2014/main" id="{C0BCD78F-DC01-4F97-5B4F-63D23DC4648A}"/>
                </a:ext>
              </a:extLst>
            </p:cNvPr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323255" y="2620987"/>
              <a:ext cx="386567" cy="220304"/>
            </a:xfrm>
            <a:prstGeom prst="rect">
              <a:avLst/>
            </a:prstGeom>
          </p:spPr>
        </p:pic>
        <p:sp>
          <p:nvSpPr>
            <p:cNvPr id="128" name="object 91">
              <a:extLst>
                <a:ext uri="{FF2B5EF4-FFF2-40B4-BE49-F238E27FC236}">
                  <a16:creationId xmlns:a16="http://schemas.microsoft.com/office/drawing/2014/main" id="{40248A30-EBF3-49DA-05E4-115E25F8CA17}"/>
                </a:ext>
              </a:extLst>
            </p:cNvPr>
            <p:cNvSpPr/>
            <p:nvPr/>
          </p:nvSpPr>
          <p:spPr>
            <a:xfrm>
              <a:off x="4323254" y="2620987"/>
              <a:ext cx="386715" cy="220504"/>
            </a:xfrm>
            <a:custGeom>
              <a:avLst/>
              <a:gdLst/>
              <a:ahLst/>
              <a:cxnLst/>
              <a:rect l="l" t="t" r="r" b="b"/>
              <a:pathLst>
                <a:path w="515620" h="294005">
                  <a:moveTo>
                    <a:pt x="0" y="55576"/>
                  </a:moveTo>
                  <a:lnTo>
                    <a:pt x="40062" y="85674"/>
                  </a:lnTo>
                  <a:lnTo>
                    <a:pt x="81704" y="114187"/>
                  </a:lnTo>
                  <a:lnTo>
                    <a:pt x="124848" y="141079"/>
                  </a:lnTo>
                  <a:lnTo>
                    <a:pt x="169421" y="166317"/>
                  </a:lnTo>
                  <a:lnTo>
                    <a:pt x="215348" y="189866"/>
                  </a:lnTo>
                  <a:lnTo>
                    <a:pt x="262552" y="211690"/>
                  </a:lnTo>
                  <a:lnTo>
                    <a:pt x="310961" y="231756"/>
                  </a:lnTo>
                  <a:lnTo>
                    <a:pt x="360497" y="250028"/>
                  </a:lnTo>
                  <a:lnTo>
                    <a:pt x="411087" y="266472"/>
                  </a:lnTo>
                  <a:lnTo>
                    <a:pt x="462656" y="281053"/>
                  </a:lnTo>
                  <a:lnTo>
                    <a:pt x="515127" y="293737"/>
                  </a:lnTo>
                  <a:lnTo>
                    <a:pt x="515424" y="234196"/>
                  </a:lnTo>
                  <a:lnTo>
                    <a:pt x="463067" y="221810"/>
                  </a:lnTo>
                  <a:lnTo>
                    <a:pt x="411589" y="207542"/>
                  </a:lnTo>
                  <a:lnTo>
                    <a:pt x="361063" y="191426"/>
                  </a:lnTo>
                  <a:lnTo>
                    <a:pt x="311563" y="173496"/>
                  </a:lnTo>
                  <a:lnTo>
                    <a:pt x="263163" y="153785"/>
                  </a:lnTo>
                  <a:lnTo>
                    <a:pt x="215937" y="132326"/>
                  </a:lnTo>
                  <a:lnTo>
                    <a:pt x="169959" y="109154"/>
                  </a:lnTo>
                  <a:lnTo>
                    <a:pt x="125303" y="84302"/>
                  </a:lnTo>
                  <a:lnTo>
                    <a:pt x="82041" y="57803"/>
                  </a:lnTo>
                  <a:lnTo>
                    <a:pt x="40250" y="29691"/>
                  </a:lnTo>
                  <a:lnTo>
                    <a:pt x="1" y="0"/>
                  </a:lnTo>
                  <a:lnTo>
                    <a:pt x="1" y="55576"/>
                  </a:lnTo>
                  <a:close/>
                </a:path>
              </a:pathLst>
            </a:custGeom>
            <a:ln w="85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29" name="object 92">
              <a:extLst>
                <a:ext uri="{FF2B5EF4-FFF2-40B4-BE49-F238E27FC236}">
                  <a16:creationId xmlns:a16="http://schemas.microsoft.com/office/drawing/2014/main" id="{14B42698-2017-80AA-CB8F-2B783B5623A3}"/>
                </a:ext>
              </a:extLst>
            </p:cNvPr>
            <p:cNvSpPr/>
            <p:nvPr/>
          </p:nvSpPr>
          <p:spPr>
            <a:xfrm>
              <a:off x="4593479" y="2295000"/>
              <a:ext cx="340994" cy="366236"/>
            </a:xfrm>
            <a:custGeom>
              <a:avLst/>
              <a:gdLst/>
              <a:ahLst/>
              <a:cxnLst/>
              <a:rect l="l" t="t" r="r" b="b"/>
              <a:pathLst>
                <a:path w="454659" h="488314">
                  <a:moveTo>
                    <a:pt x="106089" y="0"/>
                  </a:moveTo>
                  <a:lnTo>
                    <a:pt x="0" y="281028"/>
                  </a:lnTo>
                  <a:lnTo>
                    <a:pt x="454370" y="488242"/>
                  </a:lnTo>
                </a:path>
              </a:pathLst>
            </a:custGeom>
            <a:ln w="9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30" name="object 93">
              <a:extLst>
                <a:ext uri="{FF2B5EF4-FFF2-40B4-BE49-F238E27FC236}">
                  <a16:creationId xmlns:a16="http://schemas.microsoft.com/office/drawing/2014/main" id="{67F881CB-9198-338C-12DC-4F993B73C7EB}"/>
                </a:ext>
              </a:extLst>
            </p:cNvPr>
            <p:cNvSpPr/>
            <p:nvPr/>
          </p:nvSpPr>
          <p:spPr>
            <a:xfrm>
              <a:off x="4731589" y="2728162"/>
              <a:ext cx="166211" cy="102870"/>
            </a:xfrm>
            <a:custGeom>
              <a:avLst/>
              <a:gdLst/>
              <a:ahLst/>
              <a:cxnLst/>
              <a:rect l="l" t="t" r="r" b="b"/>
              <a:pathLst>
                <a:path w="221615" h="137160">
                  <a:moveTo>
                    <a:pt x="221190" y="0"/>
                  </a:moveTo>
                  <a:lnTo>
                    <a:pt x="0" y="101617"/>
                  </a:lnTo>
                  <a:lnTo>
                    <a:pt x="0" y="136548"/>
                  </a:lnTo>
                </a:path>
              </a:pathLst>
            </a:custGeom>
            <a:ln w="86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31" name="object 94">
              <a:extLst>
                <a:ext uri="{FF2B5EF4-FFF2-40B4-BE49-F238E27FC236}">
                  <a16:creationId xmlns:a16="http://schemas.microsoft.com/office/drawing/2014/main" id="{5C2ABCD9-B105-6AEC-78EA-E81D42C6B0C2}"/>
                </a:ext>
              </a:extLst>
            </p:cNvPr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603986" y="2295001"/>
              <a:ext cx="408334" cy="366182"/>
            </a:xfrm>
            <a:prstGeom prst="rect">
              <a:avLst/>
            </a:prstGeom>
          </p:spPr>
        </p:pic>
        <p:sp>
          <p:nvSpPr>
            <p:cNvPr id="132" name="object 96">
              <a:extLst>
                <a:ext uri="{FF2B5EF4-FFF2-40B4-BE49-F238E27FC236}">
                  <a16:creationId xmlns:a16="http://schemas.microsoft.com/office/drawing/2014/main" id="{A9C12A87-9C75-0005-AFB7-5B66E90B7196}"/>
                </a:ext>
              </a:extLst>
            </p:cNvPr>
            <p:cNvSpPr/>
            <p:nvPr/>
          </p:nvSpPr>
          <p:spPr>
            <a:xfrm>
              <a:off x="4377610" y="2530733"/>
              <a:ext cx="526733" cy="241459"/>
            </a:xfrm>
            <a:custGeom>
              <a:avLst/>
              <a:gdLst/>
              <a:ahLst/>
              <a:cxnLst/>
              <a:rect l="l" t="t" r="r" b="b"/>
              <a:pathLst>
                <a:path w="702309" h="321944">
                  <a:moveTo>
                    <a:pt x="459727" y="280266"/>
                  </a:moveTo>
                  <a:lnTo>
                    <a:pt x="416229" y="300184"/>
                  </a:lnTo>
                  <a:lnTo>
                    <a:pt x="462481" y="321368"/>
                  </a:lnTo>
                  <a:lnTo>
                    <a:pt x="505979" y="301450"/>
                  </a:lnTo>
                  <a:lnTo>
                    <a:pt x="459727" y="280266"/>
                  </a:lnTo>
                  <a:close/>
                </a:path>
                <a:path w="702309" h="321944">
                  <a:moveTo>
                    <a:pt x="524974" y="250377"/>
                  </a:moveTo>
                  <a:lnTo>
                    <a:pt x="481476" y="270307"/>
                  </a:lnTo>
                  <a:lnTo>
                    <a:pt x="527728" y="291480"/>
                  </a:lnTo>
                  <a:lnTo>
                    <a:pt x="571226" y="271561"/>
                  </a:lnTo>
                  <a:lnTo>
                    <a:pt x="524974" y="250377"/>
                  </a:lnTo>
                  <a:close/>
                </a:path>
                <a:path w="702309" h="321944">
                  <a:moveTo>
                    <a:pt x="390356" y="248495"/>
                  </a:moveTo>
                  <a:lnTo>
                    <a:pt x="346858" y="268413"/>
                  </a:lnTo>
                  <a:lnTo>
                    <a:pt x="393110" y="289598"/>
                  </a:lnTo>
                  <a:lnTo>
                    <a:pt x="436608" y="269679"/>
                  </a:lnTo>
                  <a:lnTo>
                    <a:pt x="390356" y="248495"/>
                  </a:lnTo>
                  <a:close/>
                </a:path>
                <a:path w="702309" h="321944">
                  <a:moveTo>
                    <a:pt x="590235" y="220500"/>
                  </a:moveTo>
                  <a:lnTo>
                    <a:pt x="546737" y="240418"/>
                  </a:lnTo>
                  <a:lnTo>
                    <a:pt x="592975" y="261602"/>
                  </a:lnTo>
                  <a:lnTo>
                    <a:pt x="636473" y="241684"/>
                  </a:lnTo>
                  <a:lnTo>
                    <a:pt x="590235" y="220500"/>
                  </a:lnTo>
                  <a:close/>
                </a:path>
                <a:path w="702309" h="321944">
                  <a:moveTo>
                    <a:pt x="455603" y="218607"/>
                  </a:moveTo>
                  <a:lnTo>
                    <a:pt x="412105" y="238536"/>
                  </a:lnTo>
                  <a:lnTo>
                    <a:pt x="458357" y="259709"/>
                  </a:lnTo>
                  <a:lnTo>
                    <a:pt x="501855" y="239791"/>
                  </a:lnTo>
                  <a:lnTo>
                    <a:pt x="455603" y="218607"/>
                  </a:lnTo>
                  <a:close/>
                </a:path>
                <a:path w="702309" h="321944">
                  <a:moveTo>
                    <a:pt x="182243" y="153184"/>
                  </a:moveTo>
                  <a:lnTo>
                    <a:pt x="138745" y="173102"/>
                  </a:lnTo>
                  <a:lnTo>
                    <a:pt x="323739" y="257827"/>
                  </a:lnTo>
                  <a:lnTo>
                    <a:pt x="367237" y="237909"/>
                  </a:lnTo>
                  <a:lnTo>
                    <a:pt x="182243" y="153184"/>
                  </a:lnTo>
                  <a:close/>
                </a:path>
                <a:path w="702309" h="321944">
                  <a:moveTo>
                    <a:pt x="655482" y="190612"/>
                  </a:moveTo>
                  <a:lnTo>
                    <a:pt x="611984" y="210541"/>
                  </a:lnTo>
                  <a:lnTo>
                    <a:pt x="658222" y="231714"/>
                  </a:lnTo>
                  <a:lnTo>
                    <a:pt x="701734" y="211796"/>
                  </a:lnTo>
                  <a:lnTo>
                    <a:pt x="655482" y="190612"/>
                  </a:lnTo>
                  <a:close/>
                </a:path>
                <a:path w="702309" h="321944">
                  <a:moveTo>
                    <a:pt x="520864" y="188729"/>
                  </a:moveTo>
                  <a:lnTo>
                    <a:pt x="477352" y="208648"/>
                  </a:lnTo>
                  <a:lnTo>
                    <a:pt x="523604" y="229832"/>
                  </a:lnTo>
                  <a:lnTo>
                    <a:pt x="567102" y="209914"/>
                  </a:lnTo>
                  <a:lnTo>
                    <a:pt x="520864" y="188729"/>
                  </a:lnTo>
                  <a:close/>
                </a:path>
                <a:path w="702309" h="321944">
                  <a:moveTo>
                    <a:pt x="386232" y="186836"/>
                  </a:moveTo>
                  <a:lnTo>
                    <a:pt x="342734" y="206766"/>
                  </a:lnTo>
                  <a:lnTo>
                    <a:pt x="388986" y="227939"/>
                  </a:lnTo>
                  <a:lnTo>
                    <a:pt x="432484" y="208020"/>
                  </a:lnTo>
                  <a:lnTo>
                    <a:pt x="386232" y="186836"/>
                  </a:lnTo>
                  <a:close/>
                </a:path>
                <a:path w="702309" h="321944">
                  <a:moveTo>
                    <a:pt x="586111" y="158841"/>
                  </a:moveTo>
                  <a:lnTo>
                    <a:pt x="542613" y="178770"/>
                  </a:lnTo>
                  <a:lnTo>
                    <a:pt x="588851" y="199943"/>
                  </a:lnTo>
                  <a:lnTo>
                    <a:pt x="632363" y="180025"/>
                  </a:lnTo>
                  <a:lnTo>
                    <a:pt x="586111" y="158841"/>
                  </a:lnTo>
                  <a:close/>
                </a:path>
                <a:path w="702309" h="321944">
                  <a:moveTo>
                    <a:pt x="451493" y="156959"/>
                  </a:moveTo>
                  <a:lnTo>
                    <a:pt x="407981" y="176877"/>
                  </a:lnTo>
                  <a:lnTo>
                    <a:pt x="454233" y="198061"/>
                  </a:lnTo>
                  <a:lnTo>
                    <a:pt x="497731" y="178143"/>
                  </a:lnTo>
                  <a:lnTo>
                    <a:pt x="451493" y="156959"/>
                  </a:lnTo>
                  <a:close/>
                </a:path>
                <a:path w="702309" h="321944">
                  <a:moveTo>
                    <a:pt x="316861" y="155077"/>
                  </a:moveTo>
                  <a:lnTo>
                    <a:pt x="273363" y="174995"/>
                  </a:lnTo>
                  <a:lnTo>
                    <a:pt x="319615" y="196168"/>
                  </a:lnTo>
                  <a:lnTo>
                    <a:pt x="363113" y="176250"/>
                  </a:lnTo>
                  <a:lnTo>
                    <a:pt x="316861" y="155077"/>
                  </a:lnTo>
                  <a:close/>
                </a:path>
                <a:path w="702309" h="321944">
                  <a:moveTo>
                    <a:pt x="516740" y="127070"/>
                  </a:moveTo>
                  <a:lnTo>
                    <a:pt x="473242" y="147000"/>
                  </a:lnTo>
                  <a:lnTo>
                    <a:pt x="519494" y="168173"/>
                  </a:lnTo>
                  <a:lnTo>
                    <a:pt x="562992" y="148255"/>
                  </a:lnTo>
                  <a:lnTo>
                    <a:pt x="516740" y="127070"/>
                  </a:lnTo>
                  <a:close/>
                </a:path>
                <a:path w="702309" h="321944">
                  <a:moveTo>
                    <a:pt x="382122" y="125188"/>
                  </a:moveTo>
                  <a:lnTo>
                    <a:pt x="338610" y="145107"/>
                  </a:lnTo>
                  <a:lnTo>
                    <a:pt x="384862" y="166291"/>
                  </a:lnTo>
                  <a:lnTo>
                    <a:pt x="428360" y="146372"/>
                  </a:lnTo>
                  <a:lnTo>
                    <a:pt x="382122" y="125188"/>
                  </a:lnTo>
                  <a:close/>
                </a:path>
                <a:path w="702309" h="321944">
                  <a:moveTo>
                    <a:pt x="247490" y="123306"/>
                  </a:moveTo>
                  <a:lnTo>
                    <a:pt x="203992" y="143225"/>
                  </a:lnTo>
                  <a:lnTo>
                    <a:pt x="250244" y="164409"/>
                  </a:lnTo>
                  <a:lnTo>
                    <a:pt x="293742" y="144479"/>
                  </a:lnTo>
                  <a:lnTo>
                    <a:pt x="247490" y="123306"/>
                  </a:lnTo>
                  <a:close/>
                </a:path>
                <a:path w="702309" h="321944">
                  <a:moveTo>
                    <a:pt x="112873" y="121413"/>
                  </a:moveTo>
                  <a:lnTo>
                    <a:pt x="69375" y="141331"/>
                  </a:lnTo>
                  <a:lnTo>
                    <a:pt x="115612" y="162515"/>
                  </a:lnTo>
                  <a:lnTo>
                    <a:pt x="159125" y="142597"/>
                  </a:lnTo>
                  <a:lnTo>
                    <a:pt x="112873" y="121413"/>
                  </a:lnTo>
                  <a:close/>
                </a:path>
                <a:path w="702309" h="321944">
                  <a:moveTo>
                    <a:pt x="447369" y="95300"/>
                  </a:moveTo>
                  <a:lnTo>
                    <a:pt x="403871" y="115229"/>
                  </a:lnTo>
                  <a:lnTo>
                    <a:pt x="450123" y="136402"/>
                  </a:lnTo>
                  <a:lnTo>
                    <a:pt x="493621" y="116484"/>
                  </a:lnTo>
                  <a:lnTo>
                    <a:pt x="447369" y="95300"/>
                  </a:lnTo>
                  <a:close/>
                </a:path>
                <a:path w="702309" h="321944">
                  <a:moveTo>
                    <a:pt x="312737" y="93418"/>
                  </a:moveTo>
                  <a:lnTo>
                    <a:pt x="269239" y="113336"/>
                  </a:lnTo>
                  <a:lnTo>
                    <a:pt x="315491" y="134520"/>
                  </a:lnTo>
                  <a:lnTo>
                    <a:pt x="358989" y="114602"/>
                  </a:lnTo>
                  <a:lnTo>
                    <a:pt x="312737" y="93418"/>
                  </a:lnTo>
                  <a:close/>
                </a:path>
                <a:path w="702309" h="321944">
                  <a:moveTo>
                    <a:pt x="178120" y="91536"/>
                  </a:moveTo>
                  <a:lnTo>
                    <a:pt x="134622" y="111454"/>
                  </a:lnTo>
                  <a:lnTo>
                    <a:pt x="180874" y="132638"/>
                  </a:lnTo>
                  <a:lnTo>
                    <a:pt x="224371" y="112709"/>
                  </a:lnTo>
                  <a:lnTo>
                    <a:pt x="178120" y="91536"/>
                  </a:lnTo>
                  <a:close/>
                </a:path>
                <a:path w="702309" h="321944">
                  <a:moveTo>
                    <a:pt x="43502" y="89643"/>
                  </a:moveTo>
                  <a:lnTo>
                    <a:pt x="0" y="109561"/>
                  </a:lnTo>
                  <a:lnTo>
                    <a:pt x="46242" y="130745"/>
                  </a:lnTo>
                  <a:lnTo>
                    <a:pt x="89754" y="110827"/>
                  </a:lnTo>
                  <a:lnTo>
                    <a:pt x="43502" y="89643"/>
                  </a:lnTo>
                  <a:close/>
                </a:path>
                <a:path w="702309" h="321944">
                  <a:moveTo>
                    <a:pt x="377998" y="63529"/>
                  </a:moveTo>
                  <a:lnTo>
                    <a:pt x="334501" y="83459"/>
                  </a:lnTo>
                  <a:lnTo>
                    <a:pt x="380752" y="104632"/>
                  </a:lnTo>
                  <a:lnTo>
                    <a:pt x="424236" y="84713"/>
                  </a:lnTo>
                  <a:lnTo>
                    <a:pt x="377998" y="63529"/>
                  </a:lnTo>
                  <a:close/>
                </a:path>
                <a:path w="702309" h="321944">
                  <a:moveTo>
                    <a:pt x="243367" y="61647"/>
                  </a:moveTo>
                  <a:lnTo>
                    <a:pt x="199869" y="81566"/>
                  </a:lnTo>
                  <a:lnTo>
                    <a:pt x="246120" y="102750"/>
                  </a:lnTo>
                  <a:lnTo>
                    <a:pt x="289618" y="82831"/>
                  </a:lnTo>
                  <a:lnTo>
                    <a:pt x="243367" y="61647"/>
                  </a:lnTo>
                  <a:close/>
                </a:path>
                <a:path w="702309" h="321944">
                  <a:moveTo>
                    <a:pt x="108749" y="59765"/>
                  </a:moveTo>
                  <a:lnTo>
                    <a:pt x="65251" y="79684"/>
                  </a:lnTo>
                  <a:lnTo>
                    <a:pt x="111503" y="100868"/>
                  </a:lnTo>
                  <a:lnTo>
                    <a:pt x="155001" y="80938"/>
                  </a:lnTo>
                  <a:lnTo>
                    <a:pt x="108749" y="59765"/>
                  </a:lnTo>
                  <a:close/>
                </a:path>
                <a:path w="702309" h="321944">
                  <a:moveTo>
                    <a:pt x="308628" y="31770"/>
                  </a:moveTo>
                  <a:lnTo>
                    <a:pt x="265130" y="51688"/>
                  </a:lnTo>
                  <a:lnTo>
                    <a:pt x="311382" y="72872"/>
                  </a:lnTo>
                  <a:lnTo>
                    <a:pt x="354865" y="52943"/>
                  </a:lnTo>
                  <a:lnTo>
                    <a:pt x="308628" y="31770"/>
                  </a:lnTo>
                  <a:close/>
                </a:path>
                <a:path w="702309" h="321944">
                  <a:moveTo>
                    <a:pt x="173996" y="29877"/>
                  </a:moveTo>
                  <a:lnTo>
                    <a:pt x="130498" y="49795"/>
                  </a:lnTo>
                  <a:lnTo>
                    <a:pt x="176750" y="70979"/>
                  </a:lnTo>
                  <a:lnTo>
                    <a:pt x="220248" y="51061"/>
                  </a:lnTo>
                  <a:lnTo>
                    <a:pt x="173996" y="29877"/>
                  </a:lnTo>
                  <a:close/>
                </a:path>
                <a:path w="702309" h="321944">
                  <a:moveTo>
                    <a:pt x="239257" y="0"/>
                  </a:moveTo>
                  <a:lnTo>
                    <a:pt x="195745" y="19918"/>
                  </a:lnTo>
                  <a:lnTo>
                    <a:pt x="242011" y="41102"/>
                  </a:lnTo>
                  <a:lnTo>
                    <a:pt x="285495" y="21172"/>
                  </a:lnTo>
                  <a:lnTo>
                    <a:pt x="2392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33" name="object 97">
              <a:extLst>
                <a:ext uri="{FF2B5EF4-FFF2-40B4-BE49-F238E27FC236}">
                  <a16:creationId xmlns:a16="http://schemas.microsoft.com/office/drawing/2014/main" id="{E692A261-7680-62E3-0E60-A5BCE8D8D256}"/>
                </a:ext>
              </a:extLst>
            </p:cNvPr>
            <p:cNvSpPr/>
            <p:nvPr/>
          </p:nvSpPr>
          <p:spPr>
            <a:xfrm>
              <a:off x="4377610" y="2545672"/>
              <a:ext cx="526733" cy="232410"/>
            </a:xfrm>
            <a:custGeom>
              <a:avLst/>
              <a:gdLst/>
              <a:ahLst/>
              <a:cxnLst/>
              <a:rect l="l" t="t" r="r" b="b"/>
              <a:pathLst>
                <a:path w="702309" h="309880">
                  <a:moveTo>
                    <a:pt x="195745" y="0"/>
                  </a:moveTo>
                  <a:lnTo>
                    <a:pt x="195745" y="7942"/>
                  </a:lnTo>
                  <a:lnTo>
                    <a:pt x="241997" y="29115"/>
                  </a:lnTo>
                  <a:lnTo>
                    <a:pt x="242011" y="21184"/>
                  </a:lnTo>
                  <a:lnTo>
                    <a:pt x="195745" y="0"/>
                  </a:lnTo>
                  <a:close/>
                </a:path>
                <a:path w="702309" h="309880">
                  <a:moveTo>
                    <a:pt x="285495" y="1254"/>
                  </a:moveTo>
                  <a:lnTo>
                    <a:pt x="242011" y="21184"/>
                  </a:lnTo>
                  <a:lnTo>
                    <a:pt x="241997" y="29115"/>
                  </a:lnTo>
                  <a:lnTo>
                    <a:pt x="285495" y="9197"/>
                  </a:lnTo>
                  <a:lnTo>
                    <a:pt x="285495" y="1254"/>
                  </a:lnTo>
                  <a:close/>
                </a:path>
                <a:path w="702309" h="309880">
                  <a:moveTo>
                    <a:pt x="265130" y="31770"/>
                  </a:moveTo>
                  <a:lnTo>
                    <a:pt x="265130" y="39713"/>
                  </a:lnTo>
                  <a:lnTo>
                    <a:pt x="311367" y="60886"/>
                  </a:lnTo>
                  <a:lnTo>
                    <a:pt x="311382" y="52954"/>
                  </a:lnTo>
                  <a:lnTo>
                    <a:pt x="265130" y="31770"/>
                  </a:lnTo>
                  <a:close/>
                </a:path>
                <a:path w="702309" h="309880">
                  <a:moveTo>
                    <a:pt x="354865" y="33025"/>
                  </a:moveTo>
                  <a:lnTo>
                    <a:pt x="311382" y="52954"/>
                  </a:lnTo>
                  <a:lnTo>
                    <a:pt x="311367" y="60886"/>
                  </a:lnTo>
                  <a:lnTo>
                    <a:pt x="354865" y="40967"/>
                  </a:lnTo>
                  <a:lnTo>
                    <a:pt x="354865" y="33025"/>
                  </a:lnTo>
                  <a:close/>
                </a:path>
                <a:path w="702309" h="309880">
                  <a:moveTo>
                    <a:pt x="334501" y="63541"/>
                  </a:moveTo>
                  <a:lnTo>
                    <a:pt x="334501" y="71483"/>
                  </a:lnTo>
                  <a:lnTo>
                    <a:pt x="380752" y="92656"/>
                  </a:lnTo>
                  <a:lnTo>
                    <a:pt x="380752" y="84713"/>
                  </a:lnTo>
                  <a:lnTo>
                    <a:pt x="334501" y="63541"/>
                  </a:lnTo>
                  <a:close/>
                </a:path>
                <a:path w="702309" h="309880">
                  <a:moveTo>
                    <a:pt x="424236" y="64795"/>
                  </a:moveTo>
                  <a:lnTo>
                    <a:pt x="380752" y="84713"/>
                  </a:lnTo>
                  <a:lnTo>
                    <a:pt x="380752" y="92656"/>
                  </a:lnTo>
                  <a:lnTo>
                    <a:pt x="424236" y="72738"/>
                  </a:lnTo>
                  <a:lnTo>
                    <a:pt x="424236" y="64795"/>
                  </a:lnTo>
                  <a:close/>
                </a:path>
                <a:path w="702309" h="309880">
                  <a:moveTo>
                    <a:pt x="403871" y="95311"/>
                  </a:moveTo>
                  <a:lnTo>
                    <a:pt x="403871" y="103243"/>
                  </a:lnTo>
                  <a:lnTo>
                    <a:pt x="450109" y="124420"/>
                  </a:lnTo>
                  <a:lnTo>
                    <a:pt x="450123" y="116484"/>
                  </a:lnTo>
                  <a:lnTo>
                    <a:pt x="403871" y="95311"/>
                  </a:lnTo>
                  <a:close/>
                </a:path>
                <a:path w="702309" h="309880">
                  <a:moveTo>
                    <a:pt x="493621" y="96566"/>
                  </a:moveTo>
                  <a:lnTo>
                    <a:pt x="450123" y="116484"/>
                  </a:lnTo>
                  <a:lnTo>
                    <a:pt x="450123" y="124420"/>
                  </a:lnTo>
                  <a:lnTo>
                    <a:pt x="493621" y="104508"/>
                  </a:lnTo>
                  <a:lnTo>
                    <a:pt x="493621" y="96566"/>
                  </a:lnTo>
                  <a:close/>
                </a:path>
                <a:path w="702309" h="309880">
                  <a:moveTo>
                    <a:pt x="473242" y="127082"/>
                  </a:moveTo>
                  <a:lnTo>
                    <a:pt x="473242" y="135013"/>
                  </a:lnTo>
                  <a:lnTo>
                    <a:pt x="519480" y="156197"/>
                  </a:lnTo>
                  <a:lnTo>
                    <a:pt x="519494" y="148255"/>
                  </a:lnTo>
                  <a:lnTo>
                    <a:pt x="473242" y="127082"/>
                  </a:lnTo>
                  <a:close/>
                </a:path>
                <a:path w="702309" h="309880">
                  <a:moveTo>
                    <a:pt x="562992" y="128336"/>
                  </a:moveTo>
                  <a:lnTo>
                    <a:pt x="519494" y="148255"/>
                  </a:lnTo>
                  <a:lnTo>
                    <a:pt x="519480" y="156197"/>
                  </a:lnTo>
                  <a:lnTo>
                    <a:pt x="562992" y="136279"/>
                  </a:lnTo>
                  <a:lnTo>
                    <a:pt x="562992" y="128336"/>
                  </a:lnTo>
                  <a:close/>
                </a:path>
                <a:path w="702309" h="309880">
                  <a:moveTo>
                    <a:pt x="542613" y="158852"/>
                  </a:moveTo>
                  <a:lnTo>
                    <a:pt x="542613" y="166784"/>
                  </a:lnTo>
                  <a:lnTo>
                    <a:pt x="588851" y="187968"/>
                  </a:lnTo>
                  <a:lnTo>
                    <a:pt x="588851" y="180025"/>
                  </a:lnTo>
                  <a:lnTo>
                    <a:pt x="542613" y="158852"/>
                  </a:lnTo>
                  <a:close/>
                </a:path>
                <a:path w="702309" h="309880">
                  <a:moveTo>
                    <a:pt x="632363" y="160107"/>
                  </a:moveTo>
                  <a:lnTo>
                    <a:pt x="588851" y="180025"/>
                  </a:lnTo>
                  <a:lnTo>
                    <a:pt x="588851" y="187968"/>
                  </a:lnTo>
                  <a:lnTo>
                    <a:pt x="632363" y="168050"/>
                  </a:lnTo>
                  <a:lnTo>
                    <a:pt x="632363" y="160107"/>
                  </a:lnTo>
                  <a:close/>
                </a:path>
                <a:path w="702309" h="309880">
                  <a:moveTo>
                    <a:pt x="701734" y="191877"/>
                  </a:moveTo>
                  <a:lnTo>
                    <a:pt x="658222" y="211796"/>
                  </a:lnTo>
                  <a:lnTo>
                    <a:pt x="658236" y="219732"/>
                  </a:lnTo>
                  <a:lnTo>
                    <a:pt x="701734" y="199820"/>
                  </a:lnTo>
                  <a:lnTo>
                    <a:pt x="701734" y="191877"/>
                  </a:lnTo>
                  <a:close/>
                </a:path>
                <a:path w="702309" h="309880">
                  <a:moveTo>
                    <a:pt x="611984" y="190623"/>
                  </a:moveTo>
                  <a:lnTo>
                    <a:pt x="611984" y="198554"/>
                  </a:lnTo>
                  <a:lnTo>
                    <a:pt x="658222" y="219732"/>
                  </a:lnTo>
                  <a:lnTo>
                    <a:pt x="658222" y="211796"/>
                  </a:lnTo>
                  <a:lnTo>
                    <a:pt x="611984" y="190623"/>
                  </a:lnTo>
                  <a:close/>
                </a:path>
                <a:path w="702309" h="309880">
                  <a:moveTo>
                    <a:pt x="130498" y="29877"/>
                  </a:moveTo>
                  <a:lnTo>
                    <a:pt x="130498" y="37819"/>
                  </a:lnTo>
                  <a:lnTo>
                    <a:pt x="176750" y="59004"/>
                  </a:lnTo>
                  <a:lnTo>
                    <a:pt x="176750" y="51061"/>
                  </a:lnTo>
                  <a:lnTo>
                    <a:pt x="130498" y="29877"/>
                  </a:lnTo>
                  <a:close/>
                </a:path>
                <a:path w="702309" h="309880">
                  <a:moveTo>
                    <a:pt x="220248" y="31143"/>
                  </a:moveTo>
                  <a:lnTo>
                    <a:pt x="176750" y="51061"/>
                  </a:lnTo>
                  <a:lnTo>
                    <a:pt x="176750" y="59004"/>
                  </a:lnTo>
                  <a:lnTo>
                    <a:pt x="220248" y="39074"/>
                  </a:lnTo>
                  <a:lnTo>
                    <a:pt x="220248" y="31143"/>
                  </a:lnTo>
                  <a:close/>
                </a:path>
                <a:path w="702309" h="309880">
                  <a:moveTo>
                    <a:pt x="199869" y="61647"/>
                  </a:moveTo>
                  <a:lnTo>
                    <a:pt x="199869" y="69590"/>
                  </a:lnTo>
                  <a:lnTo>
                    <a:pt x="246120" y="90774"/>
                  </a:lnTo>
                  <a:lnTo>
                    <a:pt x="246120" y="82831"/>
                  </a:lnTo>
                  <a:lnTo>
                    <a:pt x="199869" y="61647"/>
                  </a:lnTo>
                  <a:close/>
                </a:path>
                <a:path w="702309" h="309880">
                  <a:moveTo>
                    <a:pt x="289618" y="62913"/>
                  </a:moveTo>
                  <a:lnTo>
                    <a:pt x="246120" y="82831"/>
                  </a:lnTo>
                  <a:lnTo>
                    <a:pt x="246120" y="90774"/>
                  </a:lnTo>
                  <a:lnTo>
                    <a:pt x="289618" y="70845"/>
                  </a:lnTo>
                  <a:lnTo>
                    <a:pt x="289618" y="62913"/>
                  </a:lnTo>
                  <a:close/>
                </a:path>
                <a:path w="702309" h="309880">
                  <a:moveTo>
                    <a:pt x="269239" y="93418"/>
                  </a:moveTo>
                  <a:lnTo>
                    <a:pt x="269239" y="101361"/>
                  </a:lnTo>
                  <a:lnTo>
                    <a:pt x="315491" y="122545"/>
                  </a:lnTo>
                  <a:lnTo>
                    <a:pt x="315491" y="114602"/>
                  </a:lnTo>
                  <a:lnTo>
                    <a:pt x="269239" y="93418"/>
                  </a:lnTo>
                  <a:close/>
                </a:path>
                <a:path w="702309" h="309880">
                  <a:moveTo>
                    <a:pt x="358989" y="94684"/>
                  </a:moveTo>
                  <a:lnTo>
                    <a:pt x="315491" y="114602"/>
                  </a:lnTo>
                  <a:lnTo>
                    <a:pt x="315491" y="122545"/>
                  </a:lnTo>
                  <a:lnTo>
                    <a:pt x="358989" y="102615"/>
                  </a:lnTo>
                  <a:lnTo>
                    <a:pt x="358989" y="94684"/>
                  </a:lnTo>
                  <a:close/>
                </a:path>
                <a:path w="702309" h="309880">
                  <a:moveTo>
                    <a:pt x="338610" y="125188"/>
                  </a:moveTo>
                  <a:lnTo>
                    <a:pt x="338610" y="133131"/>
                  </a:lnTo>
                  <a:lnTo>
                    <a:pt x="384862" y="154315"/>
                  </a:lnTo>
                  <a:lnTo>
                    <a:pt x="384862" y="146372"/>
                  </a:lnTo>
                  <a:lnTo>
                    <a:pt x="338610" y="125188"/>
                  </a:lnTo>
                  <a:close/>
                </a:path>
                <a:path w="702309" h="309880">
                  <a:moveTo>
                    <a:pt x="428360" y="126454"/>
                  </a:moveTo>
                  <a:lnTo>
                    <a:pt x="384862" y="146372"/>
                  </a:lnTo>
                  <a:lnTo>
                    <a:pt x="384862" y="154315"/>
                  </a:lnTo>
                  <a:lnTo>
                    <a:pt x="428360" y="134386"/>
                  </a:lnTo>
                  <a:lnTo>
                    <a:pt x="428360" y="126454"/>
                  </a:lnTo>
                  <a:close/>
                </a:path>
                <a:path w="702309" h="309880">
                  <a:moveTo>
                    <a:pt x="407981" y="156959"/>
                  </a:moveTo>
                  <a:lnTo>
                    <a:pt x="407981" y="164902"/>
                  </a:lnTo>
                  <a:lnTo>
                    <a:pt x="454233" y="186086"/>
                  </a:lnTo>
                  <a:lnTo>
                    <a:pt x="454233" y="178143"/>
                  </a:lnTo>
                  <a:lnTo>
                    <a:pt x="407981" y="156959"/>
                  </a:lnTo>
                  <a:close/>
                </a:path>
                <a:path w="702309" h="309880">
                  <a:moveTo>
                    <a:pt x="497731" y="158225"/>
                  </a:moveTo>
                  <a:lnTo>
                    <a:pt x="454233" y="178143"/>
                  </a:lnTo>
                  <a:lnTo>
                    <a:pt x="454233" y="186086"/>
                  </a:lnTo>
                  <a:lnTo>
                    <a:pt x="497731" y="166156"/>
                  </a:lnTo>
                  <a:lnTo>
                    <a:pt x="497731" y="158225"/>
                  </a:lnTo>
                  <a:close/>
                </a:path>
                <a:path w="702309" h="309880">
                  <a:moveTo>
                    <a:pt x="477352" y="188729"/>
                  </a:moveTo>
                  <a:lnTo>
                    <a:pt x="477352" y="196672"/>
                  </a:lnTo>
                  <a:lnTo>
                    <a:pt x="523604" y="217856"/>
                  </a:lnTo>
                  <a:lnTo>
                    <a:pt x="523604" y="209914"/>
                  </a:lnTo>
                  <a:lnTo>
                    <a:pt x="477352" y="188729"/>
                  </a:lnTo>
                  <a:close/>
                </a:path>
                <a:path w="702309" h="309880">
                  <a:moveTo>
                    <a:pt x="567102" y="189995"/>
                  </a:moveTo>
                  <a:lnTo>
                    <a:pt x="523604" y="209914"/>
                  </a:lnTo>
                  <a:lnTo>
                    <a:pt x="523604" y="217856"/>
                  </a:lnTo>
                  <a:lnTo>
                    <a:pt x="567102" y="197927"/>
                  </a:lnTo>
                  <a:lnTo>
                    <a:pt x="567102" y="189995"/>
                  </a:lnTo>
                  <a:close/>
                </a:path>
                <a:path w="702309" h="309880">
                  <a:moveTo>
                    <a:pt x="546737" y="220500"/>
                  </a:moveTo>
                  <a:lnTo>
                    <a:pt x="546737" y="228443"/>
                  </a:lnTo>
                  <a:lnTo>
                    <a:pt x="592975" y="249627"/>
                  </a:lnTo>
                  <a:lnTo>
                    <a:pt x="592975" y="241684"/>
                  </a:lnTo>
                  <a:lnTo>
                    <a:pt x="546737" y="220500"/>
                  </a:lnTo>
                  <a:close/>
                </a:path>
                <a:path w="702309" h="309880">
                  <a:moveTo>
                    <a:pt x="636473" y="221766"/>
                  </a:moveTo>
                  <a:lnTo>
                    <a:pt x="592975" y="241684"/>
                  </a:lnTo>
                  <a:lnTo>
                    <a:pt x="592975" y="249627"/>
                  </a:lnTo>
                  <a:lnTo>
                    <a:pt x="636487" y="229697"/>
                  </a:lnTo>
                  <a:lnTo>
                    <a:pt x="636473" y="221766"/>
                  </a:lnTo>
                  <a:close/>
                </a:path>
                <a:path w="702309" h="309880">
                  <a:moveTo>
                    <a:pt x="65251" y="59765"/>
                  </a:moveTo>
                  <a:lnTo>
                    <a:pt x="65251" y="67708"/>
                  </a:lnTo>
                  <a:lnTo>
                    <a:pt x="111503" y="88881"/>
                  </a:lnTo>
                  <a:lnTo>
                    <a:pt x="111503" y="80949"/>
                  </a:lnTo>
                  <a:lnTo>
                    <a:pt x="65251" y="59765"/>
                  </a:lnTo>
                  <a:close/>
                </a:path>
                <a:path w="702309" h="309880">
                  <a:moveTo>
                    <a:pt x="155001" y="61020"/>
                  </a:moveTo>
                  <a:lnTo>
                    <a:pt x="111503" y="80949"/>
                  </a:lnTo>
                  <a:lnTo>
                    <a:pt x="111503" y="88881"/>
                  </a:lnTo>
                  <a:lnTo>
                    <a:pt x="155001" y="68963"/>
                  </a:lnTo>
                  <a:lnTo>
                    <a:pt x="155001" y="61020"/>
                  </a:lnTo>
                  <a:close/>
                </a:path>
                <a:path w="702309" h="309880">
                  <a:moveTo>
                    <a:pt x="134622" y="91536"/>
                  </a:moveTo>
                  <a:lnTo>
                    <a:pt x="134622" y="99478"/>
                  </a:lnTo>
                  <a:lnTo>
                    <a:pt x="180874" y="120651"/>
                  </a:lnTo>
                  <a:lnTo>
                    <a:pt x="180874" y="112720"/>
                  </a:lnTo>
                  <a:lnTo>
                    <a:pt x="134622" y="91536"/>
                  </a:lnTo>
                  <a:close/>
                </a:path>
                <a:path w="702309" h="309880">
                  <a:moveTo>
                    <a:pt x="224371" y="92791"/>
                  </a:moveTo>
                  <a:lnTo>
                    <a:pt x="180874" y="112720"/>
                  </a:lnTo>
                  <a:lnTo>
                    <a:pt x="180874" y="120651"/>
                  </a:lnTo>
                  <a:lnTo>
                    <a:pt x="224371" y="100733"/>
                  </a:lnTo>
                  <a:lnTo>
                    <a:pt x="224371" y="92791"/>
                  </a:lnTo>
                  <a:close/>
                </a:path>
                <a:path w="702309" h="309880">
                  <a:moveTo>
                    <a:pt x="203992" y="123306"/>
                  </a:moveTo>
                  <a:lnTo>
                    <a:pt x="203992" y="131249"/>
                  </a:lnTo>
                  <a:lnTo>
                    <a:pt x="250244" y="152422"/>
                  </a:lnTo>
                  <a:lnTo>
                    <a:pt x="250244" y="144490"/>
                  </a:lnTo>
                  <a:lnTo>
                    <a:pt x="203992" y="123306"/>
                  </a:lnTo>
                  <a:close/>
                </a:path>
                <a:path w="702309" h="309880">
                  <a:moveTo>
                    <a:pt x="293742" y="124561"/>
                  </a:moveTo>
                  <a:lnTo>
                    <a:pt x="250244" y="144490"/>
                  </a:lnTo>
                  <a:lnTo>
                    <a:pt x="250244" y="152422"/>
                  </a:lnTo>
                  <a:lnTo>
                    <a:pt x="293742" y="132504"/>
                  </a:lnTo>
                  <a:lnTo>
                    <a:pt x="293742" y="124561"/>
                  </a:lnTo>
                  <a:close/>
                </a:path>
                <a:path w="702309" h="309880">
                  <a:moveTo>
                    <a:pt x="412105" y="218618"/>
                  </a:moveTo>
                  <a:lnTo>
                    <a:pt x="412105" y="226549"/>
                  </a:lnTo>
                  <a:lnTo>
                    <a:pt x="458357" y="247734"/>
                  </a:lnTo>
                  <a:lnTo>
                    <a:pt x="458357" y="239791"/>
                  </a:lnTo>
                  <a:lnTo>
                    <a:pt x="412105" y="218618"/>
                  </a:lnTo>
                  <a:close/>
                </a:path>
                <a:path w="702309" h="309880">
                  <a:moveTo>
                    <a:pt x="501855" y="219873"/>
                  </a:moveTo>
                  <a:lnTo>
                    <a:pt x="458357" y="239791"/>
                  </a:lnTo>
                  <a:lnTo>
                    <a:pt x="458357" y="247734"/>
                  </a:lnTo>
                  <a:lnTo>
                    <a:pt x="501855" y="227815"/>
                  </a:lnTo>
                  <a:lnTo>
                    <a:pt x="501855" y="219873"/>
                  </a:lnTo>
                  <a:close/>
                </a:path>
                <a:path w="702309" h="309880">
                  <a:moveTo>
                    <a:pt x="138745" y="153184"/>
                  </a:moveTo>
                  <a:lnTo>
                    <a:pt x="138745" y="161126"/>
                  </a:lnTo>
                  <a:lnTo>
                    <a:pt x="323739" y="245851"/>
                  </a:lnTo>
                  <a:lnTo>
                    <a:pt x="323739" y="237909"/>
                  </a:lnTo>
                  <a:lnTo>
                    <a:pt x="138745" y="153184"/>
                  </a:lnTo>
                  <a:close/>
                </a:path>
                <a:path w="702309" h="309880">
                  <a:moveTo>
                    <a:pt x="367237" y="217991"/>
                  </a:moveTo>
                  <a:lnTo>
                    <a:pt x="323739" y="237909"/>
                  </a:lnTo>
                  <a:lnTo>
                    <a:pt x="323739" y="245851"/>
                  </a:lnTo>
                  <a:lnTo>
                    <a:pt x="367237" y="225922"/>
                  </a:lnTo>
                  <a:lnTo>
                    <a:pt x="367237" y="217991"/>
                  </a:lnTo>
                  <a:close/>
                </a:path>
                <a:path w="702309" h="309880">
                  <a:moveTo>
                    <a:pt x="342734" y="186847"/>
                  </a:moveTo>
                  <a:lnTo>
                    <a:pt x="342734" y="194779"/>
                  </a:lnTo>
                  <a:lnTo>
                    <a:pt x="388986" y="215963"/>
                  </a:lnTo>
                  <a:lnTo>
                    <a:pt x="388986" y="208020"/>
                  </a:lnTo>
                  <a:lnTo>
                    <a:pt x="342734" y="186847"/>
                  </a:lnTo>
                  <a:close/>
                </a:path>
                <a:path w="702309" h="309880">
                  <a:moveTo>
                    <a:pt x="432484" y="188102"/>
                  </a:moveTo>
                  <a:lnTo>
                    <a:pt x="388986" y="208020"/>
                  </a:lnTo>
                  <a:lnTo>
                    <a:pt x="388986" y="215963"/>
                  </a:lnTo>
                  <a:lnTo>
                    <a:pt x="432484" y="196045"/>
                  </a:lnTo>
                  <a:lnTo>
                    <a:pt x="432484" y="188102"/>
                  </a:lnTo>
                  <a:close/>
                </a:path>
                <a:path w="702309" h="309880">
                  <a:moveTo>
                    <a:pt x="273363" y="155077"/>
                  </a:moveTo>
                  <a:lnTo>
                    <a:pt x="273363" y="163020"/>
                  </a:lnTo>
                  <a:lnTo>
                    <a:pt x="319615" y="184192"/>
                  </a:lnTo>
                  <a:lnTo>
                    <a:pt x="319615" y="176250"/>
                  </a:lnTo>
                  <a:lnTo>
                    <a:pt x="273363" y="155077"/>
                  </a:lnTo>
                  <a:close/>
                </a:path>
                <a:path w="702309" h="309880">
                  <a:moveTo>
                    <a:pt x="363113" y="156332"/>
                  </a:moveTo>
                  <a:lnTo>
                    <a:pt x="319615" y="176250"/>
                  </a:lnTo>
                  <a:lnTo>
                    <a:pt x="319615" y="184192"/>
                  </a:lnTo>
                  <a:lnTo>
                    <a:pt x="363113" y="164274"/>
                  </a:lnTo>
                  <a:lnTo>
                    <a:pt x="363113" y="156332"/>
                  </a:lnTo>
                  <a:close/>
                </a:path>
                <a:path w="702309" h="309880">
                  <a:moveTo>
                    <a:pt x="481476" y="250389"/>
                  </a:moveTo>
                  <a:lnTo>
                    <a:pt x="481476" y="258320"/>
                  </a:lnTo>
                  <a:lnTo>
                    <a:pt x="527728" y="279504"/>
                  </a:lnTo>
                  <a:lnTo>
                    <a:pt x="527728" y="271561"/>
                  </a:lnTo>
                  <a:lnTo>
                    <a:pt x="481476" y="250389"/>
                  </a:lnTo>
                  <a:close/>
                </a:path>
                <a:path w="702309" h="309880">
                  <a:moveTo>
                    <a:pt x="571226" y="251643"/>
                  </a:moveTo>
                  <a:lnTo>
                    <a:pt x="527728" y="271561"/>
                  </a:lnTo>
                  <a:lnTo>
                    <a:pt x="527728" y="279504"/>
                  </a:lnTo>
                  <a:lnTo>
                    <a:pt x="571226" y="259586"/>
                  </a:lnTo>
                  <a:lnTo>
                    <a:pt x="571226" y="251643"/>
                  </a:lnTo>
                  <a:close/>
                </a:path>
                <a:path w="702309" h="309880">
                  <a:moveTo>
                    <a:pt x="0" y="89643"/>
                  </a:moveTo>
                  <a:lnTo>
                    <a:pt x="0" y="97585"/>
                  </a:lnTo>
                  <a:lnTo>
                    <a:pt x="46242" y="118769"/>
                  </a:lnTo>
                  <a:lnTo>
                    <a:pt x="46242" y="110827"/>
                  </a:lnTo>
                  <a:lnTo>
                    <a:pt x="0" y="89643"/>
                  </a:lnTo>
                  <a:close/>
                </a:path>
                <a:path w="702309" h="309880">
                  <a:moveTo>
                    <a:pt x="89754" y="90908"/>
                  </a:moveTo>
                  <a:lnTo>
                    <a:pt x="46242" y="110827"/>
                  </a:lnTo>
                  <a:lnTo>
                    <a:pt x="46242" y="118769"/>
                  </a:lnTo>
                  <a:lnTo>
                    <a:pt x="89754" y="98840"/>
                  </a:lnTo>
                  <a:lnTo>
                    <a:pt x="89754" y="90908"/>
                  </a:lnTo>
                  <a:close/>
                </a:path>
                <a:path w="702309" h="309880">
                  <a:moveTo>
                    <a:pt x="69375" y="121413"/>
                  </a:moveTo>
                  <a:lnTo>
                    <a:pt x="69375" y="129356"/>
                  </a:lnTo>
                  <a:lnTo>
                    <a:pt x="115612" y="150540"/>
                  </a:lnTo>
                  <a:lnTo>
                    <a:pt x="115612" y="142597"/>
                  </a:lnTo>
                  <a:lnTo>
                    <a:pt x="69375" y="121413"/>
                  </a:lnTo>
                  <a:close/>
                </a:path>
                <a:path w="702309" h="309880">
                  <a:moveTo>
                    <a:pt x="159125" y="122679"/>
                  </a:moveTo>
                  <a:lnTo>
                    <a:pt x="115612" y="142597"/>
                  </a:lnTo>
                  <a:lnTo>
                    <a:pt x="115612" y="150540"/>
                  </a:lnTo>
                  <a:lnTo>
                    <a:pt x="159125" y="130610"/>
                  </a:lnTo>
                  <a:lnTo>
                    <a:pt x="159125" y="122679"/>
                  </a:lnTo>
                  <a:close/>
                </a:path>
                <a:path w="702309" h="309880">
                  <a:moveTo>
                    <a:pt x="346858" y="248495"/>
                  </a:moveTo>
                  <a:lnTo>
                    <a:pt x="346858" y="256438"/>
                  </a:lnTo>
                  <a:lnTo>
                    <a:pt x="393110" y="277622"/>
                  </a:lnTo>
                  <a:lnTo>
                    <a:pt x="393110" y="269679"/>
                  </a:lnTo>
                  <a:lnTo>
                    <a:pt x="346858" y="248495"/>
                  </a:lnTo>
                  <a:close/>
                </a:path>
                <a:path w="702309" h="309880">
                  <a:moveTo>
                    <a:pt x="436608" y="249761"/>
                  </a:moveTo>
                  <a:lnTo>
                    <a:pt x="393110" y="269679"/>
                  </a:lnTo>
                  <a:lnTo>
                    <a:pt x="393110" y="277622"/>
                  </a:lnTo>
                  <a:lnTo>
                    <a:pt x="436608" y="257693"/>
                  </a:lnTo>
                  <a:lnTo>
                    <a:pt x="436608" y="249761"/>
                  </a:lnTo>
                  <a:close/>
                </a:path>
                <a:path w="702309" h="309880">
                  <a:moveTo>
                    <a:pt x="416229" y="280266"/>
                  </a:moveTo>
                  <a:lnTo>
                    <a:pt x="416229" y="288208"/>
                  </a:lnTo>
                  <a:lnTo>
                    <a:pt x="462481" y="309393"/>
                  </a:lnTo>
                  <a:lnTo>
                    <a:pt x="462481" y="301450"/>
                  </a:lnTo>
                  <a:lnTo>
                    <a:pt x="416229" y="280266"/>
                  </a:lnTo>
                  <a:close/>
                </a:path>
                <a:path w="702309" h="309880">
                  <a:moveTo>
                    <a:pt x="505979" y="281532"/>
                  </a:moveTo>
                  <a:lnTo>
                    <a:pt x="462481" y="301450"/>
                  </a:lnTo>
                  <a:lnTo>
                    <a:pt x="462481" y="309393"/>
                  </a:lnTo>
                  <a:lnTo>
                    <a:pt x="505979" y="289463"/>
                  </a:lnTo>
                  <a:lnTo>
                    <a:pt x="505979" y="281532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34" name="object 98">
              <a:extLst>
                <a:ext uri="{FF2B5EF4-FFF2-40B4-BE49-F238E27FC236}">
                  <a16:creationId xmlns:a16="http://schemas.microsoft.com/office/drawing/2014/main" id="{4BC37311-ED31-CDC6-12FD-68439A55BDA4}"/>
                </a:ext>
              </a:extLst>
            </p:cNvPr>
            <p:cNvSpPr/>
            <p:nvPr/>
          </p:nvSpPr>
          <p:spPr>
            <a:xfrm>
              <a:off x="4323255" y="2266324"/>
              <a:ext cx="751046" cy="575310"/>
            </a:xfrm>
            <a:custGeom>
              <a:avLst/>
              <a:gdLst/>
              <a:ahLst/>
              <a:cxnLst/>
              <a:rect l="l" t="t" r="r" b="b"/>
              <a:pathLst>
                <a:path w="1001395" h="767080">
                  <a:moveTo>
                    <a:pt x="515126" y="766622"/>
                  </a:moveTo>
                  <a:lnTo>
                    <a:pt x="860709" y="607841"/>
                  </a:lnTo>
                  <a:lnTo>
                    <a:pt x="1000821" y="234716"/>
                  </a:lnTo>
                  <a:lnTo>
                    <a:pt x="487827" y="0"/>
                  </a:lnTo>
                  <a:lnTo>
                    <a:pt x="443792" y="0"/>
                  </a:lnTo>
                  <a:lnTo>
                    <a:pt x="322266" y="325222"/>
                  </a:lnTo>
                  <a:lnTo>
                    <a:pt x="0" y="472883"/>
                  </a:lnTo>
                  <a:lnTo>
                    <a:pt x="0" y="528459"/>
                  </a:lnTo>
                  <a:lnTo>
                    <a:pt x="40191" y="558414"/>
                  </a:lnTo>
                  <a:lnTo>
                    <a:pt x="81927" y="586808"/>
                  </a:lnTo>
                  <a:lnTo>
                    <a:pt x="125135" y="613609"/>
                  </a:lnTo>
                  <a:lnTo>
                    <a:pt x="169743" y="638782"/>
                  </a:lnTo>
                  <a:lnTo>
                    <a:pt x="215679" y="662295"/>
                  </a:lnTo>
                  <a:lnTo>
                    <a:pt x="262870" y="684114"/>
                  </a:lnTo>
                  <a:lnTo>
                    <a:pt x="311244" y="704204"/>
                  </a:lnTo>
                  <a:lnTo>
                    <a:pt x="360730" y="722534"/>
                  </a:lnTo>
                  <a:lnTo>
                    <a:pt x="411253" y="739069"/>
                  </a:lnTo>
                  <a:lnTo>
                    <a:pt x="462743" y="753776"/>
                  </a:lnTo>
                  <a:lnTo>
                    <a:pt x="515126" y="766621"/>
                  </a:lnTo>
                </a:path>
              </a:pathLst>
            </a:custGeom>
            <a:ln w="18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F93E548-3665-724E-0C50-B2D57CEA16BE}"/>
              </a:ext>
            </a:extLst>
          </p:cNvPr>
          <p:cNvGrpSpPr/>
          <p:nvPr/>
        </p:nvGrpSpPr>
        <p:grpSpPr>
          <a:xfrm>
            <a:off x="3124200" y="2167890"/>
            <a:ext cx="751047" cy="575310"/>
            <a:chOff x="4323254" y="2266324"/>
            <a:chExt cx="751047" cy="575310"/>
          </a:xfrm>
        </p:grpSpPr>
        <p:pic>
          <p:nvPicPr>
            <p:cNvPr id="136" name="object 82">
              <a:extLst>
                <a:ext uri="{FF2B5EF4-FFF2-40B4-BE49-F238E27FC236}">
                  <a16:creationId xmlns:a16="http://schemas.microsoft.com/office/drawing/2014/main" id="{21A8749E-B57A-D25C-2C7D-22F1933FEB2E}"/>
                </a:ext>
              </a:extLst>
            </p:cNvPr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709600" y="2442362"/>
              <a:ext cx="364271" cy="398929"/>
            </a:xfrm>
            <a:prstGeom prst="rect">
              <a:avLst/>
            </a:prstGeom>
          </p:spPr>
        </p:pic>
        <p:sp>
          <p:nvSpPr>
            <p:cNvPr id="137" name="object 83">
              <a:extLst>
                <a:ext uri="{FF2B5EF4-FFF2-40B4-BE49-F238E27FC236}">
                  <a16:creationId xmlns:a16="http://schemas.microsoft.com/office/drawing/2014/main" id="{EADFC246-15AF-B6E5-9866-713F1AA248B0}"/>
                </a:ext>
              </a:extLst>
            </p:cNvPr>
            <p:cNvSpPr/>
            <p:nvPr/>
          </p:nvSpPr>
          <p:spPr>
            <a:xfrm>
              <a:off x="4949700" y="2442361"/>
              <a:ext cx="124301" cy="244316"/>
            </a:xfrm>
            <a:custGeom>
              <a:avLst/>
              <a:gdLst/>
              <a:ahLst/>
              <a:cxnLst/>
              <a:rect l="l" t="t" r="r" b="b"/>
              <a:pathLst>
                <a:path w="165734" h="325755">
                  <a:moveTo>
                    <a:pt x="0" y="325233"/>
                  </a:moveTo>
                  <a:lnTo>
                    <a:pt x="121525" y="0"/>
                  </a:lnTo>
                  <a:lnTo>
                    <a:pt x="165560" y="0"/>
                  </a:lnTo>
                  <a:lnTo>
                    <a:pt x="50474" y="301674"/>
                  </a:lnTo>
                  <a:lnTo>
                    <a:pt x="0" y="325233"/>
                  </a:lnTo>
                  <a:close/>
                </a:path>
              </a:pathLst>
            </a:custGeom>
            <a:ln w="97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38" name="object 84">
              <a:extLst>
                <a:ext uri="{FF2B5EF4-FFF2-40B4-BE49-F238E27FC236}">
                  <a16:creationId xmlns:a16="http://schemas.microsoft.com/office/drawing/2014/main" id="{552ABC17-871F-F3CB-9B24-A02018F307AE}"/>
                </a:ext>
              </a:extLst>
            </p:cNvPr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655030" y="2266324"/>
              <a:ext cx="418841" cy="176037"/>
            </a:xfrm>
            <a:prstGeom prst="rect">
              <a:avLst/>
            </a:prstGeom>
          </p:spPr>
        </p:pic>
        <p:sp>
          <p:nvSpPr>
            <p:cNvPr id="139" name="object 85">
              <a:extLst>
                <a:ext uri="{FF2B5EF4-FFF2-40B4-BE49-F238E27FC236}">
                  <a16:creationId xmlns:a16="http://schemas.microsoft.com/office/drawing/2014/main" id="{FF56EBA5-87E9-F5F0-1450-038725731A98}"/>
                </a:ext>
              </a:extLst>
            </p:cNvPr>
            <p:cNvSpPr/>
            <p:nvPr/>
          </p:nvSpPr>
          <p:spPr>
            <a:xfrm>
              <a:off x="4655030" y="2266324"/>
              <a:ext cx="419100" cy="176213"/>
            </a:xfrm>
            <a:custGeom>
              <a:avLst/>
              <a:gdLst/>
              <a:ahLst/>
              <a:cxnLst/>
              <a:rect l="l" t="t" r="r" b="b"/>
              <a:pathLst>
                <a:path w="558800" h="234950">
                  <a:moveTo>
                    <a:pt x="0" y="1321"/>
                  </a:moveTo>
                  <a:lnTo>
                    <a:pt x="45461" y="0"/>
                  </a:lnTo>
                  <a:lnTo>
                    <a:pt x="402737" y="150193"/>
                  </a:lnTo>
                  <a:lnTo>
                    <a:pt x="558455" y="234716"/>
                  </a:lnTo>
                  <a:lnTo>
                    <a:pt x="514420" y="234716"/>
                  </a:lnTo>
                  <a:lnTo>
                    <a:pt x="467334" y="213961"/>
                  </a:lnTo>
                  <a:lnTo>
                    <a:pt x="420312" y="193113"/>
                  </a:lnTo>
                  <a:lnTo>
                    <a:pt x="373353" y="172172"/>
                  </a:lnTo>
                  <a:lnTo>
                    <a:pt x="326458" y="151138"/>
                  </a:lnTo>
                  <a:lnTo>
                    <a:pt x="279627" y="130011"/>
                  </a:lnTo>
                  <a:lnTo>
                    <a:pt x="232860" y="108793"/>
                  </a:lnTo>
                  <a:lnTo>
                    <a:pt x="186158" y="87482"/>
                  </a:lnTo>
                  <a:lnTo>
                    <a:pt x="139520" y="66079"/>
                  </a:lnTo>
                  <a:lnTo>
                    <a:pt x="92948" y="44585"/>
                  </a:lnTo>
                  <a:lnTo>
                    <a:pt x="46441" y="22999"/>
                  </a:lnTo>
                  <a:lnTo>
                    <a:pt x="0" y="1321"/>
                  </a:lnTo>
                  <a:close/>
                </a:path>
              </a:pathLst>
            </a:custGeom>
            <a:ln w="83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40" name="object 86">
              <a:extLst>
                <a:ext uri="{FF2B5EF4-FFF2-40B4-BE49-F238E27FC236}">
                  <a16:creationId xmlns:a16="http://schemas.microsoft.com/office/drawing/2014/main" id="{E0929E1A-7DE5-7329-4C8D-505DD12CECDD}"/>
                </a:ext>
              </a:extLst>
            </p:cNvPr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23255" y="2510241"/>
              <a:ext cx="626445" cy="286394"/>
            </a:xfrm>
            <a:prstGeom prst="rect">
              <a:avLst/>
            </a:prstGeom>
          </p:spPr>
        </p:pic>
        <p:sp>
          <p:nvSpPr>
            <p:cNvPr id="141" name="object 87">
              <a:extLst>
                <a:ext uri="{FF2B5EF4-FFF2-40B4-BE49-F238E27FC236}">
                  <a16:creationId xmlns:a16="http://schemas.microsoft.com/office/drawing/2014/main" id="{1519F9B9-1AD8-F205-1259-9051D101FADB}"/>
                </a:ext>
              </a:extLst>
            </p:cNvPr>
            <p:cNvSpPr/>
            <p:nvPr/>
          </p:nvSpPr>
          <p:spPr>
            <a:xfrm>
              <a:off x="4323255" y="2510241"/>
              <a:ext cx="626745" cy="286703"/>
            </a:xfrm>
            <a:custGeom>
              <a:avLst/>
              <a:gdLst/>
              <a:ahLst/>
              <a:cxnLst/>
              <a:rect l="l" t="t" r="r" b="b"/>
              <a:pathLst>
                <a:path w="835659" h="382269">
                  <a:moveTo>
                    <a:pt x="0" y="147661"/>
                  </a:moveTo>
                  <a:lnTo>
                    <a:pt x="322266" y="0"/>
                  </a:lnTo>
                  <a:lnTo>
                    <a:pt x="835260" y="234727"/>
                  </a:lnTo>
                  <a:lnTo>
                    <a:pt x="515423" y="381858"/>
                  </a:lnTo>
                  <a:lnTo>
                    <a:pt x="463931" y="367905"/>
                  </a:lnTo>
                  <a:lnTo>
                    <a:pt x="413213" y="352416"/>
                  </a:lnTo>
                  <a:lnTo>
                    <a:pt x="363322" y="335413"/>
                  </a:lnTo>
                  <a:lnTo>
                    <a:pt x="314307" y="316919"/>
                  </a:lnTo>
                  <a:lnTo>
                    <a:pt x="266219" y="296958"/>
                  </a:lnTo>
                  <a:lnTo>
                    <a:pt x="219108" y="275552"/>
                  </a:lnTo>
                  <a:lnTo>
                    <a:pt x="173026" y="252724"/>
                  </a:lnTo>
                  <a:lnTo>
                    <a:pt x="128024" y="228498"/>
                  </a:lnTo>
                  <a:lnTo>
                    <a:pt x="84151" y="202897"/>
                  </a:lnTo>
                  <a:lnTo>
                    <a:pt x="41460" y="175943"/>
                  </a:lnTo>
                  <a:lnTo>
                    <a:pt x="0" y="147661"/>
                  </a:lnTo>
                  <a:close/>
                </a:path>
              </a:pathLst>
            </a:custGeom>
            <a:ln w="842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42" name="object 88">
              <a:extLst>
                <a:ext uri="{FF2B5EF4-FFF2-40B4-BE49-F238E27FC236}">
                  <a16:creationId xmlns:a16="http://schemas.microsoft.com/office/drawing/2014/main" id="{F6A089A2-B4E7-BE68-F733-41BEC46AE677}"/>
                </a:ext>
              </a:extLst>
            </p:cNvPr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564955" y="2266324"/>
              <a:ext cx="475889" cy="419961"/>
            </a:xfrm>
            <a:prstGeom prst="rect">
              <a:avLst/>
            </a:prstGeom>
          </p:spPr>
        </p:pic>
        <p:sp>
          <p:nvSpPr>
            <p:cNvPr id="143" name="object 89">
              <a:extLst>
                <a:ext uri="{FF2B5EF4-FFF2-40B4-BE49-F238E27FC236}">
                  <a16:creationId xmlns:a16="http://schemas.microsoft.com/office/drawing/2014/main" id="{DD31A40D-BE3C-06A5-FEFD-9A542BD47858}"/>
                </a:ext>
              </a:extLst>
            </p:cNvPr>
            <p:cNvSpPr/>
            <p:nvPr/>
          </p:nvSpPr>
          <p:spPr>
            <a:xfrm>
              <a:off x="4564955" y="2266324"/>
              <a:ext cx="476250" cy="420053"/>
            </a:xfrm>
            <a:custGeom>
              <a:avLst/>
              <a:gdLst/>
              <a:ahLst/>
              <a:cxnLst/>
              <a:rect l="l" t="t" r="r" b="b"/>
              <a:pathLst>
                <a:path w="635000" h="560069">
                  <a:moveTo>
                    <a:pt x="513022" y="559961"/>
                  </a:moveTo>
                  <a:lnTo>
                    <a:pt x="466487" y="538476"/>
                  </a:lnTo>
                  <a:lnTo>
                    <a:pt x="419933" y="517020"/>
                  </a:lnTo>
                  <a:lnTo>
                    <a:pt x="373358" y="495594"/>
                  </a:lnTo>
                  <a:lnTo>
                    <a:pt x="326762" y="474197"/>
                  </a:lnTo>
                  <a:lnTo>
                    <a:pt x="280146" y="452829"/>
                  </a:lnTo>
                  <a:lnTo>
                    <a:pt x="233509" y="431490"/>
                  </a:lnTo>
                  <a:lnTo>
                    <a:pt x="186852" y="410181"/>
                  </a:lnTo>
                  <a:lnTo>
                    <a:pt x="140173" y="388900"/>
                  </a:lnTo>
                  <a:lnTo>
                    <a:pt x="93474" y="367649"/>
                  </a:lnTo>
                  <a:lnTo>
                    <a:pt x="46754" y="346426"/>
                  </a:lnTo>
                  <a:lnTo>
                    <a:pt x="14" y="325233"/>
                  </a:lnTo>
                  <a:lnTo>
                    <a:pt x="121525" y="0"/>
                  </a:lnTo>
                  <a:lnTo>
                    <a:pt x="634519" y="234716"/>
                  </a:lnTo>
                  <a:lnTo>
                    <a:pt x="512994" y="559950"/>
                  </a:lnTo>
                  <a:close/>
                </a:path>
              </a:pathLst>
            </a:custGeom>
            <a:ln w="89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44" name="object 90">
              <a:extLst>
                <a:ext uri="{FF2B5EF4-FFF2-40B4-BE49-F238E27FC236}">
                  <a16:creationId xmlns:a16="http://schemas.microsoft.com/office/drawing/2014/main" id="{60958955-4A01-03D3-1DD6-A377DCC5406C}"/>
                </a:ext>
              </a:extLst>
            </p:cNvPr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323255" y="2620987"/>
              <a:ext cx="386567" cy="220304"/>
            </a:xfrm>
            <a:prstGeom prst="rect">
              <a:avLst/>
            </a:prstGeom>
          </p:spPr>
        </p:pic>
        <p:sp>
          <p:nvSpPr>
            <p:cNvPr id="145" name="object 91">
              <a:extLst>
                <a:ext uri="{FF2B5EF4-FFF2-40B4-BE49-F238E27FC236}">
                  <a16:creationId xmlns:a16="http://schemas.microsoft.com/office/drawing/2014/main" id="{4EDF142D-6A2D-75E2-E82C-8C86BC99DEE1}"/>
                </a:ext>
              </a:extLst>
            </p:cNvPr>
            <p:cNvSpPr/>
            <p:nvPr/>
          </p:nvSpPr>
          <p:spPr>
            <a:xfrm>
              <a:off x="4323254" y="2620987"/>
              <a:ext cx="386715" cy="220504"/>
            </a:xfrm>
            <a:custGeom>
              <a:avLst/>
              <a:gdLst/>
              <a:ahLst/>
              <a:cxnLst/>
              <a:rect l="l" t="t" r="r" b="b"/>
              <a:pathLst>
                <a:path w="515620" h="294005">
                  <a:moveTo>
                    <a:pt x="0" y="55576"/>
                  </a:moveTo>
                  <a:lnTo>
                    <a:pt x="40062" y="85674"/>
                  </a:lnTo>
                  <a:lnTo>
                    <a:pt x="81704" y="114187"/>
                  </a:lnTo>
                  <a:lnTo>
                    <a:pt x="124848" y="141079"/>
                  </a:lnTo>
                  <a:lnTo>
                    <a:pt x="169421" y="166317"/>
                  </a:lnTo>
                  <a:lnTo>
                    <a:pt x="215348" y="189866"/>
                  </a:lnTo>
                  <a:lnTo>
                    <a:pt x="262552" y="211690"/>
                  </a:lnTo>
                  <a:lnTo>
                    <a:pt x="310961" y="231756"/>
                  </a:lnTo>
                  <a:lnTo>
                    <a:pt x="360497" y="250028"/>
                  </a:lnTo>
                  <a:lnTo>
                    <a:pt x="411087" y="266472"/>
                  </a:lnTo>
                  <a:lnTo>
                    <a:pt x="462656" y="281053"/>
                  </a:lnTo>
                  <a:lnTo>
                    <a:pt x="515127" y="293737"/>
                  </a:lnTo>
                  <a:lnTo>
                    <a:pt x="515424" y="234196"/>
                  </a:lnTo>
                  <a:lnTo>
                    <a:pt x="463067" y="221810"/>
                  </a:lnTo>
                  <a:lnTo>
                    <a:pt x="411589" y="207542"/>
                  </a:lnTo>
                  <a:lnTo>
                    <a:pt x="361063" y="191426"/>
                  </a:lnTo>
                  <a:lnTo>
                    <a:pt x="311563" y="173496"/>
                  </a:lnTo>
                  <a:lnTo>
                    <a:pt x="263163" y="153785"/>
                  </a:lnTo>
                  <a:lnTo>
                    <a:pt x="215937" y="132326"/>
                  </a:lnTo>
                  <a:lnTo>
                    <a:pt x="169959" y="109154"/>
                  </a:lnTo>
                  <a:lnTo>
                    <a:pt x="125303" y="84302"/>
                  </a:lnTo>
                  <a:lnTo>
                    <a:pt x="82041" y="57803"/>
                  </a:lnTo>
                  <a:lnTo>
                    <a:pt x="40250" y="29691"/>
                  </a:lnTo>
                  <a:lnTo>
                    <a:pt x="1" y="0"/>
                  </a:lnTo>
                  <a:lnTo>
                    <a:pt x="1" y="55576"/>
                  </a:lnTo>
                  <a:close/>
                </a:path>
              </a:pathLst>
            </a:custGeom>
            <a:ln w="85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46" name="object 92">
              <a:extLst>
                <a:ext uri="{FF2B5EF4-FFF2-40B4-BE49-F238E27FC236}">
                  <a16:creationId xmlns:a16="http://schemas.microsoft.com/office/drawing/2014/main" id="{5F0C4D54-DCF0-87AA-9C46-BC4E88C37872}"/>
                </a:ext>
              </a:extLst>
            </p:cNvPr>
            <p:cNvSpPr/>
            <p:nvPr/>
          </p:nvSpPr>
          <p:spPr>
            <a:xfrm>
              <a:off x="4593479" y="2295000"/>
              <a:ext cx="340994" cy="366236"/>
            </a:xfrm>
            <a:custGeom>
              <a:avLst/>
              <a:gdLst/>
              <a:ahLst/>
              <a:cxnLst/>
              <a:rect l="l" t="t" r="r" b="b"/>
              <a:pathLst>
                <a:path w="454659" h="488314">
                  <a:moveTo>
                    <a:pt x="106089" y="0"/>
                  </a:moveTo>
                  <a:lnTo>
                    <a:pt x="0" y="281028"/>
                  </a:lnTo>
                  <a:lnTo>
                    <a:pt x="454370" y="488242"/>
                  </a:lnTo>
                </a:path>
              </a:pathLst>
            </a:custGeom>
            <a:ln w="9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47" name="object 93">
              <a:extLst>
                <a:ext uri="{FF2B5EF4-FFF2-40B4-BE49-F238E27FC236}">
                  <a16:creationId xmlns:a16="http://schemas.microsoft.com/office/drawing/2014/main" id="{320E5524-1307-6D65-AEEB-59782CD13C24}"/>
                </a:ext>
              </a:extLst>
            </p:cNvPr>
            <p:cNvSpPr/>
            <p:nvPr/>
          </p:nvSpPr>
          <p:spPr>
            <a:xfrm>
              <a:off x="4731589" y="2728162"/>
              <a:ext cx="166211" cy="102870"/>
            </a:xfrm>
            <a:custGeom>
              <a:avLst/>
              <a:gdLst/>
              <a:ahLst/>
              <a:cxnLst/>
              <a:rect l="l" t="t" r="r" b="b"/>
              <a:pathLst>
                <a:path w="221615" h="137160">
                  <a:moveTo>
                    <a:pt x="221190" y="0"/>
                  </a:moveTo>
                  <a:lnTo>
                    <a:pt x="0" y="101617"/>
                  </a:lnTo>
                  <a:lnTo>
                    <a:pt x="0" y="136548"/>
                  </a:lnTo>
                </a:path>
              </a:pathLst>
            </a:custGeom>
            <a:ln w="86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48" name="object 94">
              <a:extLst>
                <a:ext uri="{FF2B5EF4-FFF2-40B4-BE49-F238E27FC236}">
                  <a16:creationId xmlns:a16="http://schemas.microsoft.com/office/drawing/2014/main" id="{8D5CBD0A-EF40-5CFC-B0FB-E2CB4B51AF2B}"/>
                </a:ext>
              </a:extLst>
            </p:cNvPr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603986" y="2295001"/>
              <a:ext cx="408334" cy="366182"/>
            </a:xfrm>
            <a:prstGeom prst="rect">
              <a:avLst/>
            </a:prstGeom>
          </p:spPr>
        </p:pic>
        <p:sp>
          <p:nvSpPr>
            <p:cNvPr id="149" name="object 96">
              <a:extLst>
                <a:ext uri="{FF2B5EF4-FFF2-40B4-BE49-F238E27FC236}">
                  <a16:creationId xmlns:a16="http://schemas.microsoft.com/office/drawing/2014/main" id="{4B218F53-8BA0-D4DF-27B0-4219A4F1AE25}"/>
                </a:ext>
              </a:extLst>
            </p:cNvPr>
            <p:cNvSpPr/>
            <p:nvPr/>
          </p:nvSpPr>
          <p:spPr>
            <a:xfrm>
              <a:off x="4377610" y="2530733"/>
              <a:ext cx="526733" cy="241459"/>
            </a:xfrm>
            <a:custGeom>
              <a:avLst/>
              <a:gdLst/>
              <a:ahLst/>
              <a:cxnLst/>
              <a:rect l="l" t="t" r="r" b="b"/>
              <a:pathLst>
                <a:path w="702309" h="321944">
                  <a:moveTo>
                    <a:pt x="459727" y="280266"/>
                  </a:moveTo>
                  <a:lnTo>
                    <a:pt x="416229" y="300184"/>
                  </a:lnTo>
                  <a:lnTo>
                    <a:pt x="462481" y="321368"/>
                  </a:lnTo>
                  <a:lnTo>
                    <a:pt x="505979" y="301450"/>
                  </a:lnTo>
                  <a:lnTo>
                    <a:pt x="459727" y="280266"/>
                  </a:lnTo>
                  <a:close/>
                </a:path>
                <a:path w="702309" h="321944">
                  <a:moveTo>
                    <a:pt x="524974" y="250377"/>
                  </a:moveTo>
                  <a:lnTo>
                    <a:pt x="481476" y="270307"/>
                  </a:lnTo>
                  <a:lnTo>
                    <a:pt x="527728" y="291480"/>
                  </a:lnTo>
                  <a:lnTo>
                    <a:pt x="571226" y="271561"/>
                  </a:lnTo>
                  <a:lnTo>
                    <a:pt x="524974" y="250377"/>
                  </a:lnTo>
                  <a:close/>
                </a:path>
                <a:path w="702309" h="321944">
                  <a:moveTo>
                    <a:pt x="390356" y="248495"/>
                  </a:moveTo>
                  <a:lnTo>
                    <a:pt x="346858" y="268413"/>
                  </a:lnTo>
                  <a:lnTo>
                    <a:pt x="393110" y="289598"/>
                  </a:lnTo>
                  <a:lnTo>
                    <a:pt x="436608" y="269679"/>
                  </a:lnTo>
                  <a:lnTo>
                    <a:pt x="390356" y="248495"/>
                  </a:lnTo>
                  <a:close/>
                </a:path>
                <a:path w="702309" h="321944">
                  <a:moveTo>
                    <a:pt x="590235" y="220500"/>
                  </a:moveTo>
                  <a:lnTo>
                    <a:pt x="546737" y="240418"/>
                  </a:lnTo>
                  <a:lnTo>
                    <a:pt x="592975" y="261602"/>
                  </a:lnTo>
                  <a:lnTo>
                    <a:pt x="636473" y="241684"/>
                  </a:lnTo>
                  <a:lnTo>
                    <a:pt x="590235" y="220500"/>
                  </a:lnTo>
                  <a:close/>
                </a:path>
                <a:path w="702309" h="321944">
                  <a:moveTo>
                    <a:pt x="455603" y="218607"/>
                  </a:moveTo>
                  <a:lnTo>
                    <a:pt x="412105" y="238536"/>
                  </a:lnTo>
                  <a:lnTo>
                    <a:pt x="458357" y="259709"/>
                  </a:lnTo>
                  <a:lnTo>
                    <a:pt x="501855" y="239791"/>
                  </a:lnTo>
                  <a:lnTo>
                    <a:pt x="455603" y="218607"/>
                  </a:lnTo>
                  <a:close/>
                </a:path>
                <a:path w="702309" h="321944">
                  <a:moveTo>
                    <a:pt x="182243" y="153184"/>
                  </a:moveTo>
                  <a:lnTo>
                    <a:pt x="138745" y="173102"/>
                  </a:lnTo>
                  <a:lnTo>
                    <a:pt x="323739" y="257827"/>
                  </a:lnTo>
                  <a:lnTo>
                    <a:pt x="367237" y="237909"/>
                  </a:lnTo>
                  <a:lnTo>
                    <a:pt x="182243" y="153184"/>
                  </a:lnTo>
                  <a:close/>
                </a:path>
                <a:path w="702309" h="321944">
                  <a:moveTo>
                    <a:pt x="655482" y="190612"/>
                  </a:moveTo>
                  <a:lnTo>
                    <a:pt x="611984" y="210541"/>
                  </a:lnTo>
                  <a:lnTo>
                    <a:pt x="658222" y="231714"/>
                  </a:lnTo>
                  <a:lnTo>
                    <a:pt x="701734" y="211796"/>
                  </a:lnTo>
                  <a:lnTo>
                    <a:pt x="655482" y="190612"/>
                  </a:lnTo>
                  <a:close/>
                </a:path>
                <a:path w="702309" h="321944">
                  <a:moveTo>
                    <a:pt x="520864" y="188729"/>
                  </a:moveTo>
                  <a:lnTo>
                    <a:pt x="477352" y="208648"/>
                  </a:lnTo>
                  <a:lnTo>
                    <a:pt x="523604" y="229832"/>
                  </a:lnTo>
                  <a:lnTo>
                    <a:pt x="567102" y="209914"/>
                  </a:lnTo>
                  <a:lnTo>
                    <a:pt x="520864" y="188729"/>
                  </a:lnTo>
                  <a:close/>
                </a:path>
                <a:path w="702309" h="321944">
                  <a:moveTo>
                    <a:pt x="386232" y="186836"/>
                  </a:moveTo>
                  <a:lnTo>
                    <a:pt x="342734" y="206766"/>
                  </a:lnTo>
                  <a:lnTo>
                    <a:pt x="388986" y="227939"/>
                  </a:lnTo>
                  <a:lnTo>
                    <a:pt x="432484" y="208020"/>
                  </a:lnTo>
                  <a:lnTo>
                    <a:pt x="386232" y="186836"/>
                  </a:lnTo>
                  <a:close/>
                </a:path>
                <a:path w="702309" h="321944">
                  <a:moveTo>
                    <a:pt x="586111" y="158841"/>
                  </a:moveTo>
                  <a:lnTo>
                    <a:pt x="542613" y="178770"/>
                  </a:lnTo>
                  <a:lnTo>
                    <a:pt x="588851" y="199943"/>
                  </a:lnTo>
                  <a:lnTo>
                    <a:pt x="632363" y="180025"/>
                  </a:lnTo>
                  <a:lnTo>
                    <a:pt x="586111" y="158841"/>
                  </a:lnTo>
                  <a:close/>
                </a:path>
                <a:path w="702309" h="321944">
                  <a:moveTo>
                    <a:pt x="451493" y="156959"/>
                  </a:moveTo>
                  <a:lnTo>
                    <a:pt x="407981" y="176877"/>
                  </a:lnTo>
                  <a:lnTo>
                    <a:pt x="454233" y="198061"/>
                  </a:lnTo>
                  <a:lnTo>
                    <a:pt x="497731" y="178143"/>
                  </a:lnTo>
                  <a:lnTo>
                    <a:pt x="451493" y="156959"/>
                  </a:lnTo>
                  <a:close/>
                </a:path>
                <a:path w="702309" h="321944">
                  <a:moveTo>
                    <a:pt x="316861" y="155077"/>
                  </a:moveTo>
                  <a:lnTo>
                    <a:pt x="273363" y="174995"/>
                  </a:lnTo>
                  <a:lnTo>
                    <a:pt x="319615" y="196168"/>
                  </a:lnTo>
                  <a:lnTo>
                    <a:pt x="363113" y="176250"/>
                  </a:lnTo>
                  <a:lnTo>
                    <a:pt x="316861" y="155077"/>
                  </a:lnTo>
                  <a:close/>
                </a:path>
                <a:path w="702309" h="321944">
                  <a:moveTo>
                    <a:pt x="516740" y="127070"/>
                  </a:moveTo>
                  <a:lnTo>
                    <a:pt x="473242" y="147000"/>
                  </a:lnTo>
                  <a:lnTo>
                    <a:pt x="519494" y="168173"/>
                  </a:lnTo>
                  <a:lnTo>
                    <a:pt x="562992" y="148255"/>
                  </a:lnTo>
                  <a:lnTo>
                    <a:pt x="516740" y="127070"/>
                  </a:lnTo>
                  <a:close/>
                </a:path>
                <a:path w="702309" h="321944">
                  <a:moveTo>
                    <a:pt x="382122" y="125188"/>
                  </a:moveTo>
                  <a:lnTo>
                    <a:pt x="338610" y="145107"/>
                  </a:lnTo>
                  <a:lnTo>
                    <a:pt x="384862" y="166291"/>
                  </a:lnTo>
                  <a:lnTo>
                    <a:pt x="428360" y="146372"/>
                  </a:lnTo>
                  <a:lnTo>
                    <a:pt x="382122" y="125188"/>
                  </a:lnTo>
                  <a:close/>
                </a:path>
                <a:path w="702309" h="321944">
                  <a:moveTo>
                    <a:pt x="247490" y="123306"/>
                  </a:moveTo>
                  <a:lnTo>
                    <a:pt x="203992" y="143225"/>
                  </a:lnTo>
                  <a:lnTo>
                    <a:pt x="250244" y="164409"/>
                  </a:lnTo>
                  <a:lnTo>
                    <a:pt x="293742" y="144479"/>
                  </a:lnTo>
                  <a:lnTo>
                    <a:pt x="247490" y="123306"/>
                  </a:lnTo>
                  <a:close/>
                </a:path>
                <a:path w="702309" h="321944">
                  <a:moveTo>
                    <a:pt x="112873" y="121413"/>
                  </a:moveTo>
                  <a:lnTo>
                    <a:pt x="69375" y="141331"/>
                  </a:lnTo>
                  <a:lnTo>
                    <a:pt x="115612" y="162515"/>
                  </a:lnTo>
                  <a:lnTo>
                    <a:pt x="159125" y="142597"/>
                  </a:lnTo>
                  <a:lnTo>
                    <a:pt x="112873" y="121413"/>
                  </a:lnTo>
                  <a:close/>
                </a:path>
                <a:path w="702309" h="321944">
                  <a:moveTo>
                    <a:pt x="447369" y="95300"/>
                  </a:moveTo>
                  <a:lnTo>
                    <a:pt x="403871" y="115229"/>
                  </a:lnTo>
                  <a:lnTo>
                    <a:pt x="450123" y="136402"/>
                  </a:lnTo>
                  <a:lnTo>
                    <a:pt x="493621" y="116484"/>
                  </a:lnTo>
                  <a:lnTo>
                    <a:pt x="447369" y="95300"/>
                  </a:lnTo>
                  <a:close/>
                </a:path>
                <a:path w="702309" h="321944">
                  <a:moveTo>
                    <a:pt x="312737" y="93418"/>
                  </a:moveTo>
                  <a:lnTo>
                    <a:pt x="269239" y="113336"/>
                  </a:lnTo>
                  <a:lnTo>
                    <a:pt x="315491" y="134520"/>
                  </a:lnTo>
                  <a:lnTo>
                    <a:pt x="358989" y="114602"/>
                  </a:lnTo>
                  <a:lnTo>
                    <a:pt x="312737" y="93418"/>
                  </a:lnTo>
                  <a:close/>
                </a:path>
                <a:path w="702309" h="321944">
                  <a:moveTo>
                    <a:pt x="178120" y="91536"/>
                  </a:moveTo>
                  <a:lnTo>
                    <a:pt x="134622" y="111454"/>
                  </a:lnTo>
                  <a:lnTo>
                    <a:pt x="180874" y="132638"/>
                  </a:lnTo>
                  <a:lnTo>
                    <a:pt x="224371" y="112709"/>
                  </a:lnTo>
                  <a:lnTo>
                    <a:pt x="178120" y="91536"/>
                  </a:lnTo>
                  <a:close/>
                </a:path>
                <a:path w="702309" h="321944">
                  <a:moveTo>
                    <a:pt x="43502" y="89643"/>
                  </a:moveTo>
                  <a:lnTo>
                    <a:pt x="0" y="109561"/>
                  </a:lnTo>
                  <a:lnTo>
                    <a:pt x="46242" y="130745"/>
                  </a:lnTo>
                  <a:lnTo>
                    <a:pt x="89754" y="110827"/>
                  </a:lnTo>
                  <a:lnTo>
                    <a:pt x="43502" y="89643"/>
                  </a:lnTo>
                  <a:close/>
                </a:path>
                <a:path w="702309" h="321944">
                  <a:moveTo>
                    <a:pt x="377998" y="63529"/>
                  </a:moveTo>
                  <a:lnTo>
                    <a:pt x="334501" y="83459"/>
                  </a:lnTo>
                  <a:lnTo>
                    <a:pt x="380752" y="104632"/>
                  </a:lnTo>
                  <a:lnTo>
                    <a:pt x="424236" y="84713"/>
                  </a:lnTo>
                  <a:lnTo>
                    <a:pt x="377998" y="63529"/>
                  </a:lnTo>
                  <a:close/>
                </a:path>
                <a:path w="702309" h="321944">
                  <a:moveTo>
                    <a:pt x="243367" y="61647"/>
                  </a:moveTo>
                  <a:lnTo>
                    <a:pt x="199869" y="81566"/>
                  </a:lnTo>
                  <a:lnTo>
                    <a:pt x="246120" y="102750"/>
                  </a:lnTo>
                  <a:lnTo>
                    <a:pt x="289618" y="82831"/>
                  </a:lnTo>
                  <a:lnTo>
                    <a:pt x="243367" y="61647"/>
                  </a:lnTo>
                  <a:close/>
                </a:path>
                <a:path w="702309" h="321944">
                  <a:moveTo>
                    <a:pt x="108749" y="59765"/>
                  </a:moveTo>
                  <a:lnTo>
                    <a:pt x="65251" y="79684"/>
                  </a:lnTo>
                  <a:lnTo>
                    <a:pt x="111503" y="100868"/>
                  </a:lnTo>
                  <a:lnTo>
                    <a:pt x="155001" y="80938"/>
                  </a:lnTo>
                  <a:lnTo>
                    <a:pt x="108749" y="59765"/>
                  </a:lnTo>
                  <a:close/>
                </a:path>
                <a:path w="702309" h="321944">
                  <a:moveTo>
                    <a:pt x="308628" y="31770"/>
                  </a:moveTo>
                  <a:lnTo>
                    <a:pt x="265130" y="51688"/>
                  </a:lnTo>
                  <a:lnTo>
                    <a:pt x="311382" y="72872"/>
                  </a:lnTo>
                  <a:lnTo>
                    <a:pt x="354865" y="52943"/>
                  </a:lnTo>
                  <a:lnTo>
                    <a:pt x="308628" y="31770"/>
                  </a:lnTo>
                  <a:close/>
                </a:path>
                <a:path w="702309" h="321944">
                  <a:moveTo>
                    <a:pt x="173996" y="29877"/>
                  </a:moveTo>
                  <a:lnTo>
                    <a:pt x="130498" y="49795"/>
                  </a:lnTo>
                  <a:lnTo>
                    <a:pt x="176750" y="70979"/>
                  </a:lnTo>
                  <a:lnTo>
                    <a:pt x="220248" y="51061"/>
                  </a:lnTo>
                  <a:lnTo>
                    <a:pt x="173996" y="29877"/>
                  </a:lnTo>
                  <a:close/>
                </a:path>
                <a:path w="702309" h="321944">
                  <a:moveTo>
                    <a:pt x="239257" y="0"/>
                  </a:moveTo>
                  <a:lnTo>
                    <a:pt x="195745" y="19918"/>
                  </a:lnTo>
                  <a:lnTo>
                    <a:pt x="242011" y="41102"/>
                  </a:lnTo>
                  <a:lnTo>
                    <a:pt x="285495" y="21172"/>
                  </a:lnTo>
                  <a:lnTo>
                    <a:pt x="2392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50" name="object 97">
              <a:extLst>
                <a:ext uri="{FF2B5EF4-FFF2-40B4-BE49-F238E27FC236}">
                  <a16:creationId xmlns:a16="http://schemas.microsoft.com/office/drawing/2014/main" id="{1B3358C1-3D1A-4240-1B6E-D3CF34417B92}"/>
                </a:ext>
              </a:extLst>
            </p:cNvPr>
            <p:cNvSpPr/>
            <p:nvPr/>
          </p:nvSpPr>
          <p:spPr>
            <a:xfrm>
              <a:off x="4377610" y="2545672"/>
              <a:ext cx="526733" cy="232410"/>
            </a:xfrm>
            <a:custGeom>
              <a:avLst/>
              <a:gdLst/>
              <a:ahLst/>
              <a:cxnLst/>
              <a:rect l="l" t="t" r="r" b="b"/>
              <a:pathLst>
                <a:path w="702309" h="309880">
                  <a:moveTo>
                    <a:pt x="195745" y="0"/>
                  </a:moveTo>
                  <a:lnTo>
                    <a:pt x="195745" y="7942"/>
                  </a:lnTo>
                  <a:lnTo>
                    <a:pt x="241997" y="29115"/>
                  </a:lnTo>
                  <a:lnTo>
                    <a:pt x="242011" y="21184"/>
                  </a:lnTo>
                  <a:lnTo>
                    <a:pt x="195745" y="0"/>
                  </a:lnTo>
                  <a:close/>
                </a:path>
                <a:path w="702309" h="309880">
                  <a:moveTo>
                    <a:pt x="285495" y="1254"/>
                  </a:moveTo>
                  <a:lnTo>
                    <a:pt x="242011" y="21184"/>
                  </a:lnTo>
                  <a:lnTo>
                    <a:pt x="241997" y="29115"/>
                  </a:lnTo>
                  <a:lnTo>
                    <a:pt x="285495" y="9197"/>
                  </a:lnTo>
                  <a:lnTo>
                    <a:pt x="285495" y="1254"/>
                  </a:lnTo>
                  <a:close/>
                </a:path>
                <a:path w="702309" h="309880">
                  <a:moveTo>
                    <a:pt x="265130" y="31770"/>
                  </a:moveTo>
                  <a:lnTo>
                    <a:pt x="265130" y="39713"/>
                  </a:lnTo>
                  <a:lnTo>
                    <a:pt x="311367" y="60886"/>
                  </a:lnTo>
                  <a:lnTo>
                    <a:pt x="311382" y="52954"/>
                  </a:lnTo>
                  <a:lnTo>
                    <a:pt x="265130" y="31770"/>
                  </a:lnTo>
                  <a:close/>
                </a:path>
                <a:path w="702309" h="309880">
                  <a:moveTo>
                    <a:pt x="354865" y="33025"/>
                  </a:moveTo>
                  <a:lnTo>
                    <a:pt x="311382" y="52954"/>
                  </a:lnTo>
                  <a:lnTo>
                    <a:pt x="311367" y="60886"/>
                  </a:lnTo>
                  <a:lnTo>
                    <a:pt x="354865" y="40967"/>
                  </a:lnTo>
                  <a:lnTo>
                    <a:pt x="354865" y="33025"/>
                  </a:lnTo>
                  <a:close/>
                </a:path>
                <a:path w="702309" h="309880">
                  <a:moveTo>
                    <a:pt x="334501" y="63541"/>
                  </a:moveTo>
                  <a:lnTo>
                    <a:pt x="334501" y="71483"/>
                  </a:lnTo>
                  <a:lnTo>
                    <a:pt x="380752" y="92656"/>
                  </a:lnTo>
                  <a:lnTo>
                    <a:pt x="380752" y="84713"/>
                  </a:lnTo>
                  <a:lnTo>
                    <a:pt x="334501" y="63541"/>
                  </a:lnTo>
                  <a:close/>
                </a:path>
                <a:path w="702309" h="309880">
                  <a:moveTo>
                    <a:pt x="424236" y="64795"/>
                  </a:moveTo>
                  <a:lnTo>
                    <a:pt x="380752" y="84713"/>
                  </a:lnTo>
                  <a:lnTo>
                    <a:pt x="380752" y="92656"/>
                  </a:lnTo>
                  <a:lnTo>
                    <a:pt x="424236" y="72738"/>
                  </a:lnTo>
                  <a:lnTo>
                    <a:pt x="424236" y="64795"/>
                  </a:lnTo>
                  <a:close/>
                </a:path>
                <a:path w="702309" h="309880">
                  <a:moveTo>
                    <a:pt x="403871" y="95311"/>
                  </a:moveTo>
                  <a:lnTo>
                    <a:pt x="403871" y="103243"/>
                  </a:lnTo>
                  <a:lnTo>
                    <a:pt x="450109" y="124420"/>
                  </a:lnTo>
                  <a:lnTo>
                    <a:pt x="450123" y="116484"/>
                  </a:lnTo>
                  <a:lnTo>
                    <a:pt x="403871" y="95311"/>
                  </a:lnTo>
                  <a:close/>
                </a:path>
                <a:path w="702309" h="309880">
                  <a:moveTo>
                    <a:pt x="493621" y="96566"/>
                  </a:moveTo>
                  <a:lnTo>
                    <a:pt x="450123" y="116484"/>
                  </a:lnTo>
                  <a:lnTo>
                    <a:pt x="450123" y="124420"/>
                  </a:lnTo>
                  <a:lnTo>
                    <a:pt x="493621" y="104508"/>
                  </a:lnTo>
                  <a:lnTo>
                    <a:pt x="493621" y="96566"/>
                  </a:lnTo>
                  <a:close/>
                </a:path>
                <a:path w="702309" h="309880">
                  <a:moveTo>
                    <a:pt x="473242" y="127082"/>
                  </a:moveTo>
                  <a:lnTo>
                    <a:pt x="473242" y="135013"/>
                  </a:lnTo>
                  <a:lnTo>
                    <a:pt x="519480" y="156197"/>
                  </a:lnTo>
                  <a:lnTo>
                    <a:pt x="519494" y="148255"/>
                  </a:lnTo>
                  <a:lnTo>
                    <a:pt x="473242" y="127082"/>
                  </a:lnTo>
                  <a:close/>
                </a:path>
                <a:path w="702309" h="309880">
                  <a:moveTo>
                    <a:pt x="562992" y="128336"/>
                  </a:moveTo>
                  <a:lnTo>
                    <a:pt x="519494" y="148255"/>
                  </a:lnTo>
                  <a:lnTo>
                    <a:pt x="519480" y="156197"/>
                  </a:lnTo>
                  <a:lnTo>
                    <a:pt x="562992" y="136279"/>
                  </a:lnTo>
                  <a:lnTo>
                    <a:pt x="562992" y="128336"/>
                  </a:lnTo>
                  <a:close/>
                </a:path>
                <a:path w="702309" h="309880">
                  <a:moveTo>
                    <a:pt x="542613" y="158852"/>
                  </a:moveTo>
                  <a:lnTo>
                    <a:pt x="542613" y="166784"/>
                  </a:lnTo>
                  <a:lnTo>
                    <a:pt x="588851" y="187968"/>
                  </a:lnTo>
                  <a:lnTo>
                    <a:pt x="588851" y="180025"/>
                  </a:lnTo>
                  <a:lnTo>
                    <a:pt x="542613" y="158852"/>
                  </a:lnTo>
                  <a:close/>
                </a:path>
                <a:path w="702309" h="309880">
                  <a:moveTo>
                    <a:pt x="632363" y="160107"/>
                  </a:moveTo>
                  <a:lnTo>
                    <a:pt x="588851" y="180025"/>
                  </a:lnTo>
                  <a:lnTo>
                    <a:pt x="588851" y="187968"/>
                  </a:lnTo>
                  <a:lnTo>
                    <a:pt x="632363" y="168050"/>
                  </a:lnTo>
                  <a:lnTo>
                    <a:pt x="632363" y="160107"/>
                  </a:lnTo>
                  <a:close/>
                </a:path>
                <a:path w="702309" h="309880">
                  <a:moveTo>
                    <a:pt x="701734" y="191877"/>
                  </a:moveTo>
                  <a:lnTo>
                    <a:pt x="658222" y="211796"/>
                  </a:lnTo>
                  <a:lnTo>
                    <a:pt x="658236" y="219732"/>
                  </a:lnTo>
                  <a:lnTo>
                    <a:pt x="701734" y="199820"/>
                  </a:lnTo>
                  <a:lnTo>
                    <a:pt x="701734" y="191877"/>
                  </a:lnTo>
                  <a:close/>
                </a:path>
                <a:path w="702309" h="309880">
                  <a:moveTo>
                    <a:pt x="611984" y="190623"/>
                  </a:moveTo>
                  <a:lnTo>
                    <a:pt x="611984" y="198554"/>
                  </a:lnTo>
                  <a:lnTo>
                    <a:pt x="658222" y="219732"/>
                  </a:lnTo>
                  <a:lnTo>
                    <a:pt x="658222" y="211796"/>
                  </a:lnTo>
                  <a:lnTo>
                    <a:pt x="611984" y="190623"/>
                  </a:lnTo>
                  <a:close/>
                </a:path>
                <a:path w="702309" h="309880">
                  <a:moveTo>
                    <a:pt x="130498" y="29877"/>
                  </a:moveTo>
                  <a:lnTo>
                    <a:pt x="130498" y="37819"/>
                  </a:lnTo>
                  <a:lnTo>
                    <a:pt x="176750" y="59004"/>
                  </a:lnTo>
                  <a:lnTo>
                    <a:pt x="176750" y="51061"/>
                  </a:lnTo>
                  <a:lnTo>
                    <a:pt x="130498" y="29877"/>
                  </a:lnTo>
                  <a:close/>
                </a:path>
                <a:path w="702309" h="309880">
                  <a:moveTo>
                    <a:pt x="220248" y="31143"/>
                  </a:moveTo>
                  <a:lnTo>
                    <a:pt x="176750" y="51061"/>
                  </a:lnTo>
                  <a:lnTo>
                    <a:pt x="176750" y="59004"/>
                  </a:lnTo>
                  <a:lnTo>
                    <a:pt x="220248" y="39074"/>
                  </a:lnTo>
                  <a:lnTo>
                    <a:pt x="220248" y="31143"/>
                  </a:lnTo>
                  <a:close/>
                </a:path>
                <a:path w="702309" h="309880">
                  <a:moveTo>
                    <a:pt x="199869" y="61647"/>
                  </a:moveTo>
                  <a:lnTo>
                    <a:pt x="199869" y="69590"/>
                  </a:lnTo>
                  <a:lnTo>
                    <a:pt x="246120" y="90774"/>
                  </a:lnTo>
                  <a:lnTo>
                    <a:pt x="246120" y="82831"/>
                  </a:lnTo>
                  <a:lnTo>
                    <a:pt x="199869" y="61647"/>
                  </a:lnTo>
                  <a:close/>
                </a:path>
                <a:path w="702309" h="309880">
                  <a:moveTo>
                    <a:pt x="289618" y="62913"/>
                  </a:moveTo>
                  <a:lnTo>
                    <a:pt x="246120" y="82831"/>
                  </a:lnTo>
                  <a:lnTo>
                    <a:pt x="246120" y="90774"/>
                  </a:lnTo>
                  <a:lnTo>
                    <a:pt x="289618" y="70845"/>
                  </a:lnTo>
                  <a:lnTo>
                    <a:pt x="289618" y="62913"/>
                  </a:lnTo>
                  <a:close/>
                </a:path>
                <a:path w="702309" h="309880">
                  <a:moveTo>
                    <a:pt x="269239" y="93418"/>
                  </a:moveTo>
                  <a:lnTo>
                    <a:pt x="269239" y="101361"/>
                  </a:lnTo>
                  <a:lnTo>
                    <a:pt x="315491" y="122545"/>
                  </a:lnTo>
                  <a:lnTo>
                    <a:pt x="315491" y="114602"/>
                  </a:lnTo>
                  <a:lnTo>
                    <a:pt x="269239" y="93418"/>
                  </a:lnTo>
                  <a:close/>
                </a:path>
                <a:path w="702309" h="309880">
                  <a:moveTo>
                    <a:pt x="358989" y="94684"/>
                  </a:moveTo>
                  <a:lnTo>
                    <a:pt x="315491" y="114602"/>
                  </a:lnTo>
                  <a:lnTo>
                    <a:pt x="315491" y="122545"/>
                  </a:lnTo>
                  <a:lnTo>
                    <a:pt x="358989" y="102615"/>
                  </a:lnTo>
                  <a:lnTo>
                    <a:pt x="358989" y="94684"/>
                  </a:lnTo>
                  <a:close/>
                </a:path>
                <a:path w="702309" h="309880">
                  <a:moveTo>
                    <a:pt x="338610" y="125188"/>
                  </a:moveTo>
                  <a:lnTo>
                    <a:pt x="338610" y="133131"/>
                  </a:lnTo>
                  <a:lnTo>
                    <a:pt x="384862" y="154315"/>
                  </a:lnTo>
                  <a:lnTo>
                    <a:pt x="384862" y="146372"/>
                  </a:lnTo>
                  <a:lnTo>
                    <a:pt x="338610" y="125188"/>
                  </a:lnTo>
                  <a:close/>
                </a:path>
                <a:path w="702309" h="309880">
                  <a:moveTo>
                    <a:pt x="428360" y="126454"/>
                  </a:moveTo>
                  <a:lnTo>
                    <a:pt x="384862" y="146372"/>
                  </a:lnTo>
                  <a:lnTo>
                    <a:pt x="384862" y="154315"/>
                  </a:lnTo>
                  <a:lnTo>
                    <a:pt x="428360" y="134386"/>
                  </a:lnTo>
                  <a:lnTo>
                    <a:pt x="428360" y="126454"/>
                  </a:lnTo>
                  <a:close/>
                </a:path>
                <a:path w="702309" h="309880">
                  <a:moveTo>
                    <a:pt x="407981" y="156959"/>
                  </a:moveTo>
                  <a:lnTo>
                    <a:pt x="407981" y="164902"/>
                  </a:lnTo>
                  <a:lnTo>
                    <a:pt x="454233" y="186086"/>
                  </a:lnTo>
                  <a:lnTo>
                    <a:pt x="454233" y="178143"/>
                  </a:lnTo>
                  <a:lnTo>
                    <a:pt x="407981" y="156959"/>
                  </a:lnTo>
                  <a:close/>
                </a:path>
                <a:path w="702309" h="309880">
                  <a:moveTo>
                    <a:pt x="497731" y="158225"/>
                  </a:moveTo>
                  <a:lnTo>
                    <a:pt x="454233" y="178143"/>
                  </a:lnTo>
                  <a:lnTo>
                    <a:pt x="454233" y="186086"/>
                  </a:lnTo>
                  <a:lnTo>
                    <a:pt x="497731" y="166156"/>
                  </a:lnTo>
                  <a:lnTo>
                    <a:pt x="497731" y="158225"/>
                  </a:lnTo>
                  <a:close/>
                </a:path>
                <a:path w="702309" h="309880">
                  <a:moveTo>
                    <a:pt x="477352" y="188729"/>
                  </a:moveTo>
                  <a:lnTo>
                    <a:pt x="477352" y="196672"/>
                  </a:lnTo>
                  <a:lnTo>
                    <a:pt x="523604" y="217856"/>
                  </a:lnTo>
                  <a:lnTo>
                    <a:pt x="523604" y="209914"/>
                  </a:lnTo>
                  <a:lnTo>
                    <a:pt x="477352" y="188729"/>
                  </a:lnTo>
                  <a:close/>
                </a:path>
                <a:path w="702309" h="309880">
                  <a:moveTo>
                    <a:pt x="567102" y="189995"/>
                  </a:moveTo>
                  <a:lnTo>
                    <a:pt x="523604" y="209914"/>
                  </a:lnTo>
                  <a:lnTo>
                    <a:pt x="523604" y="217856"/>
                  </a:lnTo>
                  <a:lnTo>
                    <a:pt x="567102" y="197927"/>
                  </a:lnTo>
                  <a:lnTo>
                    <a:pt x="567102" y="189995"/>
                  </a:lnTo>
                  <a:close/>
                </a:path>
                <a:path w="702309" h="309880">
                  <a:moveTo>
                    <a:pt x="546737" y="220500"/>
                  </a:moveTo>
                  <a:lnTo>
                    <a:pt x="546737" y="228443"/>
                  </a:lnTo>
                  <a:lnTo>
                    <a:pt x="592975" y="249627"/>
                  </a:lnTo>
                  <a:lnTo>
                    <a:pt x="592975" y="241684"/>
                  </a:lnTo>
                  <a:lnTo>
                    <a:pt x="546737" y="220500"/>
                  </a:lnTo>
                  <a:close/>
                </a:path>
                <a:path w="702309" h="309880">
                  <a:moveTo>
                    <a:pt x="636473" y="221766"/>
                  </a:moveTo>
                  <a:lnTo>
                    <a:pt x="592975" y="241684"/>
                  </a:lnTo>
                  <a:lnTo>
                    <a:pt x="592975" y="249627"/>
                  </a:lnTo>
                  <a:lnTo>
                    <a:pt x="636487" y="229697"/>
                  </a:lnTo>
                  <a:lnTo>
                    <a:pt x="636473" y="221766"/>
                  </a:lnTo>
                  <a:close/>
                </a:path>
                <a:path w="702309" h="309880">
                  <a:moveTo>
                    <a:pt x="65251" y="59765"/>
                  </a:moveTo>
                  <a:lnTo>
                    <a:pt x="65251" y="67708"/>
                  </a:lnTo>
                  <a:lnTo>
                    <a:pt x="111503" y="88881"/>
                  </a:lnTo>
                  <a:lnTo>
                    <a:pt x="111503" y="80949"/>
                  </a:lnTo>
                  <a:lnTo>
                    <a:pt x="65251" y="59765"/>
                  </a:lnTo>
                  <a:close/>
                </a:path>
                <a:path w="702309" h="309880">
                  <a:moveTo>
                    <a:pt x="155001" y="61020"/>
                  </a:moveTo>
                  <a:lnTo>
                    <a:pt x="111503" y="80949"/>
                  </a:lnTo>
                  <a:lnTo>
                    <a:pt x="111503" y="88881"/>
                  </a:lnTo>
                  <a:lnTo>
                    <a:pt x="155001" y="68963"/>
                  </a:lnTo>
                  <a:lnTo>
                    <a:pt x="155001" y="61020"/>
                  </a:lnTo>
                  <a:close/>
                </a:path>
                <a:path w="702309" h="309880">
                  <a:moveTo>
                    <a:pt x="134622" y="91536"/>
                  </a:moveTo>
                  <a:lnTo>
                    <a:pt x="134622" y="99478"/>
                  </a:lnTo>
                  <a:lnTo>
                    <a:pt x="180874" y="120651"/>
                  </a:lnTo>
                  <a:lnTo>
                    <a:pt x="180874" y="112720"/>
                  </a:lnTo>
                  <a:lnTo>
                    <a:pt x="134622" y="91536"/>
                  </a:lnTo>
                  <a:close/>
                </a:path>
                <a:path w="702309" h="309880">
                  <a:moveTo>
                    <a:pt x="224371" y="92791"/>
                  </a:moveTo>
                  <a:lnTo>
                    <a:pt x="180874" y="112720"/>
                  </a:lnTo>
                  <a:lnTo>
                    <a:pt x="180874" y="120651"/>
                  </a:lnTo>
                  <a:lnTo>
                    <a:pt x="224371" y="100733"/>
                  </a:lnTo>
                  <a:lnTo>
                    <a:pt x="224371" y="92791"/>
                  </a:lnTo>
                  <a:close/>
                </a:path>
                <a:path w="702309" h="309880">
                  <a:moveTo>
                    <a:pt x="203992" y="123306"/>
                  </a:moveTo>
                  <a:lnTo>
                    <a:pt x="203992" y="131249"/>
                  </a:lnTo>
                  <a:lnTo>
                    <a:pt x="250244" y="152422"/>
                  </a:lnTo>
                  <a:lnTo>
                    <a:pt x="250244" y="144490"/>
                  </a:lnTo>
                  <a:lnTo>
                    <a:pt x="203992" y="123306"/>
                  </a:lnTo>
                  <a:close/>
                </a:path>
                <a:path w="702309" h="309880">
                  <a:moveTo>
                    <a:pt x="293742" y="124561"/>
                  </a:moveTo>
                  <a:lnTo>
                    <a:pt x="250244" y="144490"/>
                  </a:lnTo>
                  <a:lnTo>
                    <a:pt x="250244" y="152422"/>
                  </a:lnTo>
                  <a:lnTo>
                    <a:pt x="293742" y="132504"/>
                  </a:lnTo>
                  <a:lnTo>
                    <a:pt x="293742" y="124561"/>
                  </a:lnTo>
                  <a:close/>
                </a:path>
                <a:path w="702309" h="309880">
                  <a:moveTo>
                    <a:pt x="412105" y="218618"/>
                  </a:moveTo>
                  <a:lnTo>
                    <a:pt x="412105" y="226549"/>
                  </a:lnTo>
                  <a:lnTo>
                    <a:pt x="458357" y="247734"/>
                  </a:lnTo>
                  <a:lnTo>
                    <a:pt x="458357" y="239791"/>
                  </a:lnTo>
                  <a:lnTo>
                    <a:pt x="412105" y="218618"/>
                  </a:lnTo>
                  <a:close/>
                </a:path>
                <a:path w="702309" h="309880">
                  <a:moveTo>
                    <a:pt x="501855" y="219873"/>
                  </a:moveTo>
                  <a:lnTo>
                    <a:pt x="458357" y="239791"/>
                  </a:lnTo>
                  <a:lnTo>
                    <a:pt x="458357" y="247734"/>
                  </a:lnTo>
                  <a:lnTo>
                    <a:pt x="501855" y="227815"/>
                  </a:lnTo>
                  <a:lnTo>
                    <a:pt x="501855" y="219873"/>
                  </a:lnTo>
                  <a:close/>
                </a:path>
                <a:path w="702309" h="309880">
                  <a:moveTo>
                    <a:pt x="138745" y="153184"/>
                  </a:moveTo>
                  <a:lnTo>
                    <a:pt x="138745" y="161126"/>
                  </a:lnTo>
                  <a:lnTo>
                    <a:pt x="323739" y="245851"/>
                  </a:lnTo>
                  <a:lnTo>
                    <a:pt x="323739" y="237909"/>
                  </a:lnTo>
                  <a:lnTo>
                    <a:pt x="138745" y="153184"/>
                  </a:lnTo>
                  <a:close/>
                </a:path>
                <a:path w="702309" h="309880">
                  <a:moveTo>
                    <a:pt x="367237" y="217991"/>
                  </a:moveTo>
                  <a:lnTo>
                    <a:pt x="323739" y="237909"/>
                  </a:lnTo>
                  <a:lnTo>
                    <a:pt x="323739" y="245851"/>
                  </a:lnTo>
                  <a:lnTo>
                    <a:pt x="367237" y="225922"/>
                  </a:lnTo>
                  <a:lnTo>
                    <a:pt x="367237" y="217991"/>
                  </a:lnTo>
                  <a:close/>
                </a:path>
                <a:path w="702309" h="309880">
                  <a:moveTo>
                    <a:pt x="342734" y="186847"/>
                  </a:moveTo>
                  <a:lnTo>
                    <a:pt x="342734" y="194779"/>
                  </a:lnTo>
                  <a:lnTo>
                    <a:pt x="388986" y="215963"/>
                  </a:lnTo>
                  <a:lnTo>
                    <a:pt x="388986" y="208020"/>
                  </a:lnTo>
                  <a:lnTo>
                    <a:pt x="342734" y="186847"/>
                  </a:lnTo>
                  <a:close/>
                </a:path>
                <a:path w="702309" h="309880">
                  <a:moveTo>
                    <a:pt x="432484" y="188102"/>
                  </a:moveTo>
                  <a:lnTo>
                    <a:pt x="388986" y="208020"/>
                  </a:lnTo>
                  <a:lnTo>
                    <a:pt x="388986" y="215963"/>
                  </a:lnTo>
                  <a:lnTo>
                    <a:pt x="432484" y="196045"/>
                  </a:lnTo>
                  <a:lnTo>
                    <a:pt x="432484" y="188102"/>
                  </a:lnTo>
                  <a:close/>
                </a:path>
                <a:path w="702309" h="309880">
                  <a:moveTo>
                    <a:pt x="273363" y="155077"/>
                  </a:moveTo>
                  <a:lnTo>
                    <a:pt x="273363" y="163020"/>
                  </a:lnTo>
                  <a:lnTo>
                    <a:pt x="319615" y="184192"/>
                  </a:lnTo>
                  <a:lnTo>
                    <a:pt x="319615" y="176250"/>
                  </a:lnTo>
                  <a:lnTo>
                    <a:pt x="273363" y="155077"/>
                  </a:lnTo>
                  <a:close/>
                </a:path>
                <a:path w="702309" h="309880">
                  <a:moveTo>
                    <a:pt x="363113" y="156332"/>
                  </a:moveTo>
                  <a:lnTo>
                    <a:pt x="319615" y="176250"/>
                  </a:lnTo>
                  <a:lnTo>
                    <a:pt x="319615" y="184192"/>
                  </a:lnTo>
                  <a:lnTo>
                    <a:pt x="363113" y="164274"/>
                  </a:lnTo>
                  <a:lnTo>
                    <a:pt x="363113" y="156332"/>
                  </a:lnTo>
                  <a:close/>
                </a:path>
                <a:path w="702309" h="309880">
                  <a:moveTo>
                    <a:pt x="481476" y="250389"/>
                  </a:moveTo>
                  <a:lnTo>
                    <a:pt x="481476" y="258320"/>
                  </a:lnTo>
                  <a:lnTo>
                    <a:pt x="527728" y="279504"/>
                  </a:lnTo>
                  <a:lnTo>
                    <a:pt x="527728" y="271561"/>
                  </a:lnTo>
                  <a:lnTo>
                    <a:pt x="481476" y="250389"/>
                  </a:lnTo>
                  <a:close/>
                </a:path>
                <a:path w="702309" h="309880">
                  <a:moveTo>
                    <a:pt x="571226" y="251643"/>
                  </a:moveTo>
                  <a:lnTo>
                    <a:pt x="527728" y="271561"/>
                  </a:lnTo>
                  <a:lnTo>
                    <a:pt x="527728" y="279504"/>
                  </a:lnTo>
                  <a:lnTo>
                    <a:pt x="571226" y="259586"/>
                  </a:lnTo>
                  <a:lnTo>
                    <a:pt x="571226" y="251643"/>
                  </a:lnTo>
                  <a:close/>
                </a:path>
                <a:path w="702309" h="309880">
                  <a:moveTo>
                    <a:pt x="0" y="89643"/>
                  </a:moveTo>
                  <a:lnTo>
                    <a:pt x="0" y="97585"/>
                  </a:lnTo>
                  <a:lnTo>
                    <a:pt x="46242" y="118769"/>
                  </a:lnTo>
                  <a:lnTo>
                    <a:pt x="46242" y="110827"/>
                  </a:lnTo>
                  <a:lnTo>
                    <a:pt x="0" y="89643"/>
                  </a:lnTo>
                  <a:close/>
                </a:path>
                <a:path w="702309" h="309880">
                  <a:moveTo>
                    <a:pt x="89754" y="90908"/>
                  </a:moveTo>
                  <a:lnTo>
                    <a:pt x="46242" y="110827"/>
                  </a:lnTo>
                  <a:lnTo>
                    <a:pt x="46242" y="118769"/>
                  </a:lnTo>
                  <a:lnTo>
                    <a:pt x="89754" y="98840"/>
                  </a:lnTo>
                  <a:lnTo>
                    <a:pt x="89754" y="90908"/>
                  </a:lnTo>
                  <a:close/>
                </a:path>
                <a:path w="702309" h="309880">
                  <a:moveTo>
                    <a:pt x="69375" y="121413"/>
                  </a:moveTo>
                  <a:lnTo>
                    <a:pt x="69375" y="129356"/>
                  </a:lnTo>
                  <a:lnTo>
                    <a:pt x="115612" y="150540"/>
                  </a:lnTo>
                  <a:lnTo>
                    <a:pt x="115612" y="142597"/>
                  </a:lnTo>
                  <a:lnTo>
                    <a:pt x="69375" y="121413"/>
                  </a:lnTo>
                  <a:close/>
                </a:path>
                <a:path w="702309" h="309880">
                  <a:moveTo>
                    <a:pt x="159125" y="122679"/>
                  </a:moveTo>
                  <a:lnTo>
                    <a:pt x="115612" y="142597"/>
                  </a:lnTo>
                  <a:lnTo>
                    <a:pt x="115612" y="150540"/>
                  </a:lnTo>
                  <a:lnTo>
                    <a:pt x="159125" y="130610"/>
                  </a:lnTo>
                  <a:lnTo>
                    <a:pt x="159125" y="122679"/>
                  </a:lnTo>
                  <a:close/>
                </a:path>
                <a:path w="702309" h="309880">
                  <a:moveTo>
                    <a:pt x="346858" y="248495"/>
                  </a:moveTo>
                  <a:lnTo>
                    <a:pt x="346858" y="256438"/>
                  </a:lnTo>
                  <a:lnTo>
                    <a:pt x="393110" y="277622"/>
                  </a:lnTo>
                  <a:lnTo>
                    <a:pt x="393110" y="269679"/>
                  </a:lnTo>
                  <a:lnTo>
                    <a:pt x="346858" y="248495"/>
                  </a:lnTo>
                  <a:close/>
                </a:path>
                <a:path w="702309" h="309880">
                  <a:moveTo>
                    <a:pt x="436608" y="249761"/>
                  </a:moveTo>
                  <a:lnTo>
                    <a:pt x="393110" y="269679"/>
                  </a:lnTo>
                  <a:lnTo>
                    <a:pt x="393110" y="277622"/>
                  </a:lnTo>
                  <a:lnTo>
                    <a:pt x="436608" y="257693"/>
                  </a:lnTo>
                  <a:lnTo>
                    <a:pt x="436608" y="249761"/>
                  </a:lnTo>
                  <a:close/>
                </a:path>
                <a:path w="702309" h="309880">
                  <a:moveTo>
                    <a:pt x="416229" y="280266"/>
                  </a:moveTo>
                  <a:lnTo>
                    <a:pt x="416229" y="288208"/>
                  </a:lnTo>
                  <a:lnTo>
                    <a:pt x="462481" y="309393"/>
                  </a:lnTo>
                  <a:lnTo>
                    <a:pt x="462481" y="301450"/>
                  </a:lnTo>
                  <a:lnTo>
                    <a:pt x="416229" y="280266"/>
                  </a:lnTo>
                  <a:close/>
                </a:path>
                <a:path w="702309" h="309880">
                  <a:moveTo>
                    <a:pt x="505979" y="281532"/>
                  </a:moveTo>
                  <a:lnTo>
                    <a:pt x="462481" y="301450"/>
                  </a:lnTo>
                  <a:lnTo>
                    <a:pt x="462481" y="309393"/>
                  </a:lnTo>
                  <a:lnTo>
                    <a:pt x="505979" y="289463"/>
                  </a:lnTo>
                  <a:lnTo>
                    <a:pt x="505979" y="281532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51" name="object 98">
              <a:extLst>
                <a:ext uri="{FF2B5EF4-FFF2-40B4-BE49-F238E27FC236}">
                  <a16:creationId xmlns:a16="http://schemas.microsoft.com/office/drawing/2014/main" id="{7A21622B-B9CD-9C8C-4586-50B29792DCA0}"/>
                </a:ext>
              </a:extLst>
            </p:cNvPr>
            <p:cNvSpPr/>
            <p:nvPr/>
          </p:nvSpPr>
          <p:spPr>
            <a:xfrm>
              <a:off x="4323255" y="2266324"/>
              <a:ext cx="751046" cy="575310"/>
            </a:xfrm>
            <a:custGeom>
              <a:avLst/>
              <a:gdLst/>
              <a:ahLst/>
              <a:cxnLst/>
              <a:rect l="l" t="t" r="r" b="b"/>
              <a:pathLst>
                <a:path w="1001395" h="767080">
                  <a:moveTo>
                    <a:pt x="515126" y="766622"/>
                  </a:moveTo>
                  <a:lnTo>
                    <a:pt x="860709" y="607841"/>
                  </a:lnTo>
                  <a:lnTo>
                    <a:pt x="1000821" y="234716"/>
                  </a:lnTo>
                  <a:lnTo>
                    <a:pt x="487827" y="0"/>
                  </a:lnTo>
                  <a:lnTo>
                    <a:pt x="443792" y="0"/>
                  </a:lnTo>
                  <a:lnTo>
                    <a:pt x="322266" y="325222"/>
                  </a:lnTo>
                  <a:lnTo>
                    <a:pt x="0" y="472883"/>
                  </a:lnTo>
                  <a:lnTo>
                    <a:pt x="0" y="528459"/>
                  </a:lnTo>
                  <a:lnTo>
                    <a:pt x="40191" y="558414"/>
                  </a:lnTo>
                  <a:lnTo>
                    <a:pt x="81927" y="586808"/>
                  </a:lnTo>
                  <a:lnTo>
                    <a:pt x="125135" y="613609"/>
                  </a:lnTo>
                  <a:lnTo>
                    <a:pt x="169743" y="638782"/>
                  </a:lnTo>
                  <a:lnTo>
                    <a:pt x="215679" y="662295"/>
                  </a:lnTo>
                  <a:lnTo>
                    <a:pt x="262870" y="684114"/>
                  </a:lnTo>
                  <a:lnTo>
                    <a:pt x="311244" y="704204"/>
                  </a:lnTo>
                  <a:lnTo>
                    <a:pt x="360730" y="722534"/>
                  </a:lnTo>
                  <a:lnTo>
                    <a:pt x="411253" y="739069"/>
                  </a:lnTo>
                  <a:lnTo>
                    <a:pt x="462743" y="753776"/>
                  </a:lnTo>
                  <a:lnTo>
                    <a:pt x="515126" y="766621"/>
                  </a:lnTo>
                </a:path>
              </a:pathLst>
            </a:custGeom>
            <a:ln w="18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</p:grpSp>
      <p:sp>
        <p:nvSpPr>
          <p:cNvPr id="253" name="object 9">
            <a:extLst>
              <a:ext uri="{FF2B5EF4-FFF2-40B4-BE49-F238E27FC236}">
                <a16:creationId xmlns:a16="http://schemas.microsoft.com/office/drawing/2014/main" id="{44EA689D-0CAE-3FA7-298A-52E197496A2E}"/>
              </a:ext>
            </a:extLst>
          </p:cNvPr>
          <p:cNvSpPr/>
          <p:nvPr/>
        </p:nvSpPr>
        <p:spPr>
          <a:xfrm flipH="1">
            <a:off x="4019892" y="2743201"/>
            <a:ext cx="387707" cy="451980"/>
          </a:xfrm>
          <a:custGeom>
            <a:avLst/>
            <a:gdLst/>
            <a:ahLst/>
            <a:cxnLst/>
            <a:rect l="l" t="t" r="r" b="b"/>
            <a:pathLst>
              <a:path w="1427479" h="631825">
                <a:moveTo>
                  <a:pt x="1346637" y="596104"/>
                </a:moveTo>
                <a:lnTo>
                  <a:pt x="1292732" y="602995"/>
                </a:lnTo>
                <a:lnTo>
                  <a:pt x="1287272" y="610234"/>
                </a:lnTo>
                <a:lnTo>
                  <a:pt x="1289303" y="625855"/>
                </a:lnTo>
                <a:lnTo>
                  <a:pt x="1296416" y="631443"/>
                </a:lnTo>
                <a:lnTo>
                  <a:pt x="1410284" y="616711"/>
                </a:lnTo>
                <a:lnTo>
                  <a:pt x="1395349" y="616711"/>
                </a:lnTo>
                <a:lnTo>
                  <a:pt x="1346637" y="596104"/>
                </a:lnTo>
                <a:close/>
              </a:path>
              <a:path w="1427479" h="631825">
                <a:moveTo>
                  <a:pt x="1374709" y="592516"/>
                </a:moveTo>
                <a:lnTo>
                  <a:pt x="1346637" y="596104"/>
                </a:lnTo>
                <a:lnTo>
                  <a:pt x="1395349" y="616711"/>
                </a:lnTo>
                <a:lnTo>
                  <a:pt x="1397270" y="612139"/>
                </a:lnTo>
                <a:lnTo>
                  <a:pt x="1389379" y="612139"/>
                </a:lnTo>
                <a:lnTo>
                  <a:pt x="1374709" y="592516"/>
                </a:lnTo>
                <a:close/>
              </a:path>
              <a:path w="1427479" h="631825">
                <a:moveTo>
                  <a:pt x="1339215" y="507872"/>
                </a:moveTo>
                <a:lnTo>
                  <a:pt x="1332865" y="512698"/>
                </a:lnTo>
                <a:lnTo>
                  <a:pt x="1326515" y="517397"/>
                </a:lnTo>
                <a:lnTo>
                  <a:pt x="1325245" y="526287"/>
                </a:lnTo>
                <a:lnTo>
                  <a:pt x="1329944" y="532637"/>
                </a:lnTo>
                <a:lnTo>
                  <a:pt x="1357755" y="569838"/>
                </a:lnTo>
                <a:lnTo>
                  <a:pt x="1406398" y="590422"/>
                </a:lnTo>
                <a:lnTo>
                  <a:pt x="1395349" y="616711"/>
                </a:lnTo>
                <a:lnTo>
                  <a:pt x="1410284" y="616711"/>
                </a:lnTo>
                <a:lnTo>
                  <a:pt x="1426972" y="614552"/>
                </a:lnTo>
                <a:lnTo>
                  <a:pt x="1352803" y="515492"/>
                </a:lnTo>
                <a:lnTo>
                  <a:pt x="1348104" y="509269"/>
                </a:lnTo>
                <a:lnTo>
                  <a:pt x="1339215" y="507872"/>
                </a:lnTo>
                <a:close/>
              </a:path>
              <a:path w="1427479" h="631825">
                <a:moveTo>
                  <a:pt x="1399031" y="589406"/>
                </a:moveTo>
                <a:lnTo>
                  <a:pt x="1374709" y="592516"/>
                </a:lnTo>
                <a:lnTo>
                  <a:pt x="1389379" y="612139"/>
                </a:lnTo>
                <a:lnTo>
                  <a:pt x="1399031" y="589406"/>
                </a:lnTo>
                <a:close/>
              </a:path>
              <a:path w="1427479" h="631825">
                <a:moveTo>
                  <a:pt x="1403997" y="589406"/>
                </a:moveTo>
                <a:lnTo>
                  <a:pt x="1399031" y="589406"/>
                </a:lnTo>
                <a:lnTo>
                  <a:pt x="1389379" y="612139"/>
                </a:lnTo>
                <a:lnTo>
                  <a:pt x="1397270" y="612139"/>
                </a:lnTo>
                <a:lnTo>
                  <a:pt x="1406398" y="590422"/>
                </a:lnTo>
                <a:lnTo>
                  <a:pt x="1403997" y="589406"/>
                </a:lnTo>
                <a:close/>
              </a:path>
              <a:path w="1427479" h="631825">
                <a:moveTo>
                  <a:pt x="11175" y="0"/>
                </a:moveTo>
                <a:lnTo>
                  <a:pt x="0" y="26415"/>
                </a:lnTo>
                <a:lnTo>
                  <a:pt x="1346637" y="596104"/>
                </a:lnTo>
                <a:lnTo>
                  <a:pt x="1374709" y="592516"/>
                </a:lnTo>
                <a:lnTo>
                  <a:pt x="1357755" y="569838"/>
                </a:lnTo>
                <a:lnTo>
                  <a:pt x="11175" y="0"/>
                </a:lnTo>
                <a:close/>
              </a:path>
              <a:path w="1427479" h="631825">
                <a:moveTo>
                  <a:pt x="1357755" y="569838"/>
                </a:moveTo>
                <a:lnTo>
                  <a:pt x="1374709" y="592516"/>
                </a:lnTo>
                <a:lnTo>
                  <a:pt x="1399031" y="589406"/>
                </a:lnTo>
                <a:lnTo>
                  <a:pt x="1403997" y="589406"/>
                </a:lnTo>
                <a:lnTo>
                  <a:pt x="1357755" y="5698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550"/>
          </a:p>
        </p:txBody>
      </p: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E06C4F61-D498-17E5-5825-E7281E6A83F9}"/>
              </a:ext>
            </a:extLst>
          </p:cNvPr>
          <p:cNvGrpSpPr/>
          <p:nvPr/>
        </p:nvGrpSpPr>
        <p:grpSpPr>
          <a:xfrm>
            <a:off x="3276600" y="3751879"/>
            <a:ext cx="762000" cy="515321"/>
            <a:chOff x="3419727" y="3092973"/>
            <a:chExt cx="762000" cy="515321"/>
          </a:xfrm>
        </p:grpSpPr>
        <p:sp>
          <p:nvSpPr>
            <p:cNvPr id="224" name="object 38">
              <a:extLst>
                <a:ext uri="{FF2B5EF4-FFF2-40B4-BE49-F238E27FC236}">
                  <a16:creationId xmlns:a16="http://schemas.microsoft.com/office/drawing/2014/main" id="{1DB7DFEF-04FE-74CE-B1B4-229C6DA5B636}"/>
                </a:ext>
              </a:extLst>
            </p:cNvPr>
            <p:cNvSpPr/>
            <p:nvPr/>
          </p:nvSpPr>
          <p:spPr>
            <a:xfrm>
              <a:off x="3419727" y="3224437"/>
              <a:ext cx="470059" cy="383857"/>
            </a:xfrm>
            <a:custGeom>
              <a:avLst/>
              <a:gdLst/>
              <a:ahLst/>
              <a:cxnLst/>
              <a:rect l="l" t="t" r="r" b="b"/>
              <a:pathLst>
                <a:path w="626745" h="511810">
                  <a:moveTo>
                    <a:pt x="626378" y="511317"/>
                  </a:moveTo>
                  <a:lnTo>
                    <a:pt x="0" y="221443"/>
                  </a:lnTo>
                  <a:lnTo>
                    <a:pt x="0" y="0"/>
                  </a:lnTo>
                  <a:lnTo>
                    <a:pt x="626294" y="285094"/>
                  </a:lnTo>
                  <a:lnTo>
                    <a:pt x="626378" y="511317"/>
                  </a:lnTo>
                  <a:close/>
                </a:path>
              </a:pathLst>
            </a:custGeom>
            <a:ln w="4831">
              <a:solidFill>
                <a:srgbClr val="5895B3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225" name="object 50">
              <a:extLst>
                <a:ext uri="{FF2B5EF4-FFF2-40B4-BE49-F238E27FC236}">
                  <a16:creationId xmlns:a16="http://schemas.microsoft.com/office/drawing/2014/main" id="{39675062-DCBD-998E-9235-04F483A88CD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45546" y="3403430"/>
              <a:ext cx="67104" cy="182638"/>
            </a:xfrm>
            <a:prstGeom prst="rect">
              <a:avLst/>
            </a:prstGeom>
          </p:spPr>
        </p:pic>
        <p:sp>
          <p:nvSpPr>
            <p:cNvPr id="226" name="object 51">
              <a:extLst>
                <a:ext uri="{FF2B5EF4-FFF2-40B4-BE49-F238E27FC236}">
                  <a16:creationId xmlns:a16="http://schemas.microsoft.com/office/drawing/2014/main" id="{B02D1AC8-94E1-6323-5ED0-9EE36FB9D52F}"/>
                </a:ext>
              </a:extLst>
            </p:cNvPr>
            <p:cNvSpPr/>
            <p:nvPr/>
          </p:nvSpPr>
          <p:spPr>
            <a:xfrm>
              <a:off x="3745546" y="3403421"/>
              <a:ext cx="67151" cy="182880"/>
            </a:xfrm>
            <a:custGeom>
              <a:avLst/>
              <a:gdLst/>
              <a:ahLst/>
              <a:cxnLst/>
              <a:rect l="l" t="t" r="r" b="b"/>
              <a:pathLst>
                <a:path w="89535" h="243839">
                  <a:moveTo>
                    <a:pt x="67093" y="185794"/>
                  </a:moveTo>
                  <a:lnTo>
                    <a:pt x="50331" y="194914"/>
                  </a:lnTo>
                  <a:lnTo>
                    <a:pt x="50330" y="55683"/>
                  </a:lnTo>
                  <a:lnTo>
                    <a:pt x="87610" y="39232"/>
                  </a:lnTo>
                  <a:lnTo>
                    <a:pt x="87610" y="14063"/>
                  </a:lnTo>
                  <a:lnTo>
                    <a:pt x="59643" y="0"/>
                  </a:lnTo>
                  <a:lnTo>
                    <a:pt x="0" y="28127"/>
                  </a:lnTo>
                  <a:lnTo>
                    <a:pt x="0" y="229447"/>
                  </a:lnTo>
                  <a:lnTo>
                    <a:pt x="27952" y="243516"/>
                  </a:lnTo>
                  <a:lnTo>
                    <a:pt x="87610" y="216870"/>
                  </a:lnTo>
                  <a:lnTo>
                    <a:pt x="89472" y="193919"/>
                  </a:lnTo>
                  <a:lnTo>
                    <a:pt x="67093" y="185794"/>
                  </a:lnTo>
                </a:path>
              </a:pathLst>
            </a:custGeom>
            <a:ln w="103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227" name="object 54">
              <a:extLst>
                <a:ext uri="{FF2B5EF4-FFF2-40B4-BE49-F238E27FC236}">
                  <a16:creationId xmlns:a16="http://schemas.microsoft.com/office/drawing/2014/main" id="{74437169-9527-4F11-28B7-B041A2514F9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0631" y="3549922"/>
              <a:ext cx="27674" cy="24606"/>
            </a:xfrm>
            <a:prstGeom prst="rect">
              <a:avLst/>
            </a:prstGeom>
          </p:spPr>
        </p:pic>
        <p:sp>
          <p:nvSpPr>
            <p:cNvPr id="228" name="object 55">
              <a:extLst>
                <a:ext uri="{FF2B5EF4-FFF2-40B4-BE49-F238E27FC236}">
                  <a16:creationId xmlns:a16="http://schemas.microsoft.com/office/drawing/2014/main" id="{FB396FBE-3072-8590-1461-497609A66776}"/>
                </a:ext>
              </a:extLst>
            </p:cNvPr>
            <p:cNvSpPr/>
            <p:nvPr/>
          </p:nvSpPr>
          <p:spPr>
            <a:xfrm>
              <a:off x="3419727" y="3092973"/>
              <a:ext cx="762000" cy="515303"/>
            </a:xfrm>
            <a:custGeom>
              <a:avLst/>
              <a:gdLst/>
              <a:ahLst/>
              <a:cxnLst/>
              <a:rect l="l" t="t" r="r" b="b"/>
              <a:pathLst>
                <a:path w="1016000" h="687070">
                  <a:moveTo>
                    <a:pt x="1015932" y="434729"/>
                  </a:moveTo>
                  <a:lnTo>
                    <a:pt x="1015932" y="210809"/>
                  </a:lnTo>
                  <a:lnTo>
                    <a:pt x="553132" y="0"/>
                  </a:lnTo>
                  <a:lnTo>
                    <a:pt x="89093" y="207548"/>
                  </a:lnTo>
                  <a:lnTo>
                    <a:pt x="89093" y="216378"/>
                  </a:lnTo>
                  <a:lnTo>
                    <a:pt x="0" y="175285"/>
                  </a:lnTo>
                  <a:lnTo>
                    <a:pt x="0" y="396729"/>
                  </a:lnTo>
                  <a:lnTo>
                    <a:pt x="13167" y="402825"/>
                  </a:lnTo>
                  <a:lnTo>
                    <a:pt x="13167" y="449465"/>
                  </a:lnTo>
                  <a:lnTo>
                    <a:pt x="41127" y="463540"/>
                  </a:lnTo>
                  <a:lnTo>
                    <a:pt x="93645" y="440074"/>
                  </a:lnTo>
                  <a:lnTo>
                    <a:pt x="434424" y="597756"/>
                  </a:lnTo>
                  <a:lnTo>
                    <a:pt x="434424" y="643401"/>
                  </a:lnTo>
                  <a:lnTo>
                    <a:pt x="462376" y="657471"/>
                  </a:lnTo>
                  <a:lnTo>
                    <a:pt x="513793" y="634508"/>
                  </a:lnTo>
                  <a:lnTo>
                    <a:pt x="626378" y="686603"/>
                  </a:lnTo>
                  <a:lnTo>
                    <a:pt x="626350" y="613380"/>
                  </a:lnTo>
                  <a:lnTo>
                    <a:pt x="1015932" y="434729"/>
                  </a:lnTo>
                </a:path>
              </a:pathLst>
            </a:custGeom>
            <a:ln w="90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229" name="object 56">
              <a:extLst>
                <a:ext uri="{FF2B5EF4-FFF2-40B4-BE49-F238E27FC236}">
                  <a16:creationId xmlns:a16="http://schemas.microsoft.com/office/drawing/2014/main" id="{E61C4A5D-ED27-D3C6-789F-4381F9192D5F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5901" y="3471031"/>
              <a:ext cx="142124" cy="96978"/>
            </a:xfrm>
            <a:prstGeom prst="rect">
              <a:avLst/>
            </a:prstGeom>
          </p:spPr>
        </p:pic>
        <p:pic>
          <p:nvPicPr>
            <p:cNvPr id="230" name="object 59">
              <a:extLst>
                <a:ext uri="{FF2B5EF4-FFF2-40B4-BE49-F238E27FC236}">
                  <a16:creationId xmlns:a16="http://schemas.microsoft.com/office/drawing/2014/main" id="{F9DA71FA-4F07-34F3-A6D8-0B2FFD50CFDA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13103" y="3488896"/>
              <a:ext cx="100193" cy="77948"/>
            </a:xfrm>
            <a:prstGeom prst="rect">
              <a:avLst/>
            </a:prstGeom>
          </p:spPr>
        </p:pic>
        <p:pic>
          <p:nvPicPr>
            <p:cNvPr id="231" name="object 60">
              <a:extLst>
                <a:ext uri="{FF2B5EF4-FFF2-40B4-BE49-F238E27FC236}">
                  <a16:creationId xmlns:a16="http://schemas.microsoft.com/office/drawing/2014/main" id="{24DC2C51-9FC0-A5FF-C533-D38BB0C60BEF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11919" y="3446862"/>
              <a:ext cx="198273" cy="121166"/>
            </a:xfrm>
            <a:prstGeom prst="rect">
              <a:avLst/>
            </a:prstGeom>
          </p:spPr>
        </p:pic>
        <p:sp>
          <p:nvSpPr>
            <p:cNvPr id="232" name="object 63">
              <a:extLst>
                <a:ext uri="{FF2B5EF4-FFF2-40B4-BE49-F238E27FC236}">
                  <a16:creationId xmlns:a16="http://schemas.microsoft.com/office/drawing/2014/main" id="{7E97254F-AFB6-70FD-A72A-79C052639B8A}"/>
                </a:ext>
              </a:extLst>
            </p:cNvPr>
            <p:cNvSpPr/>
            <p:nvPr/>
          </p:nvSpPr>
          <p:spPr>
            <a:xfrm>
              <a:off x="3913103" y="3404598"/>
              <a:ext cx="245269" cy="162401"/>
            </a:xfrm>
            <a:custGeom>
              <a:avLst/>
              <a:gdLst/>
              <a:ahLst/>
              <a:cxnLst/>
              <a:rect l="l" t="t" r="r" b="b"/>
              <a:pathLst>
                <a:path w="327025" h="216535">
                  <a:moveTo>
                    <a:pt x="220481" y="161636"/>
                  </a:moveTo>
                  <a:lnTo>
                    <a:pt x="192953" y="174266"/>
                  </a:lnTo>
                </a:path>
                <a:path w="327025" h="216535">
                  <a:moveTo>
                    <a:pt x="228567" y="150509"/>
                  </a:moveTo>
                  <a:lnTo>
                    <a:pt x="256096" y="137891"/>
                  </a:lnTo>
                </a:path>
                <a:path w="327025" h="216535">
                  <a:moveTo>
                    <a:pt x="264195" y="126752"/>
                  </a:moveTo>
                  <a:lnTo>
                    <a:pt x="291710" y="114134"/>
                  </a:lnTo>
                </a:path>
                <a:path w="327025" h="216535">
                  <a:moveTo>
                    <a:pt x="4074" y="156941"/>
                  </a:moveTo>
                  <a:lnTo>
                    <a:pt x="133591" y="216328"/>
                  </a:lnTo>
                  <a:lnTo>
                    <a:pt x="311675" y="134663"/>
                  </a:lnTo>
                  <a:lnTo>
                    <a:pt x="305445" y="123898"/>
                  </a:lnTo>
                  <a:lnTo>
                    <a:pt x="303368" y="112397"/>
                  </a:lnTo>
                  <a:lnTo>
                    <a:pt x="305445" y="100896"/>
                  </a:lnTo>
                  <a:lnTo>
                    <a:pt x="311675" y="90130"/>
                  </a:lnTo>
                  <a:lnTo>
                    <a:pt x="220933" y="48556"/>
                  </a:lnTo>
                  <a:lnTo>
                    <a:pt x="326618" y="0"/>
                  </a:lnTo>
                  <a:lnTo>
                    <a:pt x="292313" y="12496"/>
                  </a:lnTo>
                  <a:lnTo>
                    <a:pt x="256573" y="21832"/>
                  </a:lnTo>
                  <a:lnTo>
                    <a:pt x="219741" y="27936"/>
                  </a:lnTo>
                  <a:lnTo>
                    <a:pt x="182158" y="30738"/>
                  </a:lnTo>
                  <a:lnTo>
                    <a:pt x="4074" y="112397"/>
                  </a:lnTo>
                  <a:lnTo>
                    <a:pt x="1018" y="123444"/>
                  </a:lnTo>
                  <a:lnTo>
                    <a:pt x="0" y="134669"/>
                  </a:lnTo>
                  <a:lnTo>
                    <a:pt x="1018" y="145893"/>
                  </a:lnTo>
                  <a:lnTo>
                    <a:pt x="4074" y="156941"/>
                  </a:lnTo>
                </a:path>
              </a:pathLst>
            </a:custGeom>
            <a:ln w="9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B755CA00-8FF6-45AA-B333-FA9DFF90840F}"/>
                </a:ext>
              </a:extLst>
            </p:cNvPr>
            <p:cNvGrpSpPr/>
            <p:nvPr/>
          </p:nvGrpSpPr>
          <p:grpSpPr>
            <a:xfrm>
              <a:off x="3419728" y="3092973"/>
              <a:ext cx="761949" cy="514952"/>
              <a:chOff x="3419728" y="3092973"/>
              <a:chExt cx="761949" cy="514952"/>
            </a:xfrm>
          </p:grpSpPr>
          <p:pic>
            <p:nvPicPr>
              <p:cNvPr id="234" name="object 37">
                <a:extLst>
                  <a:ext uri="{FF2B5EF4-FFF2-40B4-BE49-F238E27FC236}">
                    <a16:creationId xmlns:a16="http://schemas.microsoft.com/office/drawing/2014/main" id="{A706492B-472A-092A-50CD-4184AF577ABE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419728" y="3092973"/>
                <a:ext cx="761949" cy="514952"/>
              </a:xfrm>
              <a:prstGeom prst="rect">
                <a:avLst/>
              </a:prstGeom>
            </p:spPr>
          </p:pic>
          <p:grpSp>
            <p:nvGrpSpPr>
              <p:cNvPr id="235" name="Group 234">
                <a:extLst>
                  <a:ext uri="{FF2B5EF4-FFF2-40B4-BE49-F238E27FC236}">
                    <a16:creationId xmlns:a16="http://schemas.microsoft.com/office/drawing/2014/main" id="{29B5B88F-066B-EF3A-5768-CE4AF68BBA6A}"/>
                  </a:ext>
                </a:extLst>
              </p:cNvPr>
              <p:cNvGrpSpPr/>
              <p:nvPr/>
            </p:nvGrpSpPr>
            <p:grpSpPr>
              <a:xfrm>
                <a:off x="3425699" y="3254068"/>
                <a:ext cx="732395" cy="285122"/>
                <a:chOff x="3425699" y="3254068"/>
                <a:chExt cx="732395" cy="285122"/>
              </a:xfrm>
            </p:grpSpPr>
            <p:pic>
              <p:nvPicPr>
                <p:cNvPr id="236" name="object 39">
                  <a:extLst>
                    <a:ext uri="{FF2B5EF4-FFF2-40B4-BE49-F238E27FC236}">
                      <a16:creationId xmlns:a16="http://schemas.microsoft.com/office/drawing/2014/main" id="{26DF47EB-197E-24FC-0E61-1EE9019838F0}"/>
                    </a:ext>
                  </a:extLst>
                </p:cNvPr>
                <p:cNvPicPr/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3436616" y="3256820"/>
                  <a:ext cx="27675" cy="24600"/>
                </a:xfrm>
                <a:prstGeom prst="rect">
                  <a:avLst/>
                </a:prstGeom>
              </p:spPr>
            </p:pic>
            <p:pic>
              <p:nvPicPr>
                <p:cNvPr id="237" name="object 40">
                  <a:extLst>
                    <a:ext uri="{FF2B5EF4-FFF2-40B4-BE49-F238E27FC236}">
                      <a16:creationId xmlns:a16="http://schemas.microsoft.com/office/drawing/2014/main" id="{F8785289-2D2B-BBAA-3D0D-39E16D69742E}"/>
                    </a:ext>
                  </a:extLst>
                </p:cNvPr>
                <p:cNvPicPr/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500153" y="3290623"/>
                  <a:ext cx="68349" cy="65034"/>
                </a:xfrm>
                <a:prstGeom prst="rect">
                  <a:avLst/>
                </a:prstGeom>
              </p:spPr>
            </p:pic>
            <p:pic>
              <p:nvPicPr>
                <p:cNvPr id="238" name="object 41">
                  <a:extLst>
                    <a:ext uri="{FF2B5EF4-FFF2-40B4-BE49-F238E27FC236}">
                      <a16:creationId xmlns:a16="http://schemas.microsoft.com/office/drawing/2014/main" id="{379287FA-AE09-1A7B-34A1-6C628B276FA1}"/>
                    </a:ext>
                  </a:extLst>
                </p:cNvPr>
                <p:cNvPicPr/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3500153" y="3369080"/>
                  <a:ext cx="68349" cy="65034"/>
                </a:xfrm>
                <a:prstGeom prst="rect">
                  <a:avLst/>
                </a:prstGeom>
              </p:spPr>
            </p:pic>
            <p:sp>
              <p:nvSpPr>
                <p:cNvPr id="239" name="object 42">
                  <a:extLst>
                    <a:ext uri="{FF2B5EF4-FFF2-40B4-BE49-F238E27FC236}">
                      <a16:creationId xmlns:a16="http://schemas.microsoft.com/office/drawing/2014/main" id="{D3A92FFA-180C-A8DF-530B-ECBBD61A938E}"/>
                    </a:ext>
                  </a:extLst>
                </p:cNvPr>
                <p:cNvSpPr/>
                <p:nvPr/>
              </p:nvSpPr>
              <p:spPr>
                <a:xfrm>
                  <a:off x="3517230" y="3305398"/>
                  <a:ext cx="34290" cy="110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0" h="147954">
                      <a:moveTo>
                        <a:pt x="42761" y="15710"/>
                      </a:moveTo>
                      <a:lnTo>
                        <a:pt x="38666" y="8525"/>
                      </a:lnTo>
                      <a:lnTo>
                        <a:pt x="31764" y="3207"/>
                      </a:lnTo>
                      <a:lnTo>
                        <a:pt x="22916" y="213"/>
                      </a:lnTo>
                      <a:lnTo>
                        <a:pt x="12988" y="0"/>
                      </a:lnTo>
                      <a:lnTo>
                        <a:pt x="5390" y="5290"/>
                      </a:lnTo>
                      <a:lnTo>
                        <a:pt x="959" y="12207"/>
                      </a:lnTo>
                      <a:lnTo>
                        <a:pt x="0" y="19929"/>
                      </a:lnTo>
                      <a:lnTo>
                        <a:pt x="2815" y="27634"/>
                      </a:lnTo>
                      <a:lnTo>
                        <a:pt x="6912" y="34826"/>
                      </a:lnTo>
                      <a:lnTo>
                        <a:pt x="13819" y="40147"/>
                      </a:lnTo>
                      <a:lnTo>
                        <a:pt x="22671" y="43142"/>
                      </a:lnTo>
                      <a:lnTo>
                        <a:pt x="32601" y="43356"/>
                      </a:lnTo>
                      <a:lnTo>
                        <a:pt x="40197" y="38059"/>
                      </a:lnTo>
                      <a:lnTo>
                        <a:pt x="44623" y="31138"/>
                      </a:lnTo>
                      <a:lnTo>
                        <a:pt x="45578" y="23415"/>
                      </a:lnTo>
                      <a:lnTo>
                        <a:pt x="42761" y="15710"/>
                      </a:lnTo>
                      <a:close/>
                    </a:path>
                    <a:path w="45720" h="147954">
                      <a:moveTo>
                        <a:pt x="42761" y="120319"/>
                      </a:moveTo>
                      <a:lnTo>
                        <a:pt x="38666" y="113128"/>
                      </a:lnTo>
                      <a:lnTo>
                        <a:pt x="31764" y="107808"/>
                      </a:lnTo>
                      <a:lnTo>
                        <a:pt x="22916" y="104816"/>
                      </a:lnTo>
                      <a:lnTo>
                        <a:pt x="12988" y="104608"/>
                      </a:lnTo>
                      <a:lnTo>
                        <a:pt x="5392" y="109899"/>
                      </a:lnTo>
                      <a:lnTo>
                        <a:pt x="965" y="116816"/>
                      </a:lnTo>
                      <a:lnTo>
                        <a:pt x="6" y="124538"/>
                      </a:lnTo>
                      <a:lnTo>
                        <a:pt x="2815" y="132243"/>
                      </a:lnTo>
                      <a:lnTo>
                        <a:pt x="6912" y="139435"/>
                      </a:lnTo>
                      <a:lnTo>
                        <a:pt x="13819" y="144754"/>
                      </a:lnTo>
                      <a:lnTo>
                        <a:pt x="22671" y="147746"/>
                      </a:lnTo>
                      <a:lnTo>
                        <a:pt x="32602" y="147954"/>
                      </a:lnTo>
                      <a:lnTo>
                        <a:pt x="40197" y="142664"/>
                      </a:lnTo>
                      <a:lnTo>
                        <a:pt x="44623" y="135746"/>
                      </a:lnTo>
                      <a:lnTo>
                        <a:pt x="45578" y="128024"/>
                      </a:lnTo>
                      <a:lnTo>
                        <a:pt x="42761" y="120319"/>
                      </a:lnTo>
                      <a:close/>
                    </a:path>
                  </a:pathLst>
                </a:custGeom>
                <a:ln w="4944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  <p:pic>
              <p:nvPicPr>
                <p:cNvPr id="240" name="object 43">
                  <a:extLst>
                    <a:ext uri="{FF2B5EF4-FFF2-40B4-BE49-F238E27FC236}">
                      <a16:creationId xmlns:a16="http://schemas.microsoft.com/office/drawing/2014/main" id="{D970D4AA-7E44-71B6-BFA5-E703DD856053}"/>
                    </a:ext>
                  </a:extLst>
                </p:cNvPr>
                <p:cNvPicPr/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3584213" y="3316577"/>
                  <a:ext cx="38679" cy="150122"/>
                </a:xfrm>
                <a:prstGeom prst="rect">
                  <a:avLst/>
                </a:prstGeom>
              </p:spPr>
            </p:pic>
            <p:pic>
              <p:nvPicPr>
                <p:cNvPr id="241" name="object 44">
                  <a:extLst>
                    <a:ext uri="{FF2B5EF4-FFF2-40B4-BE49-F238E27FC236}">
                      <a16:creationId xmlns:a16="http://schemas.microsoft.com/office/drawing/2014/main" id="{D3304DC6-A68E-8D04-7A87-C7AC8338CC2C}"/>
                    </a:ext>
                  </a:extLst>
                </p:cNvPr>
                <p:cNvPicPr/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3635254" y="3340630"/>
                  <a:ext cx="38669" cy="150122"/>
                </a:xfrm>
                <a:prstGeom prst="rect">
                  <a:avLst/>
                </a:prstGeom>
              </p:spPr>
            </p:pic>
            <p:pic>
              <p:nvPicPr>
                <p:cNvPr id="242" name="object 45">
                  <a:extLst>
                    <a:ext uri="{FF2B5EF4-FFF2-40B4-BE49-F238E27FC236}">
                      <a16:creationId xmlns:a16="http://schemas.microsoft.com/office/drawing/2014/main" id="{A5F13652-2C48-0909-E92E-592DF1519E11}"/>
                    </a:ext>
                  </a:extLst>
                </p:cNvPr>
                <p:cNvPicPr/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3686273" y="3364693"/>
                  <a:ext cx="38669" cy="150122"/>
                </a:xfrm>
                <a:prstGeom prst="rect">
                  <a:avLst/>
                </a:prstGeom>
              </p:spPr>
            </p:pic>
            <p:pic>
              <p:nvPicPr>
                <p:cNvPr id="243" name="object 46">
                  <a:extLst>
                    <a:ext uri="{FF2B5EF4-FFF2-40B4-BE49-F238E27FC236}">
                      <a16:creationId xmlns:a16="http://schemas.microsoft.com/office/drawing/2014/main" id="{93410486-D410-19FF-3D76-F42738D76B8F}"/>
                    </a:ext>
                  </a:extLst>
                </p:cNvPr>
                <p:cNvPicPr/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3737302" y="3388747"/>
                  <a:ext cx="38658" cy="150122"/>
                </a:xfrm>
                <a:prstGeom prst="rect">
                  <a:avLst/>
                </a:prstGeom>
              </p:spPr>
            </p:pic>
            <p:sp>
              <p:nvSpPr>
                <p:cNvPr id="244" name="object 47">
                  <a:extLst>
                    <a:ext uri="{FF2B5EF4-FFF2-40B4-BE49-F238E27FC236}">
                      <a16:creationId xmlns:a16="http://schemas.microsoft.com/office/drawing/2014/main" id="{68F7B952-2F95-91EF-A1BB-F6F4404D30D0}"/>
                    </a:ext>
                  </a:extLst>
                </p:cNvPr>
                <p:cNvSpPr/>
                <p:nvPr/>
              </p:nvSpPr>
              <p:spPr>
                <a:xfrm>
                  <a:off x="3584213" y="3316577"/>
                  <a:ext cx="191928" cy="206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904" h="274954">
                      <a:moveTo>
                        <a:pt x="0" y="178311"/>
                      </a:moveTo>
                      <a:lnTo>
                        <a:pt x="1439" y="0"/>
                      </a:lnTo>
                      <a:lnTo>
                        <a:pt x="51572" y="21863"/>
                      </a:lnTo>
                    </a:path>
                    <a:path w="255904" h="274954">
                      <a:moveTo>
                        <a:pt x="68053" y="210372"/>
                      </a:moveTo>
                      <a:lnTo>
                        <a:pt x="69478" y="32071"/>
                      </a:lnTo>
                      <a:lnTo>
                        <a:pt x="119611" y="53935"/>
                      </a:lnTo>
                    </a:path>
                    <a:path w="255904" h="274954">
                      <a:moveTo>
                        <a:pt x="136078" y="242455"/>
                      </a:moveTo>
                      <a:lnTo>
                        <a:pt x="137503" y="64154"/>
                      </a:lnTo>
                      <a:lnTo>
                        <a:pt x="187636" y="86018"/>
                      </a:lnTo>
                    </a:path>
                    <a:path w="255904" h="274954">
                      <a:moveTo>
                        <a:pt x="204117" y="274527"/>
                      </a:moveTo>
                      <a:lnTo>
                        <a:pt x="205542" y="96226"/>
                      </a:lnTo>
                      <a:lnTo>
                        <a:pt x="255662" y="118090"/>
                      </a:lnTo>
                    </a:path>
                  </a:pathLst>
                </a:custGeom>
                <a:ln w="4944">
                  <a:solidFill>
                    <a:srgbClr val="5895B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  <p:sp>
              <p:nvSpPr>
                <p:cNvPr id="245" name="object 48">
                  <a:extLst>
                    <a:ext uri="{FF2B5EF4-FFF2-40B4-BE49-F238E27FC236}">
                      <a16:creationId xmlns:a16="http://schemas.microsoft.com/office/drawing/2014/main" id="{0D247932-DA35-C630-773F-D7B5496E86D0}"/>
                    </a:ext>
                  </a:extLst>
                </p:cNvPr>
                <p:cNvSpPr/>
                <p:nvPr/>
              </p:nvSpPr>
              <p:spPr>
                <a:xfrm>
                  <a:off x="3584213" y="3332974"/>
                  <a:ext cx="191928" cy="206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904" h="274954">
                      <a:moveTo>
                        <a:pt x="255676" y="96226"/>
                      </a:moveTo>
                      <a:lnTo>
                        <a:pt x="254251" y="274527"/>
                      </a:lnTo>
                      <a:lnTo>
                        <a:pt x="204131" y="252664"/>
                      </a:lnTo>
                    </a:path>
                    <a:path w="255904" h="274954">
                      <a:moveTo>
                        <a:pt x="187636" y="64154"/>
                      </a:moveTo>
                      <a:lnTo>
                        <a:pt x="186211" y="242455"/>
                      </a:lnTo>
                      <a:lnTo>
                        <a:pt x="136078" y="220592"/>
                      </a:lnTo>
                    </a:path>
                    <a:path w="255904" h="274954">
                      <a:moveTo>
                        <a:pt x="119611" y="32071"/>
                      </a:moveTo>
                      <a:lnTo>
                        <a:pt x="118186" y="210372"/>
                      </a:lnTo>
                      <a:lnTo>
                        <a:pt x="68053" y="188509"/>
                      </a:lnTo>
                    </a:path>
                    <a:path w="255904" h="274954">
                      <a:moveTo>
                        <a:pt x="51572" y="0"/>
                      </a:moveTo>
                      <a:lnTo>
                        <a:pt x="50133" y="178300"/>
                      </a:lnTo>
                      <a:lnTo>
                        <a:pt x="0" y="156448"/>
                      </a:lnTo>
                    </a:path>
                  </a:pathLst>
                </a:custGeom>
                <a:ln w="4944">
                  <a:solidFill>
                    <a:srgbClr val="FFFF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  <p:pic>
              <p:nvPicPr>
                <p:cNvPr id="246" name="object 49">
                  <a:extLst>
                    <a:ext uri="{FF2B5EF4-FFF2-40B4-BE49-F238E27FC236}">
                      <a16:creationId xmlns:a16="http://schemas.microsoft.com/office/drawing/2014/main" id="{93A9FD17-728F-79D5-EDC3-61CE0FC5B7B6}"/>
                    </a:ext>
                  </a:extLst>
                </p:cNvPr>
                <p:cNvPicPr/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3429603" y="3257989"/>
                  <a:ext cx="67102" cy="182639"/>
                </a:xfrm>
                <a:prstGeom prst="rect">
                  <a:avLst/>
                </a:prstGeom>
              </p:spPr>
            </p:pic>
            <p:pic>
              <p:nvPicPr>
                <p:cNvPr id="247" name="object 52">
                  <a:extLst>
                    <a:ext uri="{FF2B5EF4-FFF2-40B4-BE49-F238E27FC236}">
                      <a16:creationId xmlns:a16="http://schemas.microsoft.com/office/drawing/2014/main" id="{343921E4-3863-754D-B596-067C26287A56}"/>
                    </a:ext>
                  </a:extLst>
                </p:cNvPr>
                <p:cNvPicPr/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3425699" y="3254068"/>
                  <a:ext cx="74911" cy="190457"/>
                </a:xfrm>
                <a:prstGeom prst="rect">
                  <a:avLst/>
                </a:prstGeom>
              </p:spPr>
            </p:pic>
            <p:pic>
              <p:nvPicPr>
                <p:cNvPr id="248" name="object 53">
                  <a:extLst>
                    <a:ext uri="{FF2B5EF4-FFF2-40B4-BE49-F238E27FC236}">
                      <a16:creationId xmlns:a16="http://schemas.microsoft.com/office/drawing/2014/main" id="{C51C580A-14DD-9F36-12F3-935014FC8A71}"/>
                    </a:ext>
                  </a:extLst>
                </p:cNvPr>
                <p:cNvPicPr/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3840631" y="3443335"/>
                  <a:ext cx="27674" cy="24608"/>
                </a:xfrm>
                <a:prstGeom prst="rect">
                  <a:avLst/>
                </a:prstGeom>
              </p:spPr>
            </p:pic>
            <p:pic>
              <p:nvPicPr>
                <p:cNvPr id="249" name="object 57">
                  <a:extLst>
                    <a:ext uri="{FF2B5EF4-FFF2-40B4-BE49-F238E27FC236}">
                      <a16:creationId xmlns:a16="http://schemas.microsoft.com/office/drawing/2014/main" id="{341DAFB5-6AF1-43EE-43F3-BB8EB778A17F}"/>
                    </a:ext>
                  </a:extLst>
                </p:cNvPr>
                <p:cNvPicPr/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>
                  <a:off x="3916159" y="3427652"/>
                  <a:ext cx="230701" cy="105788"/>
                </a:xfrm>
                <a:prstGeom prst="rect">
                  <a:avLst/>
                </a:prstGeom>
              </p:spPr>
            </p:pic>
            <p:sp>
              <p:nvSpPr>
                <p:cNvPr id="250" name="object 58">
                  <a:extLst>
                    <a:ext uri="{FF2B5EF4-FFF2-40B4-BE49-F238E27FC236}">
                      <a16:creationId xmlns:a16="http://schemas.microsoft.com/office/drawing/2014/main" id="{D291D4F8-7F6C-0AA7-0BEF-11969AD5473B}"/>
                    </a:ext>
                  </a:extLst>
                </p:cNvPr>
                <p:cNvSpPr/>
                <p:nvPr/>
              </p:nvSpPr>
              <p:spPr>
                <a:xfrm>
                  <a:off x="3916159" y="3427652"/>
                  <a:ext cx="230981" cy="106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975" h="141604">
                      <a:moveTo>
                        <a:pt x="129517" y="141051"/>
                      </a:moveTo>
                      <a:lnTo>
                        <a:pt x="307601" y="59392"/>
                      </a:lnTo>
                      <a:lnTo>
                        <a:pt x="178084" y="0"/>
                      </a:lnTo>
                      <a:lnTo>
                        <a:pt x="0" y="81658"/>
                      </a:lnTo>
                      <a:lnTo>
                        <a:pt x="129517" y="141051"/>
                      </a:lnTo>
                      <a:close/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  <p:pic>
              <p:nvPicPr>
                <p:cNvPr id="251" name="object 61">
                  <a:extLst>
                    <a:ext uri="{FF2B5EF4-FFF2-40B4-BE49-F238E27FC236}">
                      <a16:creationId xmlns:a16="http://schemas.microsoft.com/office/drawing/2014/main" id="{79BC4E39-27D2-2DF1-5E7C-BD0EB566CB50}"/>
                    </a:ext>
                  </a:extLst>
                </p:cNvPr>
                <p:cNvPicPr/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>
                  <a:off x="3916159" y="3404598"/>
                  <a:ext cx="241908" cy="84298"/>
                </a:xfrm>
                <a:prstGeom prst="rect">
                  <a:avLst/>
                </a:prstGeom>
              </p:spPr>
            </p:pic>
            <p:sp>
              <p:nvSpPr>
                <p:cNvPr id="252" name="object 62">
                  <a:extLst>
                    <a:ext uri="{FF2B5EF4-FFF2-40B4-BE49-F238E27FC236}">
                      <a16:creationId xmlns:a16="http://schemas.microsoft.com/office/drawing/2014/main" id="{B9B7C8DB-1D34-0815-9CEE-21D8777BE0ED}"/>
                    </a:ext>
                  </a:extLst>
                </p:cNvPr>
                <p:cNvSpPr/>
                <p:nvPr/>
              </p:nvSpPr>
              <p:spPr>
                <a:xfrm>
                  <a:off x="3916159" y="3404598"/>
                  <a:ext cx="241935" cy="84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579" h="112395">
                      <a:moveTo>
                        <a:pt x="144459" y="81658"/>
                      </a:moveTo>
                      <a:lnTo>
                        <a:pt x="322544" y="0"/>
                      </a:lnTo>
                      <a:lnTo>
                        <a:pt x="288239" y="12496"/>
                      </a:lnTo>
                      <a:lnTo>
                        <a:pt x="252499" y="21832"/>
                      </a:lnTo>
                      <a:lnTo>
                        <a:pt x="215667" y="27936"/>
                      </a:lnTo>
                      <a:lnTo>
                        <a:pt x="178084" y="30738"/>
                      </a:lnTo>
                      <a:lnTo>
                        <a:pt x="0" y="112397"/>
                      </a:lnTo>
                      <a:lnTo>
                        <a:pt x="37574" y="109595"/>
                      </a:lnTo>
                      <a:lnTo>
                        <a:pt x="74404" y="103491"/>
                      </a:lnTo>
                      <a:lnTo>
                        <a:pt x="110147" y="94155"/>
                      </a:lnTo>
                      <a:lnTo>
                        <a:pt x="144459" y="81658"/>
                      </a:lnTo>
                      <a:close/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</p:grpSp>
        </p:grpSp>
      </p:grp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1DC0F378-4DFB-1B1C-FE18-D2B0EB7F9F81}"/>
              </a:ext>
            </a:extLst>
          </p:cNvPr>
          <p:cNvCxnSpPr>
            <a:endCxn id="234" idx="0"/>
          </p:cNvCxnSpPr>
          <p:nvPr/>
        </p:nvCxnSpPr>
        <p:spPr bwMode="auto">
          <a:xfrm flipH="1">
            <a:off x="3657576" y="3542142"/>
            <a:ext cx="93079" cy="2097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" name="object 100">
            <a:extLst>
              <a:ext uri="{FF2B5EF4-FFF2-40B4-BE49-F238E27FC236}">
                <a16:creationId xmlns:a16="http://schemas.microsoft.com/office/drawing/2014/main" id="{EF568EEC-C179-0B0F-2035-8A911B1E4FCC}"/>
              </a:ext>
            </a:extLst>
          </p:cNvPr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3505200" y="3810000"/>
            <a:ext cx="283463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374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roup 192">
            <a:extLst>
              <a:ext uri="{FF2B5EF4-FFF2-40B4-BE49-F238E27FC236}">
                <a16:creationId xmlns:a16="http://schemas.microsoft.com/office/drawing/2014/main" id="{B45D0A82-B840-21D5-F583-2FA637664D18}"/>
              </a:ext>
            </a:extLst>
          </p:cNvPr>
          <p:cNvGrpSpPr/>
          <p:nvPr/>
        </p:nvGrpSpPr>
        <p:grpSpPr>
          <a:xfrm>
            <a:off x="3303321" y="3041120"/>
            <a:ext cx="762000" cy="515321"/>
            <a:chOff x="3419727" y="3092973"/>
            <a:chExt cx="762000" cy="515321"/>
          </a:xfrm>
        </p:grpSpPr>
        <p:sp>
          <p:nvSpPr>
            <p:cNvPr id="194" name="object 38">
              <a:extLst>
                <a:ext uri="{FF2B5EF4-FFF2-40B4-BE49-F238E27FC236}">
                  <a16:creationId xmlns:a16="http://schemas.microsoft.com/office/drawing/2014/main" id="{232B2353-4CCF-F7EA-B36E-67EF00F4144D}"/>
                </a:ext>
              </a:extLst>
            </p:cNvPr>
            <p:cNvSpPr/>
            <p:nvPr/>
          </p:nvSpPr>
          <p:spPr>
            <a:xfrm>
              <a:off x="3419727" y="3224437"/>
              <a:ext cx="470059" cy="383857"/>
            </a:xfrm>
            <a:custGeom>
              <a:avLst/>
              <a:gdLst/>
              <a:ahLst/>
              <a:cxnLst/>
              <a:rect l="l" t="t" r="r" b="b"/>
              <a:pathLst>
                <a:path w="626745" h="511810">
                  <a:moveTo>
                    <a:pt x="626378" y="511317"/>
                  </a:moveTo>
                  <a:lnTo>
                    <a:pt x="0" y="221443"/>
                  </a:lnTo>
                  <a:lnTo>
                    <a:pt x="0" y="0"/>
                  </a:lnTo>
                  <a:lnTo>
                    <a:pt x="626294" y="285094"/>
                  </a:lnTo>
                  <a:lnTo>
                    <a:pt x="626378" y="511317"/>
                  </a:lnTo>
                  <a:close/>
                </a:path>
              </a:pathLst>
            </a:custGeom>
            <a:ln w="4831">
              <a:solidFill>
                <a:srgbClr val="5895B3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95" name="object 50">
              <a:extLst>
                <a:ext uri="{FF2B5EF4-FFF2-40B4-BE49-F238E27FC236}">
                  <a16:creationId xmlns:a16="http://schemas.microsoft.com/office/drawing/2014/main" id="{8051364E-CBD9-7A03-A689-367C86543EF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45546" y="3403430"/>
              <a:ext cx="67104" cy="182638"/>
            </a:xfrm>
            <a:prstGeom prst="rect">
              <a:avLst/>
            </a:prstGeom>
          </p:spPr>
        </p:pic>
        <p:sp>
          <p:nvSpPr>
            <p:cNvPr id="196" name="object 51">
              <a:extLst>
                <a:ext uri="{FF2B5EF4-FFF2-40B4-BE49-F238E27FC236}">
                  <a16:creationId xmlns:a16="http://schemas.microsoft.com/office/drawing/2014/main" id="{5E9FDA72-AE6E-7B8F-BB8F-3909FCAA4B83}"/>
                </a:ext>
              </a:extLst>
            </p:cNvPr>
            <p:cNvSpPr/>
            <p:nvPr/>
          </p:nvSpPr>
          <p:spPr>
            <a:xfrm>
              <a:off x="3745546" y="3403421"/>
              <a:ext cx="67151" cy="182880"/>
            </a:xfrm>
            <a:custGeom>
              <a:avLst/>
              <a:gdLst/>
              <a:ahLst/>
              <a:cxnLst/>
              <a:rect l="l" t="t" r="r" b="b"/>
              <a:pathLst>
                <a:path w="89535" h="243839">
                  <a:moveTo>
                    <a:pt x="67093" y="185794"/>
                  </a:moveTo>
                  <a:lnTo>
                    <a:pt x="50331" y="194914"/>
                  </a:lnTo>
                  <a:lnTo>
                    <a:pt x="50330" y="55683"/>
                  </a:lnTo>
                  <a:lnTo>
                    <a:pt x="87610" y="39232"/>
                  </a:lnTo>
                  <a:lnTo>
                    <a:pt x="87610" y="14063"/>
                  </a:lnTo>
                  <a:lnTo>
                    <a:pt x="59643" y="0"/>
                  </a:lnTo>
                  <a:lnTo>
                    <a:pt x="0" y="28127"/>
                  </a:lnTo>
                  <a:lnTo>
                    <a:pt x="0" y="229447"/>
                  </a:lnTo>
                  <a:lnTo>
                    <a:pt x="27952" y="243516"/>
                  </a:lnTo>
                  <a:lnTo>
                    <a:pt x="87610" y="216870"/>
                  </a:lnTo>
                  <a:lnTo>
                    <a:pt x="89472" y="193919"/>
                  </a:lnTo>
                  <a:lnTo>
                    <a:pt x="67093" y="185794"/>
                  </a:lnTo>
                </a:path>
              </a:pathLst>
            </a:custGeom>
            <a:ln w="103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97" name="object 54">
              <a:extLst>
                <a:ext uri="{FF2B5EF4-FFF2-40B4-BE49-F238E27FC236}">
                  <a16:creationId xmlns:a16="http://schemas.microsoft.com/office/drawing/2014/main" id="{9CEABC3E-7361-AF13-07A0-375708BB596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0631" y="3549922"/>
              <a:ext cx="27674" cy="24606"/>
            </a:xfrm>
            <a:prstGeom prst="rect">
              <a:avLst/>
            </a:prstGeom>
          </p:spPr>
        </p:pic>
        <p:sp>
          <p:nvSpPr>
            <p:cNvPr id="198" name="object 55">
              <a:extLst>
                <a:ext uri="{FF2B5EF4-FFF2-40B4-BE49-F238E27FC236}">
                  <a16:creationId xmlns:a16="http://schemas.microsoft.com/office/drawing/2014/main" id="{7842D40C-C599-49ED-3AC4-CDC4F257DF72}"/>
                </a:ext>
              </a:extLst>
            </p:cNvPr>
            <p:cNvSpPr/>
            <p:nvPr/>
          </p:nvSpPr>
          <p:spPr>
            <a:xfrm>
              <a:off x="3419727" y="3092973"/>
              <a:ext cx="762000" cy="515303"/>
            </a:xfrm>
            <a:custGeom>
              <a:avLst/>
              <a:gdLst/>
              <a:ahLst/>
              <a:cxnLst/>
              <a:rect l="l" t="t" r="r" b="b"/>
              <a:pathLst>
                <a:path w="1016000" h="687070">
                  <a:moveTo>
                    <a:pt x="1015932" y="434729"/>
                  </a:moveTo>
                  <a:lnTo>
                    <a:pt x="1015932" y="210809"/>
                  </a:lnTo>
                  <a:lnTo>
                    <a:pt x="553132" y="0"/>
                  </a:lnTo>
                  <a:lnTo>
                    <a:pt x="89093" y="207548"/>
                  </a:lnTo>
                  <a:lnTo>
                    <a:pt x="89093" y="216378"/>
                  </a:lnTo>
                  <a:lnTo>
                    <a:pt x="0" y="175285"/>
                  </a:lnTo>
                  <a:lnTo>
                    <a:pt x="0" y="396729"/>
                  </a:lnTo>
                  <a:lnTo>
                    <a:pt x="13167" y="402825"/>
                  </a:lnTo>
                  <a:lnTo>
                    <a:pt x="13167" y="449465"/>
                  </a:lnTo>
                  <a:lnTo>
                    <a:pt x="41127" y="463540"/>
                  </a:lnTo>
                  <a:lnTo>
                    <a:pt x="93645" y="440074"/>
                  </a:lnTo>
                  <a:lnTo>
                    <a:pt x="434424" y="597756"/>
                  </a:lnTo>
                  <a:lnTo>
                    <a:pt x="434424" y="643401"/>
                  </a:lnTo>
                  <a:lnTo>
                    <a:pt x="462376" y="657471"/>
                  </a:lnTo>
                  <a:lnTo>
                    <a:pt x="513793" y="634508"/>
                  </a:lnTo>
                  <a:lnTo>
                    <a:pt x="626378" y="686603"/>
                  </a:lnTo>
                  <a:lnTo>
                    <a:pt x="626350" y="613380"/>
                  </a:lnTo>
                  <a:lnTo>
                    <a:pt x="1015932" y="434729"/>
                  </a:lnTo>
                </a:path>
              </a:pathLst>
            </a:custGeom>
            <a:ln w="90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99" name="object 56">
              <a:extLst>
                <a:ext uri="{FF2B5EF4-FFF2-40B4-BE49-F238E27FC236}">
                  <a16:creationId xmlns:a16="http://schemas.microsoft.com/office/drawing/2014/main" id="{62C0B518-455A-86F8-DCDE-2FBA7343ED6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5901" y="3471031"/>
              <a:ext cx="142124" cy="96978"/>
            </a:xfrm>
            <a:prstGeom prst="rect">
              <a:avLst/>
            </a:prstGeom>
          </p:spPr>
        </p:pic>
        <p:pic>
          <p:nvPicPr>
            <p:cNvPr id="200" name="object 59">
              <a:extLst>
                <a:ext uri="{FF2B5EF4-FFF2-40B4-BE49-F238E27FC236}">
                  <a16:creationId xmlns:a16="http://schemas.microsoft.com/office/drawing/2014/main" id="{0FED1BE4-0DCB-87B8-704C-D1EFCB6448AF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13103" y="3488896"/>
              <a:ext cx="100193" cy="77948"/>
            </a:xfrm>
            <a:prstGeom prst="rect">
              <a:avLst/>
            </a:prstGeom>
          </p:spPr>
        </p:pic>
        <p:pic>
          <p:nvPicPr>
            <p:cNvPr id="201" name="object 60">
              <a:extLst>
                <a:ext uri="{FF2B5EF4-FFF2-40B4-BE49-F238E27FC236}">
                  <a16:creationId xmlns:a16="http://schemas.microsoft.com/office/drawing/2014/main" id="{A0FA48FA-D69D-99A1-3EE0-3585D3200C0F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11919" y="3446862"/>
              <a:ext cx="198273" cy="121166"/>
            </a:xfrm>
            <a:prstGeom prst="rect">
              <a:avLst/>
            </a:prstGeom>
          </p:spPr>
        </p:pic>
        <p:sp>
          <p:nvSpPr>
            <p:cNvPr id="202" name="object 63">
              <a:extLst>
                <a:ext uri="{FF2B5EF4-FFF2-40B4-BE49-F238E27FC236}">
                  <a16:creationId xmlns:a16="http://schemas.microsoft.com/office/drawing/2014/main" id="{CA1F0183-DD0F-B022-1B93-B669983AE83C}"/>
                </a:ext>
              </a:extLst>
            </p:cNvPr>
            <p:cNvSpPr/>
            <p:nvPr/>
          </p:nvSpPr>
          <p:spPr>
            <a:xfrm>
              <a:off x="3913103" y="3404598"/>
              <a:ext cx="245269" cy="162401"/>
            </a:xfrm>
            <a:custGeom>
              <a:avLst/>
              <a:gdLst/>
              <a:ahLst/>
              <a:cxnLst/>
              <a:rect l="l" t="t" r="r" b="b"/>
              <a:pathLst>
                <a:path w="327025" h="216535">
                  <a:moveTo>
                    <a:pt x="220481" y="161636"/>
                  </a:moveTo>
                  <a:lnTo>
                    <a:pt x="192953" y="174266"/>
                  </a:lnTo>
                </a:path>
                <a:path w="327025" h="216535">
                  <a:moveTo>
                    <a:pt x="228567" y="150509"/>
                  </a:moveTo>
                  <a:lnTo>
                    <a:pt x="256096" y="137891"/>
                  </a:lnTo>
                </a:path>
                <a:path w="327025" h="216535">
                  <a:moveTo>
                    <a:pt x="264195" y="126752"/>
                  </a:moveTo>
                  <a:lnTo>
                    <a:pt x="291710" y="114134"/>
                  </a:lnTo>
                </a:path>
                <a:path w="327025" h="216535">
                  <a:moveTo>
                    <a:pt x="4074" y="156941"/>
                  </a:moveTo>
                  <a:lnTo>
                    <a:pt x="133591" y="216328"/>
                  </a:lnTo>
                  <a:lnTo>
                    <a:pt x="311675" y="134663"/>
                  </a:lnTo>
                  <a:lnTo>
                    <a:pt x="305445" y="123898"/>
                  </a:lnTo>
                  <a:lnTo>
                    <a:pt x="303368" y="112397"/>
                  </a:lnTo>
                  <a:lnTo>
                    <a:pt x="305445" y="100896"/>
                  </a:lnTo>
                  <a:lnTo>
                    <a:pt x="311675" y="90130"/>
                  </a:lnTo>
                  <a:lnTo>
                    <a:pt x="220933" y="48556"/>
                  </a:lnTo>
                  <a:lnTo>
                    <a:pt x="326618" y="0"/>
                  </a:lnTo>
                  <a:lnTo>
                    <a:pt x="292313" y="12496"/>
                  </a:lnTo>
                  <a:lnTo>
                    <a:pt x="256573" y="21832"/>
                  </a:lnTo>
                  <a:lnTo>
                    <a:pt x="219741" y="27936"/>
                  </a:lnTo>
                  <a:lnTo>
                    <a:pt x="182158" y="30738"/>
                  </a:lnTo>
                  <a:lnTo>
                    <a:pt x="4074" y="112397"/>
                  </a:lnTo>
                  <a:lnTo>
                    <a:pt x="1018" y="123444"/>
                  </a:lnTo>
                  <a:lnTo>
                    <a:pt x="0" y="134669"/>
                  </a:lnTo>
                  <a:lnTo>
                    <a:pt x="1018" y="145893"/>
                  </a:lnTo>
                  <a:lnTo>
                    <a:pt x="4074" y="156941"/>
                  </a:lnTo>
                </a:path>
              </a:pathLst>
            </a:custGeom>
            <a:ln w="9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B4428FEE-2465-4361-FF51-7436B38315CD}"/>
                </a:ext>
              </a:extLst>
            </p:cNvPr>
            <p:cNvGrpSpPr/>
            <p:nvPr/>
          </p:nvGrpSpPr>
          <p:grpSpPr>
            <a:xfrm>
              <a:off x="3419728" y="3092973"/>
              <a:ext cx="761949" cy="514952"/>
              <a:chOff x="3419728" y="3092973"/>
              <a:chExt cx="761949" cy="514952"/>
            </a:xfrm>
          </p:grpSpPr>
          <p:pic>
            <p:nvPicPr>
              <p:cNvPr id="204" name="object 37">
                <a:extLst>
                  <a:ext uri="{FF2B5EF4-FFF2-40B4-BE49-F238E27FC236}">
                    <a16:creationId xmlns:a16="http://schemas.microsoft.com/office/drawing/2014/main" id="{540D2A61-3E2E-4383-4124-20681F27C90A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419728" y="3092973"/>
                <a:ext cx="761949" cy="514952"/>
              </a:xfrm>
              <a:prstGeom prst="rect">
                <a:avLst/>
              </a:prstGeom>
            </p:spPr>
          </p:pic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FF42C2F-84CE-1A71-DF22-FFE7289C3EBD}"/>
                  </a:ext>
                </a:extLst>
              </p:cNvPr>
              <p:cNvGrpSpPr/>
              <p:nvPr/>
            </p:nvGrpSpPr>
            <p:grpSpPr>
              <a:xfrm>
                <a:off x="3425699" y="3254068"/>
                <a:ext cx="732395" cy="285122"/>
                <a:chOff x="3425699" y="3254068"/>
                <a:chExt cx="732395" cy="285122"/>
              </a:xfrm>
            </p:grpSpPr>
            <p:pic>
              <p:nvPicPr>
                <p:cNvPr id="206" name="object 39">
                  <a:extLst>
                    <a:ext uri="{FF2B5EF4-FFF2-40B4-BE49-F238E27FC236}">
                      <a16:creationId xmlns:a16="http://schemas.microsoft.com/office/drawing/2014/main" id="{D53903C1-7955-1C15-7F84-006741290B09}"/>
                    </a:ext>
                  </a:extLst>
                </p:cNvPr>
                <p:cNvPicPr/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3436616" y="3256820"/>
                  <a:ext cx="27675" cy="24600"/>
                </a:xfrm>
                <a:prstGeom prst="rect">
                  <a:avLst/>
                </a:prstGeom>
              </p:spPr>
            </p:pic>
            <p:pic>
              <p:nvPicPr>
                <p:cNvPr id="207" name="object 40">
                  <a:extLst>
                    <a:ext uri="{FF2B5EF4-FFF2-40B4-BE49-F238E27FC236}">
                      <a16:creationId xmlns:a16="http://schemas.microsoft.com/office/drawing/2014/main" id="{54DC24E5-92D9-5FFF-AD7A-1FD8B9A11E98}"/>
                    </a:ext>
                  </a:extLst>
                </p:cNvPr>
                <p:cNvPicPr/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500153" y="3290623"/>
                  <a:ext cx="68349" cy="65034"/>
                </a:xfrm>
                <a:prstGeom prst="rect">
                  <a:avLst/>
                </a:prstGeom>
              </p:spPr>
            </p:pic>
            <p:pic>
              <p:nvPicPr>
                <p:cNvPr id="208" name="object 41">
                  <a:extLst>
                    <a:ext uri="{FF2B5EF4-FFF2-40B4-BE49-F238E27FC236}">
                      <a16:creationId xmlns:a16="http://schemas.microsoft.com/office/drawing/2014/main" id="{B1C72BC0-637D-3A53-89CE-980EAA3FB446}"/>
                    </a:ext>
                  </a:extLst>
                </p:cNvPr>
                <p:cNvPicPr/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3500153" y="3369080"/>
                  <a:ext cx="68349" cy="65034"/>
                </a:xfrm>
                <a:prstGeom prst="rect">
                  <a:avLst/>
                </a:prstGeom>
              </p:spPr>
            </p:pic>
            <p:sp>
              <p:nvSpPr>
                <p:cNvPr id="209" name="object 42">
                  <a:extLst>
                    <a:ext uri="{FF2B5EF4-FFF2-40B4-BE49-F238E27FC236}">
                      <a16:creationId xmlns:a16="http://schemas.microsoft.com/office/drawing/2014/main" id="{41E0CEAC-3C8A-60D9-7368-39B96ECEE287}"/>
                    </a:ext>
                  </a:extLst>
                </p:cNvPr>
                <p:cNvSpPr/>
                <p:nvPr/>
              </p:nvSpPr>
              <p:spPr>
                <a:xfrm>
                  <a:off x="3517230" y="3305398"/>
                  <a:ext cx="34290" cy="110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0" h="147954">
                      <a:moveTo>
                        <a:pt x="42761" y="15710"/>
                      </a:moveTo>
                      <a:lnTo>
                        <a:pt x="38666" y="8525"/>
                      </a:lnTo>
                      <a:lnTo>
                        <a:pt x="31764" y="3207"/>
                      </a:lnTo>
                      <a:lnTo>
                        <a:pt x="22916" y="213"/>
                      </a:lnTo>
                      <a:lnTo>
                        <a:pt x="12988" y="0"/>
                      </a:lnTo>
                      <a:lnTo>
                        <a:pt x="5390" y="5290"/>
                      </a:lnTo>
                      <a:lnTo>
                        <a:pt x="959" y="12207"/>
                      </a:lnTo>
                      <a:lnTo>
                        <a:pt x="0" y="19929"/>
                      </a:lnTo>
                      <a:lnTo>
                        <a:pt x="2815" y="27634"/>
                      </a:lnTo>
                      <a:lnTo>
                        <a:pt x="6912" y="34826"/>
                      </a:lnTo>
                      <a:lnTo>
                        <a:pt x="13819" y="40147"/>
                      </a:lnTo>
                      <a:lnTo>
                        <a:pt x="22671" y="43142"/>
                      </a:lnTo>
                      <a:lnTo>
                        <a:pt x="32601" y="43356"/>
                      </a:lnTo>
                      <a:lnTo>
                        <a:pt x="40197" y="38059"/>
                      </a:lnTo>
                      <a:lnTo>
                        <a:pt x="44623" y="31138"/>
                      </a:lnTo>
                      <a:lnTo>
                        <a:pt x="45578" y="23415"/>
                      </a:lnTo>
                      <a:lnTo>
                        <a:pt x="42761" y="15710"/>
                      </a:lnTo>
                      <a:close/>
                    </a:path>
                    <a:path w="45720" h="147954">
                      <a:moveTo>
                        <a:pt x="42761" y="120319"/>
                      </a:moveTo>
                      <a:lnTo>
                        <a:pt x="38666" y="113128"/>
                      </a:lnTo>
                      <a:lnTo>
                        <a:pt x="31764" y="107808"/>
                      </a:lnTo>
                      <a:lnTo>
                        <a:pt x="22916" y="104816"/>
                      </a:lnTo>
                      <a:lnTo>
                        <a:pt x="12988" y="104608"/>
                      </a:lnTo>
                      <a:lnTo>
                        <a:pt x="5392" y="109899"/>
                      </a:lnTo>
                      <a:lnTo>
                        <a:pt x="965" y="116816"/>
                      </a:lnTo>
                      <a:lnTo>
                        <a:pt x="6" y="124538"/>
                      </a:lnTo>
                      <a:lnTo>
                        <a:pt x="2815" y="132243"/>
                      </a:lnTo>
                      <a:lnTo>
                        <a:pt x="6912" y="139435"/>
                      </a:lnTo>
                      <a:lnTo>
                        <a:pt x="13819" y="144754"/>
                      </a:lnTo>
                      <a:lnTo>
                        <a:pt x="22671" y="147746"/>
                      </a:lnTo>
                      <a:lnTo>
                        <a:pt x="32602" y="147954"/>
                      </a:lnTo>
                      <a:lnTo>
                        <a:pt x="40197" y="142664"/>
                      </a:lnTo>
                      <a:lnTo>
                        <a:pt x="44623" y="135746"/>
                      </a:lnTo>
                      <a:lnTo>
                        <a:pt x="45578" y="128024"/>
                      </a:lnTo>
                      <a:lnTo>
                        <a:pt x="42761" y="120319"/>
                      </a:lnTo>
                      <a:close/>
                    </a:path>
                  </a:pathLst>
                </a:custGeom>
                <a:ln w="4944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  <p:pic>
              <p:nvPicPr>
                <p:cNvPr id="210" name="object 43">
                  <a:extLst>
                    <a:ext uri="{FF2B5EF4-FFF2-40B4-BE49-F238E27FC236}">
                      <a16:creationId xmlns:a16="http://schemas.microsoft.com/office/drawing/2014/main" id="{FBF7616E-1713-9D35-A5E7-EFD323C3ABDE}"/>
                    </a:ext>
                  </a:extLst>
                </p:cNvPr>
                <p:cNvPicPr/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3584213" y="3316577"/>
                  <a:ext cx="38679" cy="150122"/>
                </a:xfrm>
                <a:prstGeom prst="rect">
                  <a:avLst/>
                </a:prstGeom>
              </p:spPr>
            </p:pic>
            <p:pic>
              <p:nvPicPr>
                <p:cNvPr id="211" name="object 44">
                  <a:extLst>
                    <a:ext uri="{FF2B5EF4-FFF2-40B4-BE49-F238E27FC236}">
                      <a16:creationId xmlns:a16="http://schemas.microsoft.com/office/drawing/2014/main" id="{CA708F94-7550-F0FF-EAC1-B2653B8D5254}"/>
                    </a:ext>
                  </a:extLst>
                </p:cNvPr>
                <p:cNvPicPr/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3635254" y="3340630"/>
                  <a:ext cx="38669" cy="150122"/>
                </a:xfrm>
                <a:prstGeom prst="rect">
                  <a:avLst/>
                </a:prstGeom>
              </p:spPr>
            </p:pic>
            <p:pic>
              <p:nvPicPr>
                <p:cNvPr id="212" name="object 45">
                  <a:extLst>
                    <a:ext uri="{FF2B5EF4-FFF2-40B4-BE49-F238E27FC236}">
                      <a16:creationId xmlns:a16="http://schemas.microsoft.com/office/drawing/2014/main" id="{1CE21173-3E93-D3DE-B922-D0A2A1C4595A}"/>
                    </a:ext>
                  </a:extLst>
                </p:cNvPr>
                <p:cNvPicPr/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3686273" y="3364693"/>
                  <a:ext cx="38669" cy="150122"/>
                </a:xfrm>
                <a:prstGeom prst="rect">
                  <a:avLst/>
                </a:prstGeom>
              </p:spPr>
            </p:pic>
            <p:pic>
              <p:nvPicPr>
                <p:cNvPr id="213" name="object 46">
                  <a:extLst>
                    <a:ext uri="{FF2B5EF4-FFF2-40B4-BE49-F238E27FC236}">
                      <a16:creationId xmlns:a16="http://schemas.microsoft.com/office/drawing/2014/main" id="{F5F4E97E-E144-9025-C1B1-536A8A3D5CB1}"/>
                    </a:ext>
                  </a:extLst>
                </p:cNvPr>
                <p:cNvPicPr/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3737302" y="3388747"/>
                  <a:ext cx="38658" cy="150122"/>
                </a:xfrm>
                <a:prstGeom prst="rect">
                  <a:avLst/>
                </a:prstGeom>
              </p:spPr>
            </p:pic>
            <p:sp>
              <p:nvSpPr>
                <p:cNvPr id="214" name="object 47">
                  <a:extLst>
                    <a:ext uri="{FF2B5EF4-FFF2-40B4-BE49-F238E27FC236}">
                      <a16:creationId xmlns:a16="http://schemas.microsoft.com/office/drawing/2014/main" id="{C9A603CC-0C3E-E812-BB7F-D0E5C42A8BB4}"/>
                    </a:ext>
                  </a:extLst>
                </p:cNvPr>
                <p:cNvSpPr/>
                <p:nvPr/>
              </p:nvSpPr>
              <p:spPr>
                <a:xfrm>
                  <a:off x="3584213" y="3316577"/>
                  <a:ext cx="191928" cy="206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904" h="274954">
                      <a:moveTo>
                        <a:pt x="0" y="178311"/>
                      </a:moveTo>
                      <a:lnTo>
                        <a:pt x="1439" y="0"/>
                      </a:lnTo>
                      <a:lnTo>
                        <a:pt x="51572" y="21863"/>
                      </a:lnTo>
                    </a:path>
                    <a:path w="255904" h="274954">
                      <a:moveTo>
                        <a:pt x="68053" y="210372"/>
                      </a:moveTo>
                      <a:lnTo>
                        <a:pt x="69478" y="32071"/>
                      </a:lnTo>
                      <a:lnTo>
                        <a:pt x="119611" y="53935"/>
                      </a:lnTo>
                    </a:path>
                    <a:path w="255904" h="274954">
                      <a:moveTo>
                        <a:pt x="136078" y="242455"/>
                      </a:moveTo>
                      <a:lnTo>
                        <a:pt x="137503" y="64154"/>
                      </a:lnTo>
                      <a:lnTo>
                        <a:pt x="187636" y="86018"/>
                      </a:lnTo>
                    </a:path>
                    <a:path w="255904" h="274954">
                      <a:moveTo>
                        <a:pt x="204117" y="274527"/>
                      </a:moveTo>
                      <a:lnTo>
                        <a:pt x="205542" y="96226"/>
                      </a:lnTo>
                      <a:lnTo>
                        <a:pt x="255662" y="118090"/>
                      </a:lnTo>
                    </a:path>
                  </a:pathLst>
                </a:custGeom>
                <a:ln w="4944">
                  <a:solidFill>
                    <a:srgbClr val="5895B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  <p:sp>
              <p:nvSpPr>
                <p:cNvPr id="215" name="object 48">
                  <a:extLst>
                    <a:ext uri="{FF2B5EF4-FFF2-40B4-BE49-F238E27FC236}">
                      <a16:creationId xmlns:a16="http://schemas.microsoft.com/office/drawing/2014/main" id="{3D20EC8E-BDAC-980E-3079-AD1A72E10AA5}"/>
                    </a:ext>
                  </a:extLst>
                </p:cNvPr>
                <p:cNvSpPr/>
                <p:nvPr/>
              </p:nvSpPr>
              <p:spPr>
                <a:xfrm>
                  <a:off x="3584213" y="3332974"/>
                  <a:ext cx="191928" cy="206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904" h="274954">
                      <a:moveTo>
                        <a:pt x="255676" y="96226"/>
                      </a:moveTo>
                      <a:lnTo>
                        <a:pt x="254251" y="274527"/>
                      </a:lnTo>
                      <a:lnTo>
                        <a:pt x="204131" y="252664"/>
                      </a:lnTo>
                    </a:path>
                    <a:path w="255904" h="274954">
                      <a:moveTo>
                        <a:pt x="187636" y="64154"/>
                      </a:moveTo>
                      <a:lnTo>
                        <a:pt x="186211" y="242455"/>
                      </a:lnTo>
                      <a:lnTo>
                        <a:pt x="136078" y="220592"/>
                      </a:lnTo>
                    </a:path>
                    <a:path w="255904" h="274954">
                      <a:moveTo>
                        <a:pt x="119611" y="32071"/>
                      </a:moveTo>
                      <a:lnTo>
                        <a:pt x="118186" y="210372"/>
                      </a:lnTo>
                      <a:lnTo>
                        <a:pt x="68053" y="188509"/>
                      </a:lnTo>
                    </a:path>
                    <a:path w="255904" h="274954">
                      <a:moveTo>
                        <a:pt x="51572" y="0"/>
                      </a:moveTo>
                      <a:lnTo>
                        <a:pt x="50133" y="178300"/>
                      </a:lnTo>
                      <a:lnTo>
                        <a:pt x="0" y="156448"/>
                      </a:lnTo>
                    </a:path>
                  </a:pathLst>
                </a:custGeom>
                <a:ln w="4944">
                  <a:solidFill>
                    <a:srgbClr val="FFFF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  <p:pic>
              <p:nvPicPr>
                <p:cNvPr id="216" name="object 49">
                  <a:extLst>
                    <a:ext uri="{FF2B5EF4-FFF2-40B4-BE49-F238E27FC236}">
                      <a16:creationId xmlns:a16="http://schemas.microsoft.com/office/drawing/2014/main" id="{3443B681-349A-34B4-DF16-B89B450B349F}"/>
                    </a:ext>
                  </a:extLst>
                </p:cNvPr>
                <p:cNvPicPr/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3429603" y="3257989"/>
                  <a:ext cx="67102" cy="182639"/>
                </a:xfrm>
                <a:prstGeom prst="rect">
                  <a:avLst/>
                </a:prstGeom>
              </p:spPr>
            </p:pic>
            <p:pic>
              <p:nvPicPr>
                <p:cNvPr id="217" name="object 52">
                  <a:extLst>
                    <a:ext uri="{FF2B5EF4-FFF2-40B4-BE49-F238E27FC236}">
                      <a16:creationId xmlns:a16="http://schemas.microsoft.com/office/drawing/2014/main" id="{ACEA11DE-97AD-7D88-AE42-0EF8950E9468}"/>
                    </a:ext>
                  </a:extLst>
                </p:cNvPr>
                <p:cNvPicPr/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3425699" y="3254068"/>
                  <a:ext cx="74911" cy="190457"/>
                </a:xfrm>
                <a:prstGeom prst="rect">
                  <a:avLst/>
                </a:prstGeom>
              </p:spPr>
            </p:pic>
            <p:pic>
              <p:nvPicPr>
                <p:cNvPr id="218" name="object 53">
                  <a:extLst>
                    <a:ext uri="{FF2B5EF4-FFF2-40B4-BE49-F238E27FC236}">
                      <a16:creationId xmlns:a16="http://schemas.microsoft.com/office/drawing/2014/main" id="{55549877-0F8E-34B9-29F7-02A5FB9D6F2D}"/>
                    </a:ext>
                  </a:extLst>
                </p:cNvPr>
                <p:cNvPicPr/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3840631" y="3443335"/>
                  <a:ext cx="27674" cy="24608"/>
                </a:xfrm>
                <a:prstGeom prst="rect">
                  <a:avLst/>
                </a:prstGeom>
              </p:spPr>
            </p:pic>
            <p:pic>
              <p:nvPicPr>
                <p:cNvPr id="219" name="object 57">
                  <a:extLst>
                    <a:ext uri="{FF2B5EF4-FFF2-40B4-BE49-F238E27FC236}">
                      <a16:creationId xmlns:a16="http://schemas.microsoft.com/office/drawing/2014/main" id="{E93E7E94-0B1B-C1DC-EC17-A7FE12048338}"/>
                    </a:ext>
                  </a:extLst>
                </p:cNvPr>
                <p:cNvPicPr/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>
                  <a:off x="3916159" y="3427652"/>
                  <a:ext cx="230701" cy="105788"/>
                </a:xfrm>
                <a:prstGeom prst="rect">
                  <a:avLst/>
                </a:prstGeom>
              </p:spPr>
            </p:pic>
            <p:sp>
              <p:nvSpPr>
                <p:cNvPr id="220" name="object 58">
                  <a:extLst>
                    <a:ext uri="{FF2B5EF4-FFF2-40B4-BE49-F238E27FC236}">
                      <a16:creationId xmlns:a16="http://schemas.microsoft.com/office/drawing/2014/main" id="{1F201200-6228-D815-954C-83A0F146D2C3}"/>
                    </a:ext>
                  </a:extLst>
                </p:cNvPr>
                <p:cNvSpPr/>
                <p:nvPr/>
              </p:nvSpPr>
              <p:spPr>
                <a:xfrm>
                  <a:off x="3916159" y="3427652"/>
                  <a:ext cx="230981" cy="106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975" h="141604">
                      <a:moveTo>
                        <a:pt x="129517" y="141051"/>
                      </a:moveTo>
                      <a:lnTo>
                        <a:pt x="307601" y="59392"/>
                      </a:lnTo>
                      <a:lnTo>
                        <a:pt x="178084" y="0"/>
                      </a:lnTo>
                      <a:lnTo>
                        <a:pt x="0" y="81658"/>
                      </a:lnTo>
                      <a:lnTo>
                        <a:pt x="129517" y="141051"/>
                      </a:lnTo>
                      <a:close/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  <p:pic>
              <p:nvPicPr>
                <p:cNvPr id="221" name="object 61">
                  <a:extLst>
                    <a:ext uri="{FF2B5EF4-FFF2-40B4-BE49-F238E27FC236}">
                      <a16:creationId xmlns:a16="http://schemas.microsoft.com/office/drawing/2014/main" id="{70E1D491-2CDA-620C-2788-D0BE2DBC2895}"/>
                    </a:ext>
                  </a:extLst>
                </p:cNvPr>
                <p:cNvPicPr/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>
                  <a:off x="3916159" y="3404598"/>
                  <a:ext cx="241908" cy="84298"/>
                </a:xfrm>
                <a:prstGeom prst="rect">
                  <a:avLst/>
                </a:prstGeom>
              </p:spPr>
            </p:pic>
            <p:sp>
              <p:nvSpPr>
                <p:cNvPr id="222" name="object 62">
                  <a:extLst>
                    <a:ext uri="{FF2B5EF4-FFF2-40B4-BE49-F238E27FC236}">
                      <a16:creationId xmlns:a16="http://schemas.microsoft.com/office/drawing/2014/main" id="{2BD62F51-A2F9-B2AE-DB7D-A17606D97B67}"/>
                    </a:ext>
                  </a:extLst>
                </p:cNvPr>
                <p:cNvSpPr/>
                <p:nvPr/>
              </p:nvSpPr>
              <p:spPr>
                <a:xfrm>
                  <a:off x="3916159" y="3404598"/>
                  <a:ext cx="241935" cy="84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579" h="112395">
                      <a:moveTo>
                        <a:pt x="144459" y="81658"/>
                      </a:moveTo>
                      <a:lnTo>
                        <a:pt x="322544" y="0"/>
                      </a:lnTo>
                      <a:lnTo>
                        <a:pt x="288239" y="12496"/>
                      </a:lnTo>
                      <a:lnTo>
                        <a:pt x="252499" y="21832"/>
                      </a:lnTo>
                      <a:lnTo>
                        <a:pt x="215667" y="27936"/>
                      </a:lnTo>
                      <a:lnTo>
                        <a:pt x="178084" y="30738"/>
                      </a:lnTo>
                      <a:lnTo>
                        <a:pt x="0" y="112397"/>
                      </a:lnTo>
                      <a:lnTo>
                        <a:pt x="37574" y="109595"/>
                      </a:lnTo>
                      <a:lnTo>
                        <a:pt x="74404" y="103491"/>
                      </a:lnTo>
                      <a:lnTo>
                        <a:pt x="110147" y="94155"/>
                      </a:lnTo>
                      <a:lnTo>
                        <a:pt x="144459" y="81658"/>
                      </a:lnTo>
                      <a:close/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</p:grpSp>
        </p:grpSp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872" y="1028168"/>
            <a:ext cx="6234779" cy="464583"/>
          </a:xfrm>
          <a:prstGeom prst="rect">
            <a:avLst/>
          </a:prstGeom>
        </p:spPr>
        <p:txBody>
          <a:bodyPr vert="horz" wrap="square" lIns="0" tIns="9049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429">
              <a:lnSpc>
                <a:spcPts val="3420"/>
              </a:lnSpc>
              <a:spcBef>
                <a:spcPts val="71"/>
              </a:spcBef>
            </a:pPr>
            <a:r>
              <a:rPr lang="en-US" spc="-26" dirty="0"/>
              <a:t>Message</a:t>
            </a:r>
            <a:r>
              <a:rPr lang="en-US" spc="-26" baseline="0" dirty="0"/>
              <a:t> goes to server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048375" y="5090084"/>
            <a:ext cx="806768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-4" dirty="0">
                <a:latin typeface="Arial MT"/>
                <a:cs typeface="Arial MT"/>
              </a:rPr>
              <a:t>S</a:t>
            </a:r>
            <a:r>
              <a:rPr sz="1800" spc="-11" dirty="0">
                <a:latin typeface="Arial MT"/>
                <a:cs typeface="Arial MT"/>
              </a:rPr>
              <a:t>e</a:t>
            </a:r>
            <a:r>
              <a:rPr sz="1800" spc="-4" dirty="0">
                <a:latin typeface="Arial MT"/>
                <a:cs typeface="Arial MT"/>
              </a:rPr>
              <a:t>rver</a:t>
            </a:r>
            <a:r>
              <a:rPr sz="1800" dirty="0">
                <a:latin typeface="Arial MT"/>
                <a:cs typeface="Arial MT"/>
              </a:rPr>
              <a:t>s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469898" y="4465701"/>
            <a:ext cx="880110" cy="120129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3177540" y="4465701"/>
            <a:ext cx="880109" cy="1201293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2350580" y="3761708"/>
            <a:ext cx="1319689" cy="1304925"/>
          </a:xfrm>
          <a:custGeom>
            <a:avLst/>
            <a:gdLst/>
            <a:ahLst/>
            <a:cxnLst/>
            <a:rect l="l" t="t" r="r" b="b"/>
            <a:pathLst>
              <a:path w="1759585" h="1739900">
                <a:moveTo>
                  <a:pt x="1759458" y="828675"/>
                </a:moveTo>
                <a:lnTo>
                  <a:pt x="1757553" y="819912"/>
                </a:lnTo>
                <a:lnTo>
                  <a:pt x="1744218" y="811403"/>
                </a:lnTo>
                <a:lnTo>
                  <a:pt x="1735455" y="813308"/>
                </a:lnTo>
                <a:lnTo>
                  <a:pt x="1731137" y="819912"/>
                </a:lnTo>
                <a:lnTo>
                  <a:pt x="1706105" y="859091"/>
                </a:lnTo>
                <a:lnTo>
                  <a:pt x="1741043" y="1270"/>
                </a:lnTo>
                <a:lnTo>
                  <a:pt x="1712468" y="0"/>
                </a:lnTo>
                <a:lnTo>
                  <a:pt x="1698332" y="348297"/>
                </a:lnTo>
                <a:lnTo>
                  <a:pt x="1680337" y="326390"/>
                </a:lnTo>
                <a:lnTo>
                  <a:pt x="53263" y="1677136"/>
                </a:lnTo>
                <a:lnTo>
                  <a:pt x="69215" y="1633474"/>
                </a:lnTo>
                <a:lnTo>
                  <a:pt x="71882" y="1625981"/>
                </a:lnTo>
                <a:lnTo>
                  <a:pt x="68072" y="1617853"/>
                </a:lnTo>
                <a:lnTo>
                  <a:pt x="60706" y="1615186"/>
                </a:lnTo>
                <a:lnTo>
                  <a:pt x="53213" y="1612392"/>
                </a:lnTo>
                <a:lnTo>
                  <a:pt x="45085" y="1616202"/>
                </a:lnTo>
                <a:lnTo>
                  <a:pt x="42418" y="1623695"/>
                </a:lnTo>
                <a:lnTo>
                  <a:pt x="0" y="1739887"/>
                </a:lnTo>
                <a:lnTo>
                  <a:pt x="42748" y="1732775"/>
                </a:lnTo>
                <a:lnTo>
                  <a:pt x="129794" y="1718297"/>
                </a:lnTo>
                <a:lnTo>
                  <a:pt x="135001" y="1710944"/>
                </a:lnTo>
                <a:lnTo>
                  <a:pt x="132448" y="1695323"/>
                </a:lnTo>
                <a:lnTo>
                  <a:pt x="125095" y="1690116"/>
                </a:lnTo>
                <a:lnTo>
                  <a:pt x="71564" y="1698993"/>
                </a:lnTo>
                <a:lnTo>
                  <a:pt x="1698307" y="348640"/>
                </a:lnTo>
                <a:lnTo>
                  <a:pt x="1677644" y="858075"/>
                </a:lnTo>
                <a:lnTo>
                  <a:pt x="1652143" y="809879"/>
                </a:lnTo>
                <a:lnTo>
                  <a:pt x="1643507" y="807339"/>
                </a:lnTo>
                <a:lnTo>
                  <a:pt x="1629537" y="814705"/>
                </a:lnTo>
                <a:lnTo>
                  <a:pt x="1626997" y="823341"/>
                </a:lnTo>
                <a:lnTo>
                  <a:pt x="1688592" y="939673"/>
                </a:lnTo>
                <a:lnTo>
                  <a:pt x="1706372" y="911860"/>
                </a:lnTo>
                <a:lnTo>
                  <a:pt x="1755267" y="835406"/>
                </a:lnTo>
                <a:lnTo>
                  <a:pt x="1759458" y="828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550"/>
          </a:p>
        </p:txBody>
      </p:sp>
      <p:pic>
        <p:nvPicPr>
          <p:cNvPr id="8" name="object 8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885182" y="4465701"/>
            <a:ext cx="880109" cy="1201293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4019892" y="3999536"/>
            <a:ext cx="1305917" cy="479215"/>
          </a:xfrm>
          <a:custGeom>
            <a:avLst/>
            <a:gdLst/>
            <a:ahLst/>
            <a:cxnLst/>
            <a:rect l="l" t="t" r="r" b="b"/>
            <a:pathLst>
              <a:path w="1427479" h="631825">
                <a:moveTo>
                  <a:pt x="1346637" y="596104"/>
                </a:moveTo>
                <a:lnTo>
                  <a:pt x="1292732" y="602995"/>
                </a:lnTo>
                <a:lnTo>
                  <a:pt x="1287272" y="610234"/>
                </a:lnTo>
                <a:lnTo>
                  <a:pt x="1289303" y="625855"/>
                </a:lnTo>
                <a:lnTo>
                  <a:pt x="1296416" y="631443"/>
                </a:lnTo>
                <a:lnTo>
                  <a:pt x="1410284" y="616711"/>
                </a:lnTo>
                <a:lnTo>
                  <a:pt x="1395349" y="616711"/>
                </a:lnTo>
                <a:lnTo>
                  <a:pt x="1346637" y="596104"/>
                </a:lnTo>
                <a:close/>
              </a:path>
              <a:path w="1427479" h="631825">
                <a:moveTo>
                  <a:pt x="1374709" y="592516"/>
                </a:moveTo>
                <a:lnTo>
                  <a:pt x="1346637" y="596104"/>
                </a:lnTo>
                <a:lnTo>
                  <a:pt x="1395349" y="616711"/>
                </a:lnTo>
                <a:lnTo>
                  <a:pt x="1397270" y="612139"/>
                </a:lnTo>
                <a:lnTo>
                  <a:pt x="1389379" y="612139"/>
                </a:lnTo>
                <a:lnTo>
                  <a:pt x="1374709" y="592516"/>
                </a:lnTo>
                <a:close/>
              </a:path>
              <a:path w="1427479" h="631825">
                <a:moveTo>
                  <a:pt x="1339215" y="507872"/>
                </a:moveTo>
                <a:lnTo>
                  <a:pt x="1332865" y="512698"/>
                </a:lnTo>
                <a:lnTo>
                  <a:pt x="1326515" y="517397"/>
                </a:lnTo>
                <a:lnTo>
                  <a:pt x="1325245" y="526287"/>
                </a:lnTo>
                <a:lnTo>
                  <a:pt x="1329944" y="532637"/>
                </a:lnTo>
                <a:lnTo>
                  <a:pt x="1357755" y="569838"/>
                </a:lnTo>
                <a:lnTo>
                  <a:pt x="1406398" y="590422"/>
                </a:lnTo>
                <a:lnTo>
                  <a:pt x="1395349" y="616711"/>
                </a:lnTo>
                <a:lnTo>
                  <a:pt x="1410284" y="616711"/>
                </a:lnTo>
                <a:lnTo>
                  <a:pt x="1426972" y="614552"/>
                </a:lnTo>
                <a:lnTo>
                  <a:pt x="1352803" y="515492"/>
                </a:lnTo>
                <a:lnTo>
                  <a:pt x="1348104" y="509269"/>
                </a:lnTo>
                <a:lnTo>
                  <a:pt x="1339215" y="507872"/>
                </a:lnTo>
                <a:close/>
              </a:path>
              <a:path w="1427479" h="631825">
                <a:moveTo>
                  <a:pt x="1399031" y="589406"/>
                </a:moveTo>
                <a:lnTo>
                  <a:pt x="1374709" y="592516"/>
                </a:lnTo>
                <a:lnTo>
                  <a:pt x="1389379" y="612139"/>
                </a:lnTo>
                <a:lnTo>
                  <a:pt x="1399031" y="589406"/>
                </a:lnTo>
                <a:close/>
              </a:path>
              <a:path w="1427479" h="631825">
                <a:moveTo>
                  <a:pt x="1403997" y="589406"/>
                </a:moveTo>
                <a:lnTo>
                  <a:pt x="1399031" y="589406"/>
                </a:lnTo>
                <a:lnTo>
                  <a:pt x="1389379" y="612139"/>
                </a:lnTo>
                <a:lnTo>
                  <a:pt x="1397270" y="612139"/>
                </a:lnTo>
                <a:lnTo>
                  <a:pt x="1406398" y="590422"/>
                </a:lnTo>
                <a:lnTo>
                  <a:pt x="1403997" y="589406"/>
                </a:lnTo>
                <a:close/>
              </a:path>
              <a:path w="1427479" h="631825">
                <a:moveTo>
                  <a:pt x="11175" y="0"/>
                </a:moveTo>
                <a:lnTo>
                  <a:pt x="0" y="26415"/>
                </a:lnTo>
                <a:lnTo>
                  <a:pt x="1346637" y="596104"/>
                </a:lnTo>
                <a:lnTo>
                  <a:pt x="1374709" y="592516"/>
                </a:lnTo>
                <a:lnTo>
                  <a:pt x="1357755" y="569838"/>
                </a:lnTo>
                <a:lnTo>
                  <a:pt x="11175" y="0"/>
                </a:lnTo>
                <a:close/>
              </a:path>
              <a:path w="1427479" h="631825">
                <a:moveTo>
                  <a:pt x="1357755" y="569838"/>
                </a:moveTo>
                <a:lnTo>
                  <a:pt x="1374709" y="592516"/>
                </a:lnTo>
                <a:lnTo>
                  <a:pt x="1399031" y="589406"/>
                </a:lnTo>
                <a:lnTo>
                  <a:pt x="1403997" y="589406"/>
                </a:lnTo>
                <a:lnTo>
                  <a:pt x="1357755" y="5698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550"/>
          </a:p>
        </p:txBody>
      </p:sp>
      <p:pic>
        <p:nvPicPr>
          <p:cNvPr id="64" name="object 64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117276" y="2442362"/>
            <a:ext cx="364271" cy="398929"/>
          </a:xfrm>
          <a:prstGeom prst="rect">
            <a:avLst/>
          </a:prstGeom>
        </p:spPr>
      </p:pic>
      <p:sp>
        <p:nvSpPr>
          <p:cNvPr id="65" name="object 65"/>
          <p:cNvSpPr/>
          <p:nvPr/>
        </p:nvSpPr>
        <p:spPr>
          <a:xfrm>
            <a:off x="2357376" y="2442361"/>
            <a:ext cx="124301" cy="244316"/>
          </a:xfrm>
          <a:custGeom>
            <a:avLst/>
            <a:gdLst/>
            <a:ahLst/>
            <a:cxnLst/>
            <a:rect l="l" t="t" r="r" b="b"/>
            <a:pathLst>
              <a:path w="165735" h="325755">
                <a:moveTo>
                  <a:pt x="0" y="325233"/>
                </a:moveTo>
                <a:lnTo>
                  <a:pt x="121525" y="0"/>
                </a:lnTo>
                <a:lnTo>
                  <a:pt x="165560" y="0"/>
                </a:lnTo>
                <a:lnTo>
                  <a:pt x="50474" y="301674"/>
                </a:lnTo>
                <a:lnTo>
                  <a:pt x="0" y="325233"/>
                </a:lnTo>
                <a:close/>
              </a:path>
            </a:pathLst>
          </a:custGeom>
          <a:ln w="97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pic>
        <p:nvPicPr>
          <p:cNvPr id="66" name="object 6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062706" y="2266324"/>
            <a:ext cx="418841" cy="176037"/>
          </a:xfrm>
          <a:prstGeom prst="rect">
            <a:avLst/>
          </a:prstGeom>
        </p:spPr>
      </p:pic>
      <p:sp>
        <p:nvSpPr>
          <p:cNvPr id="67" name="object 67"/>
          <p:cNvSpPr/>
          <p:nvPr/>
        </p:nvSpPr>
        <p:spPr>
          <a:xfrm>
            <a:off x="2062706" y="2266324"/>
            <a:ext cx="419100" cy="176213"/>
          </a:xfrm>
          <a:custGeom>
            <a:avLst/>
            <a:gdLst/>
            <a:ahLst/>
            <a:cxnLst/>
            <a:rect l="l" t="t" r="r" b="b"/>
            <a:pathLst>
              <a:path w="558800" h="234950">
                <a:moveTo>
                  <a:pt x="0" y="1321"/>
                </a:moveTo>
                <a:lnTo>
                  <a:pt x="45461" y="0"/>
                </a:lnTo>
                <a:lnTo>
                  <a:pt x="402737" y="150193"/>
                </a:lnTo>
                <a:lnTo>
                  <a:pt x="558455" y="234716"/>
                </a:lnTo>
                <a:lnTo>
                  <a:pt x="514420" y="234716"/>
                </a:lnTo>
                <a:lnTo>
                  <a:pt x="467334" y="213961"/>
                </a:lnTo>
                <a:lnTo>
                  <a:pt x="420312" y="193113"/>
                </a:lnTo>
                <a:lnTo>
                  <a:pt x="373353" y="172172"/>
                </a:lnTo>
                <a:lnTo>
                  <a:pt x="326458" y="151138"/>
                </a:lnTo>
                <a:lnTo>
                  <a:pt x="279627" y="130011"/>
                </a:lnTo>
                <a:lnTo>
                  <a:pt x="232860" y="108793"/>
                </a:lnTo>
                <a:lnTo>
                  <a:pt x="186158" y="87482"/>
                </a:lnTo>
                <a:lnTo>
                  <a:pt x="139520" y="66079"/>
                </a:lnTo>
                <a:lnTo>
                  <a:pt x="92948" y="44585"/>
                </a:lnTo>
                <a:lnTo>
                  <a:pt x="46441" y="22999"/>
                </a:lnTo>
                <a:lnTo>
                  <a:pt x="0" y="1321"/>
                </a:lnTo>
                <a:close/>
              </a:path>
            </a:pathLst>
          </a:custGeom>
          <a:ln w="838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pic>
        <p:nvPicPr>
          <p:cNvPr id="68" name="object 68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730931" y="2510241"/>
            <a:ext cx="626445" cy="286394"/>
          </a:xfrm>
          <a:prstGeom prst="rect">
            <a:avLst/>
          </a:prstGeom>
        </p:spPr>
      </p:pic>
      <p:sp>
        <p:nvSpPr>
          <p:cNvPr id="69" name="object 69"/>
          <p:cNvSpPr/>
          <p:nvPr/>
        </p:nvSpPr>
        <p:spPr>
          <a:xfrm>
            <a:off x="1730931" y="2510241"/>
            <a:ext cx="626745" cy="286703"/>
          </a:xfrm>
          <a:custGeom>
            <a:avLst/>
            <a:gdLst/>
            <a:ahLst/>
            <a:cxnLst/>
            <a:rect l="l" t="t" r="r" b="b"/>
            <a:pathLst>
              <a:path w="835660" h="382269">
                <a:moveTo>
                  <a:pt x="0" y="147661"/>
                </a:moveTo>
                <a:lnTo>
                  <a:pt x="322266" y="0"/>
                </a:lnTo>
                <a:lnTo>
                  <a:pt x="835260" y="234727"/>
                </a:lnTo>
                <a:lnTo>
                  <a:pt x="515423" y="381858"/>
                </a:lnTo>
                <a:lnTo>
                  <a:pt x="463931" y="367905"/>
                </a:lnTo>
                <a:lnTo>
                  <a:pt x="413213" y="352416"/>
                </a:lnTo>
                <a:lnTo>
                  <a:pt x="363322" y="335413"/>
                </a:lnTo>
                <a:lnTo>
                  <a:pt x="314307" y="316919"/>
                </a:lnTo>
                <a:lnTo>
                  <a:pt x="266219" y="296958"/>
                </a:lnTo>
                <a:lnTo>
                  <a:pt x="219108" y="275552"/>
                </a:lnTo>
                <a:lnTo>
                  <a:pt x="173026" y="252724"/>
                </a:lnTo>
                <a:lnTo>
                  <a:pt x="128024" y="228498"/>
                </a:lnTo>
                <a:lnTo>
                  <a:pt x="84151" y="202897"/>
                </a:lnTo>
                <a:lnTo>
                  <a:pt x="41460" y="175943"/>
                </a:lnTo>
                <a:lnTo>
                  <a:pt x="0" y="147661"/>
                </a:lnTo>
                <a:close/>
              </a:path>
            </a:pathLst>
          </a:custGeom>
          <a:ln w="842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pic>
        <p:nvPicPr>
          <p:cNvPr id="70" name="object 70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972631" y="2266324"/>
            <a:ext cx="475889" cy="419961"/>
          </a:xfrm>
          <a:prstGeom prst="rect">
            <a:avLst/>
          </a:prstGeom>
        </p:spPr>
      </p:pic>
      <p:sp>
        <p:nvSpPr>
          <p:cNvPr id="71" name="object 71"/>
          <p:cNvSpPr/>
          <p:nvPr/>
        </p:nvSpPr>
        <p:spPr>
          <a:xfrm>
            <a:off x="1972631" y="2266324"/>
            <a:ext cx="476250" cy="420053"/>
          </a:xfrm>
          <a:custGeom>
            <a:avLst/>
            <a:gdLst/>
            <a:ahLst/>
            <a:cxnLst/>
            <a:rect l="l" t="t" r="r" b="b"/>
            <a:pathLst>
              <a:path w="635000" h="560069">
                <a:moveTo>
                  <a:pt x="513022" y="559961"/>
                </a:moveTo>
                <a:lnTo>
                  <a:pt x="466487" y="538476"/>
                </a:lnTo>
                <a:lnTo>
                  <a:pt x="419933" y="517020"/>
                </a:lnTo>
                <a:lnTo>
                  <a:pt x="373358" y="495594"/>
                </a:lnTo>
                <a:lnTo>
                  <a:pt x="326762" y="474197"/>
                </a:lnTo>
                <a:lnTo>
                  <a:pt x="280146" y="452829"/>
                </a:lnTo>
                <a:lnTo>
                  <a:pt x="233509" y="431490"/>
                </a:lnTo>
                <a:lnTo>
                  <a:pt x="186852" y="410181"/>
                </a:lnTo>
                <a:lnTo>
                  <a:pt x="140173" y="388900"/>
                </a:lnTo>
                <a:lnTo>
                  <a:pt x="93474" y="367649"/>
                </a:lnTo>
                <a:lnTo>
                  <a:pt x="46754" y="346426"/>
                </a:lnTo>
                <a:lnTo>
                  <a:pt x="14" y="325233"/>
                </a:lnTo>
                <a:lnTo>
                  <a:pt x="121525" y="0"/>
                </a:lnTo>
                <a:lnTo>
                  <a:pt x="634519" y="234716"/>
                </a:lnTo>
                <a:lnTo>
                  <a:pt x="512993" y="559950"/>
                </a:lnTo>
                <a:close/>
              </a:path>
            </a:pathLst>
          </a:custGeom>
          <a:ln w="89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pic>
        <p:nvPicPr>
          <p:cNvPr id="72" name="object 72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730931" y="2620987"/>
            <a:ext cx="386567" cy="220304"/>
          </a:xfrm>
          <a:prstGeom prst="rect">
            <a:avLst/>
          </a:prstGeom>
        </p:spPr>
      </p:pic>
      <p:sp>
        <p:nvSpPr>
          <p:cNvPr id="73" name="object 73"/>
          <p:cNvSpPr/>
          <p:nvPr/>
        </p:nvSpPr>
        <p:spPr>
          <a:xfrm>
            <a:off x="1730930" y="2620987"/>
            <a:ext cx="386715" cy="220504"/>
          </a:xfrm>
          <a:custGeom>
            <a:avLst/>
            <a:gdLst/>
            <a:ahLst/>
            <a:cxnLst/>
            <a:rect l="l" t="t" r="r" b="b"/>
            <a:pathLst>
              <a:path w="515619" h="294005">
                <a:moveTo>
                  <a:pt x="0" y="55576"/>
                </a:moveTo>
                <a:lnTo>
                  <a:pt x="40062" y="85674"/>
                </a:lnTo>
                <a:lnTo>
                  <a:pt x="81704" y="114187"/>
                </a:lnTo>
                <a:lnTo>
                  <a:pt x="124848" y="141079"/>
                </a:lnTo>
                <a:lnTo>
                  <a:pt x="169421" y="166317"/>
                </a:lnTo>
                <a:lnTo>
                  <a:pt x="215348" y="189866"/>
                </a:lnTo>
                <a:lnTo>
                  <a:pt x="262552" y="211690"/>
                </a:lnTo>
                <a:lnTo>
                  <a:pt x="310961" y="231756"/>
                </a:lnTo>
                <a:lnTo>
                  <a:pt x="360497" y="250028"/>
                </a:lnTo>
                <a:lnTo>
                  <a:pt x="411087" y="266472"/>
                </a:lnTo>
                <a:lnTo>
                  <a:pt x="462656" y="281053"/>
                </a:lnTo>
                <a:lnTo>
                  <a:pt x="515127" y="293737"/>
                </a:lnTo>
                <a:lnTo>
                  <a:pt x="515424" y="234196"/>
                </a:lnTo>
                <a:lnTo>
                  <a:pt x="463067" y="221810"/>
                </a:lnTo>
                <a:lnTo>
                  <a:pt x="411589" y="207542"/>
                </a:lnTo>
                <a:lnTo>
                  <a:pt x="361063" y="191426"/>
                </a:lnTo>
                <a:lnTo>
                  <a:pt x="311563" y="173496"/>
                </a:lnTo>
                <a:lnTo>
                  <a:pt x="263163" y="153785"/>
                </a:lnTo>
                <a:lnTo>
                  <a:pt x="215937" y="132326"/>
                </a:lnTo>
                <a:lnTo>
                  <a:pt x="169959" y="109154"/>
                </a:lnTo>
                <a:lnTo>
                  <a:pt x="125303" y="84302"/>
                </a:lnTo>
                <a:lnTo>
                  <a:pt x="82041" y="57803"/>
                </a:lnTo>
                <a:lnTo>
                  <a:pt x="40250" y="29691"/>
                </a:lnTo>
                <a:lnTo>
                  <a:pt x="1" y="0"/>
                </a:lnTo>
                <a:lnTo>
                  <a:pt x="1" y="55576"/>
                </a:lnTo>
                <a:close/>
              </a:path>
            </a:pathLst>
          </a:custGeom>
          <a:ln w="85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74" name="object 74"/>
          <p:cNvSpPr/>
          <p:nvPr/>
        </p:nvSpPr>
        <p:spPr>
          <a:xfrm>
            <a:off x="2001155" y="2295000"/>
            <a:ext cx="340994" cy="366236"/>
          </a:xfrm>
          <a:custGeom>
            <a:avLst/>
            <a:gdLst/>
            <a:ahLst/>
            <a:cxnLst/>
            <a:rect l="l" t="t" r="r" b="b"/>
            <a:pathLst>
              <a:path w="454660" h="488314">
                <a:moveTo>
                  <a:pt x="106089" y="0"/>
                </a:moveTo>
                <a:lnTo>
                  <a:pt x="0" y="281028"/>
                </a:lnTo>
                <a:lnTo>
                  <a:pt x="454370" y="488242"/>
                </a:lnTo>
              </a:path>
            </a:pathLst>
          </a:custGeom>
          <a:ln w="9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75" name="object 75"/>
          <p:cNvSpPr/>
          <p:nvPr/>
        </p:nvSpPr>
        <p:spPr>
          <a:xfrm>
            <a:off x="2139265" y="2728162"/>
            <a:ext cx="166211" cy="102870"/>
          </a:xfrm>
          <a:custGeom>
            <a:avLst/>
            <a:gdLst/>
            <a:ahLst/>
            <a:cxnLst/>
            <a:rect l="l" t="t" r="r" b="b"/>
            <a:pathLst>
              <a:path w="221614" h="137160">
                <a:moveTo>
                  <a:pt x="221190" y="0"/>
                </a:moveTo>
                <a:lnTo>
                  <a:pt x="0" y="101617"/>
                </a:lnTo>
                <a:lnTo>
                  <a:pt x="0" y="136548"/>
                </a:lnTo>
              </a:path>
            </a:pathLst>
          </a:custGeom>
          <a:ln w="86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pic>
        <p:nvPicPr>
          <p:cNvPr id="76" name="object 76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2011662" y="2295001"/>
            <a:ext cx="408334" cy="366182"/>
          </a:xfrm>
          <a:prstGeom prst="rect">
            <a:avLst/>
          </a:prstGeom>
        </p:spPr>
      </p:pic>
      <p:sp>
        <p:nvSpPr>
          <p:cNvPr id="77" name="object 77"/>
          <p:cNvSpPr/>
          <p:nvPr/>
        </p:nvSpPr>
        <p:spPr>
          <a:xfrm>
            <a:off x="2011662" y="2295000"/>
            <a:ext cx="408623" cy="366236"/>
          </a:xfrm>
          <a:custGeom>
            <a:avLst/>
            <a:gdLst/>
            <a:ahLst/>
            <a:cxnLst/>
            <a:rect l="l" t="t" r="r" b="b"/>
            <a:pathLst>
              <a:path w="544830" h="488314">
                <a:moveTo>
                  <a:pt x="0" y="277857"/>
                </a:moveTo>
                <a:lnTo>
                  <a:pt x="102079" y="4761"/>
                </a:lnTo>
                <a:lnTo>
                  <a:pt x="92080" y="0"/>
                </a:lnTo>
                <a:lnTo>
                  <a:pt x="137611" y="20280"/>
                </a:lnTo>
                <a:lnTo>
                  <a:pt x="183089" y="40658"/>
                </a:lnTo>
                <a:lnTo>
                  <a:pt x="228499" y="61134"/>
                </a:lnTo>
                <a:lnTo>
                  <a:pt x="273840" y="81707"/>
                </a:lnTo>
                <a:lnTo>
                  <a:pt x="319113" y="102379"/>
                </a:lnTo>
                <a:lnTo>
                  <a:pt x="364317" y="123147"/>
                </a:lnTo>
                <a:lnTo>
                  <a:pt x="409453" y="144014"/>
                </a:lnTo>
                <a:lnTo>
                  <a:pt x="454519" y="164979"/>
                </a:lnTo>
                <a:lnTo>
                  <a:pt x="499517" y="186042"/>
                </a:lnTo>
                <a:lnTo>
                  <a:pt x="544445" y="207203"/>
                </a:lnTo>
                <a:lnTo>
                  <a:pt x="440360" y="488242"/>
                </a:lnTo>
                <a:lnTo>
                  <a:pt x="442366" y="480299"/>
                </a:lnTo>
                <a:lnTo>
                  <a:pt x="397797" y="460532"/>
                </a:lnTo>
                <a:lnTo>
                  <a:pt x="353300" y="440658"/>
                </a:lnTo>
                <a:lnTo>
                  <a:pt x="308876" y="420679"/>
                </a:lnTo>
                <a:lnTo>
                  <a:pt x="264526" y="400593"/>
                </a:lnTo>
                <a:lnTo>
                  <a:pt x="220251" y="380402"/>
                </a:lnTo>
                <a:lnTo>
                  <a:pt x="176049" y="360104"/>
                </a:lnTo>
                <a:lnTo>
                  <a:pt x="131923" y="339701"/>
                </a:lnTo>
                <a:lnTo>
                  <a:pt x="87872" y="319192"/>
                </a:lnTo>
                <a:lnTo>
                  <a:pt x="43898" y="298577"/>
                </a:lnTo>
                <a:lnTo>
                  <a:pt x="0" y="277857"/>
                </a:lnTo>
                <a:close/>
              </a:path>
            </a:pathLst>
          </a:custGeom>
          <a:ln w="9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78" name="object 78"/>
          <p:cNvSpPr/>
          <p:nvPr/>
        </p:nvSpPr>
        <p:spPr>
          <a:xfrm>
            <a:off x="1785286" y="2530733"/>
            <a:ext cx="526733" cy="241459"/>
          </a:xfrm>
          <a:custGeom>
            <a:avLst/>
            <a:gdLst/>
            <a:ahLst/>
            <a:cxnLst/>
            <a:rect l="l" t="t" r="r" b="b"/>
            <a:pathLst>
              <a:path w="702310" h="321944">
                <a:moveTo>
                  <a:pt x="459727" y="280266"/>
                </a:moveTo>
                <a:lnTo>
                  <a:pt x="416229" y="300184"/>
                </a:lnTo>
                <a:lnTo>
                  <a:pt x="462481" y="321368"/>
                </a:lnTo>
                <a:lnTo>
                  <a:pt x="505979" y="301450"/>
                </a:lnTo>
                <a:lnTo>
                  <a:pt x="459727" y="280266"/>
                </a:lnTo>
                <a:close/>
              </a:path>
              <a:path w="702310" h="321944">
                <a:moveTo>
                  <a:pt x="524974" y="250377"/>
                </a:moveTo>
                <a:lnTo>
                  <a:pt x="481476" y="270307"/>
                </a:lnTo>
                <a:lnTo>
                  <a:pt x="527728" y="291480"/>
                </a:lnTo>
                <a:lnTo>
                  <a:pt x="571226" y="271561"/>
                </a:lnTo>
                <a:lnTo>
                  <a:pt x="524974" y="250377"/>
                </a:lnTo>
                <a:close/>
              </a:path>
              <a:path w="702310" h="321944">
                <a:moveTo>
                  <a:pt x="390356" y="248495"/>
                </a:moveTo>
                <a:lnTo>
                  <a:pt x="346858" y="268413"/>
                </a:lnTo>
                <a:lnTo>
                  <a:pt x="393110" y="289598"/>
                </a:lnTo>
                <a:lnTo>
                  <a:pt x="436608" y="269679"/>
                </a:lnTo>
                <a:lnTo>
                  <a:pt x="390356" y="248495"/>
                </a:lnTo>
                <a:close/>
              </a:path>
              <a:path w="702310" h="321944">
                <a:moveTo>
                  <a:pt x="590235" y="220500"/>
                </a:moveTo>
                <a:lnTo>
                  <a:pt x="546737" y="240418"/>
                </a:lnTo>
                <a:lnTo>
                  <a:pt x="592975" y="261602"/>
                </a:lnTo>
                <a:lnTo>
                  <a:pt x="636473" y="241684"/>
                </a:lnTo>
                <a:lnTo>
                  <a:pt x="590235" y="220500"/>
                </a:lnTo>
                <a:close/>
              </a:path>
              <a:path w="702310" h="321944">
                <a:moveTo>
                  <a:pt x="455603" y="218607"/>
                </a:moveTo>
                <a:lnTo>
                  <a:pt x="412105" y="238536"/>
                </a:lnTo>
                <a:lnTo>
                  <a:pt x="458357" y="259709"/>
                </a:lnTo>
                <a:lnTo>
                  <a:pt x="501855" y="239791"/>
                </a:lnTo>
                <a:lnTo>
                  <a:pt x="455603" y="218607"/>
                </a:lnTo>
                <a:close/>
              </a:path>
              <a:path w="702310" h="321944">
                <a:moveTo>
                  <a:pt x="182243" y="153184"/>
                </a:moveTo>
                <a:lnTo>
                  <a:pt x="138745" y="173102"/>
                </a:lnTo>
                <a:lnTo>
                  <a:pt x="323739" y="257827"/>
                </a:lnTo>
                <a:lnTo>
                  <a:pt x="367237" y="237909"/>
                </a:lnTo>
                <a:lnTo>
                  <a:pt x="182243" y="153184"/>
                </a:lnTo>
                <a:close/>
              </a:path>
              <a:path w="702310" h="321944">
                <a:moveTo>
                  <a:pt x="655482" y="190612"/>
                </a:moveTo>
                <a:lnTo>
                  <a:pt x="611984" y="210541"/>
                </a:lnTo>
                <a:lnTo>
                  <a:pt x="658222" y="231714"/>
                </a:lnTo>
                <a:lnTo>
                  <a:pt x="701734" y="211796"/>
                </a:lnTo>
                <a:lnTo>
                  <a:pt x="655482" y="190612"/>
                </a:lnTo>
                <a:close/>
              </a:path>
              <a:path w="702310" h="321944">
                <a:moveTo>
                  <a:pt x="520864" y="188729"/>
                </a:moveTo>
                <a:lnTo>
                  <a:pt x="477352" y="208648"/>
                </a:lnTo>
                <a:lnTo>
                  <a:pt x="523604" y="229832"/>
                </a:lnTo>
                <a:lnTo>
                  <a:pt x="567102" y="209914"/>
                </a:lnTo>
                <a:lnTo>
                  <a:pt x="520864" y="188729"/>
                </a:lnTo>
                <a:close/>
              </a:path>
              <a:path w="702310" h="321944">
                <a:moveTo>
                  <a:pt x="386232" y="186836"/>
                </a:moveTo>
                <a:lnTo>
                  <a:pt x="342734" y="206766"/>
                </a:lnTo>
                <a:lnTo>
                  <a:pt x="388986" y="227939"/>
                </a:lnTo>
                <a:lnTo>
                  <a:pt x="432484" y="208020"/>
                </a:lnTo>
                <a:lnTo>
                  <a:pt x="386232" y="186836"/>
                </a:lnTo>
                <a:close/>
              </a:path>
              <a:path w="702310" h="321944">
                <a:moveTo>
                  <a:pt x="586111" y="158841"/>
                </a:moveTo>
                <a:lnTo>
                  <a:pt x="542613" y="178770"/>
                </a:lnTo>
                <a:lnTo>
                  <a:pt x="588851" y="199943"/>
                </a:lnTo>
                <a:lnTo>
                  <a:pt x="632363" y="180025"/>
                </a:lnTo>
                <a:lnTo>
                  <a:pt x="586111" y="158841"/>
                </a:lnTo>
                <a:close/>
              </a:path>
              <a:path w="702310" h="321944">
                <a:moveTo>
                  <a:pt x="451493" y="156959"/>
                </a:moveTo>
                <a:lnTo>
                  <a:pt x="407981" y="176877"/>
                </a:lnTo>
                <a:lnTo>
                  <a:pt x="454233" y="198061"/>
                </a:lnTo>
                <a:lnTo>
                  <a:pt x="497731" y="178143"/>
                </a:lnTo>
                <a:lnTo>
                  <a:pt x="451493" y="156959"/>
                </a:lnTo>
                <a:close/>
              </a:path>
              <a:path w="702310" h="321944">
                <a:moveTo>
                  <a:pt x="316861" y="155077"/>
                </a:moveTo>
                <a:lnTo>
                  <a:pt x="273363" y="174995"/>
                </a:lnTo>
                <a:lnTo>
                  <a:pt x="319615" y="196168"/>
                </a:lnTo>
                <a:lnTo>
                  <a:pt x="363113" y="176250"/>
                </a:lnTo>
                <a:lnTo>
                  <a:pt x="316861" y="155077"/>
                </a:lnTo>
                <a:close/>
              </a:path>
              <a:path w="702310" h="321944">
                <a:moveTo>
                  <a:pt x="516740" y="127070"/>
                </a:moveTo>
                <a:lnTo>
                  <a:pt x="473242" y="147000"/>
                </a:lnTo>
                <a:lnTo>
                  <a:pt x="519494" y="168173"/>
                </a:lnTo>
                <a:lnTo>
                  <a:pt x="562992" y="148255"/>
                </a:lnTo>
                <a:lnTo>
                  <a:pt x="516740" y="127070"/>
                </a:lnTo>
                <a:close/>
              </a:path>
              <a:path w="702310" h="321944">
                <a:moveTo>
                  <a:pt x="382122" y="125188"/>
                </a:moveTo>
                <a:lnTo>
                  <a:pt x="338610" y="145107"/>
                </a:lnTo>
                <a:lnTo>
                  <a:pt x="384862" y="166291"/>
                </a:lnTo>
                <a:lnTo>
                  <a:pt x="428360" y="146372"/>
                </a:lnTo>
                <a:lnTo>
                  <a:pt x="382122" y="125188"/>
                </a:lnTo>
                <a:close/>
              </a:path>
              <a:path w="702310" h="321944">
                <a:moveTo>
                  <a:pt x="247490" y="123306"/>
                </a:moveTo>
                <a:lnTo>
                  <a:pt x="203992" y="143225"/>
                </a:lnTo>
                <a:lnTo>
                  <a:pt x="250244" y="164409"/>
                </a:lnTo>
                <a:lnTo>
                  <a:pt x="293742" y="144479"/>
                </a:lnTo>
                <a:lnTo>
                  <a:pt x="247490" y="123306"/>
                </a:lnTo>
                <a:close/>
              </a:path>
              <a:path w="702310" h="321944">
                <a:moveTo>
                  <a:pt x="112873" y="121413"/>
                </a:moveTo>
                <a:lnTo>
                  <a:pt x="69375" y="141331"/>
                </a:lnTo>
                <a:lnTo>
                  <a:pt x="115612" y="162515"/>
                </a:lnTo>
                <a:lnTo>
                  <a:pt x="159125" y="142597"/>
                </a:lnTo>
                <a:lnTo>
                  <a:pt x="112873" y="121413"/>
                </a:lnTo>
                <a:close/>
              </a:path>
              <a:path w="702310" h="321944">
                <a:moveTo>
                  <a:pt x="447369" y="95300"/>
                </a:moveTo>
                <a:lnTo>
                  <a:pt x="403871" y="115229"/>
                </a:lnTo>
                <a:lnTo>
                  <a:pt x="450123" y="136402"/>
                </a:lnTo>
                <a:lnTo>
                  <a:pt x="493621" y="116484"/>
                </a:lnTo>
                <a:lnTo>
                  <a:pt x="447369" y="95300"/>
                </a:lnTo>
                <a:close/>
              </a:path>
              <a:path w="702310" h="321944">
                <a:moveTo>
                  <a:pt x="312737" y="93418"/>
                </a:moveTo>
                <a:lnTo>
                  <a:pt x="269239" y="113336"/>
                </a:lnTo>
                <a:lnTo>
                  <a:pt x="315491" y="134520"/>
                </a:lnTo>
                <a:lnTo>
                  <a:pt x="358989" y="114602"/>
                </a:lnTo>
                <a:lnTo>
                  <a:pt x="312737" y="93418"/>
                </a:lnTo>
                <a:close/>
              </a:path>
              <a:path w="702310" h="321944">
                <a:moveTo>
                  <a:pt x="178120" y="91536"/>
                </a:moveTo>
                <a:lnTo>
                  <a:pt x="134622" y="111454"/>
                </a:lnTo>
                <a:lnTo>
                  <a:pt x="180874" y="132638"/>
                </a:lnTo>
                <a:lnTo>
                  <a:pt x="224371" y="112709"/>
                </a:lnTo>
                <a:lnTo>
                  <a:pt x="178120" y="91536"/>
                </a:lnTo>
                <a:close/>
              </a:path>
              <a:path w="702310" h="321944">
                <a:moveTo>
                  <a:pt x="43502" y="89643"/>
                </a:moveTo>
                <a:lnTo>
                  <a:pt x="0" y="109561"/>
                </a:lnTo>
                <a:lnTo>
                  <a:pt x="46242" y="130745"/>
                </a:lnTo>
                <a:lnTo>
                  <a:pt x="89754" y="110827"/>
                </a:lnTo>
                <a:lnTo>
                  <a:pt x="43502" y="89643"/>
                </a:lnTo>
                <a:close/>
              </a:path>
              <a:path w="702310" h="321944">
                <a:moveTo>
                  <a:pt x="377999" y="63529"/>
                </a:moveTo>
                <a:lnTo>
                  <a:pt x="334501" y="83459"/>
                </a:lnTo>
                <a:lnTo>
                  <a:pt x="380752" y="104632"/>
                </a:lnTo>
                <a:lnTo>
                  <a:pt x="424236" y="84713"/>
                </a:lnTo>
                <a:lnTo>
                  <a:pt x="377999" y="63529"/>
                </a:lnTo>
                <a:close/>
              </a:path>
              <a:path w="702310" h="321944">
                <a:moveTo>
                  <a:pt x="243367" y="61647"/>
                </a:moveTo>
                <a:lnTo>
                  <a:pt x="199869" y="81566"/>
                </a:lnTo>
                <a:lnTo>
                  <a:pt x="246120" y="102750"/>
                </a:lnTo>
                <a:lnTo>
                  <a:pt x="289618" y="82831"/>
                </a:lnTo>
                <a:lnTo>
                  <a:pt x="243367" y="61647"/>
                </a:lnTo>
                <a:close/>
              </a:path>
              <a:path w="702310" h="321944">
                <a:moveTo>
                  <a:pt x="108749" y="59765"/>
                </a:moveTo>
                <a:lnTo>
                  <a:pt x="65251" y="79684"/>
                </a:lnTo>
                <a:lnTo>
                  <a:pt x="111503" y="100868"/>
                </a:lnTo>
                <a:lnTo>
                  <a:pt x="155001" y="80938"/>
                </a:lnTo>
                <a:lnTo>
                  <a:pt x="108749" y="59765"/>
                </a:lnTo>
                <a:close/>
              </a:path>
              <a:path w="702310" h="321944">
                <a:moveTo>
                  <a:pt x="308628" y="31770"/>
                </a:moveTo>
                <a:lnTo>
                  <a:pt x="265130" y="51688"/>
                </a:lnTo>
                <a:lnTo>
                  <a:pt x="311382" y="72872"/>
                </a:lnTo>
                <a:lnTo>
                  <a:pt x="354865" y="52943"/>
                </a:lnTo>
                <a:lnTo>
                  <a:pt x="308628" y="31770"/>
                </a:lnTo>
                <a:close/>
              </a:path>
              <a:path w="702310" h="321944">
                <a:moveTo>
                  <a:pt x="173996" y="29877"/>
                </a:moveTo>
                <a:lnTo>
                  <a:pt x="130498" y="49795"/>
                </a:lnTo>
                <a:lnTo>
                  <a:pt x="176750" y="70979"/>
                </a:lnTo>
                <a:lnTo>
                  <a:pt x="220248" y="51061"/>
                </a:lnTo>
                <a:lnTo>
                  <a:pt x="173996" y="29877"/>
                </a:lnTo>
                <a:close/>
              </a:path>
              <a:path w="702310" h="321944">
                <a:moveTo>
                  <a:pt x="239257" y="0"/>
                </a:moveTo>
                <a:lnTo>
                  <a:pt x="195745" y="19918"/>
                </a:lnTo>
                <a:lnTo>
                  <a:pt x="242011" y="41102"/>
                </a:lnTo>
                <a:lnTo>
                  <a:pt x="285495" y="21172"/>
                </a:lnTo>
                <a:lnTo>
                  <a:pt x="2392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79" name="object 79"/>
          <p:cNvSpPr/>
          <p:nvPr/>
        </p:nvSpPr>
        <p:spPr>
          <a:xfrm>
            <a:off x="1785286" y="2545672"/>
            <a:ext cx="526733" cy="232410"/>
          </a:xfrm>
          <a:custGeom>
            <a:avLst/>
            <a:gdLst/>
            <a:ahLst/>
            <a:cxnLst/>
            <a:rect l="l" t="t" r="r" b="b"/>
            <a:pathLst>
              <a:path w="702310" h="309880">
                <a:moveTo>
                  <a:pt x="195745" y="0"/>
                </a:moveTo>
                <a:lnTo>
                  <a:pt x="195745" y="7942"/>
                </a:lnTo>
                <a:lnTo>
                  <a:pt x="241997" y="29115"/>
                </a:lnTo>
                <a:lnTo>
                  <a:pt x="242011" y="21184"/>
                </a:lnTo>
                <a:lnTo>
                  <a:pt x="195745" y="0"/>
                </a:lnTo>
                <a:close/>
              </a:path>
              <a:path w="702310" h="309880">
                <a:moveTo>
                  <a:pt x="285495" y="1254"/>
                </a:moveTo>
                <a:lnTo>
                  <a:pt x="242011" y="21184"/>
                </a:lnTo>
                <a:lnTo>
                  <a:pt x="241997" y="29115"/>
                </a:lnTo>
                <a:lnTo>
                  <a:pt x="285495" y="9197"/>
                </a:lnTo>
                <a:lnTo>
                  <a:pt x="285495" y="1254"/>
                </a:lnTo>
                <a:close/>
              </a:path>
              <a:path w="702310" h="309880">
                <a:moveTo>
                  <a:pt x="265130" y="31770"/>
                </a:moveTo>
                <a:lnTo>
                  <a:pt x="265130" y="39713"/>
                </a:lnTo>
                <a:lnTo>
                  <a:pt x="311367" y="60886"/>
                </a:lnTo>
                <a:lnTo>
                  <a:pt x="311382" y="52954"/>
                </a:lnTo>
                <a:lnTo>
                  <a:pt x="265130" y="31770"/>
                </a:lnTo>
                <a:close/>
              </a:path>
              <a:path w="702310" h="309880">
                <a:moveTo>
                  <a:pt x="354865" y="33025"/>
                </a:moveTo>
                <a:lnTo>
                  <a:pt x="311382" y="52954"/>
                </a:lnTo>
                <a:lnTo>
                  <a:pt x="311367" y="60886"/>
                </a:lnTo>
                <a:lnTo>
                  <a:pt x="354865" y="40967"/>
                </a:lnTo>
                <a:lnTo>
                  <a:pt x="354865" y="33025"/>
                </a:lnTo>
                <a:close/>
              </a:path>
              <a:path w="702310" h="309880">
                <a:moveTo>
                  <a:pt x="334501" y="63541"/>
                </a:moveTo>
                <a:lnTo>
                  <a:pt x="334501" y="71483"/>
                </a:lnTo>
                <a:lnTo>
                  <a:pt x="380752" y="92656"/>
                </a:lnTo>
                <a:lnTo>
                  <a:pt x="380752" y="84713"/>
                </a:lnTo>
                <a:lnTo>
                  <a:pt x="334501" y="63541"/>
                </a:lnTo>
                <a:close/>
              </a:path>
              <a:path w="702310" h="309880">
                <a:moveTo>
                  <a:pt x="424236" y="64795"/>
                </a:moveTo>
                <a:lnTo>
                  <a:pt x="380752" y="84713"/>
                </a:lnTo>
                <a:lnTo>
                  <a:pt x="380752" y="92656"/>
                </a:lnTo>
                <a:lnTo>
                  <a:pt x="424236" y="72738"/>
                </a:lnTo>
                <a:lnTo>
                  <a:pt x="424236" y="64795"/>
                </a:lnTo>
                <a:close/>
              </a:path>
              <a:path w="702310" h="309880">
                <a:moveTo>
                  <a:pt x="403871" y="95311"/>
                </a:moveTo>
                <a:lnTo>
                  <a:pt x="403871" y="103243"/>
                </a:lnTo>
                <a:lnTo>
                  <a:pt x="450109" y="124420"/>
                </a:lnTo>
                <a:lnTo>
                  <a:pt x="450123" y="116484"/>
                </a:lnTo>
                <a:lnTo>
                  <a:pt x="403871" y="95311"/>
                </a:lnTo>
                <a:close/>
              </a:path>
              <a:path w="702310" h="309880">
                <a:moveTo>
                  <a:pt x="493621" y="96566"/>
                </a:moveTo>
                <a:lnTo>
                  <a:pt x="450123" y="116484"/>
                </a:lnTo>
                <a:lnTo>
                  <a:pt x="450123" y="124420"/>
                </a:lnTo>
                <a:lnTo>
                  <a:pt x="493621" y="104508"/>
                </a:lnTo>
                <a:lnTo>
                  <a:pt x="493621" y="96566"/>
                </a:lnTo>
                <a:close/>
              </a:path>
              <a:path w="702310" h="309880">
                <a:moveTo>
                  <a:pt x="473242" y="127082"/>
                </a:moveTo>
                <a:lnTo>
                  <a:pt x="473242" y="135013"/>
                </a:lnTo>
                <a:lnTo>
                  <a:pt x="519480" y="156197"/>
                </a:lnTo>
                <a:lnTo>
                  <a:pt x="519494" y="148255"/>
                </a:lnTo>
                <a:lnTo>
                  <a:pt x="473242" y="127082"/>
                </a:lnTo>
                <a:close/>
              </a:path>
              <a:path w="702310" h="309880">
                <a:moveTo>
                  <a:pt x="562992" y="128336"/>
                </a:moveTo>
                <a:lnTo>
                  <a:pt x="519494" y="148255"/>
                </a:lnTo>
                <a:lnTo>
                  <a:pt x="519480" y="156197"/>
                </a:lnTo>
                <a:lnTo>
                  <a:pt x="562992" y="136279"/>
                </a:lnTo>
                <a:lnTo>
                  <a:pt x="562992" y="128336"/>
                </a:lnTo>
                <a:close/>
              </a:path>
              <a:path w="702310" h="309880">
                <a:moveTo>
                  <a:pt x="542613" y="158852"/>
                </a:moveTo>
                <a:lnTo>
                  <a:pt x="542613" y="166784"/>
                </a:lnTo>
                <a:lnTo>
                  <a:pt x="588851" y="187968"/>
                </a:lnTo>
                <a:lnTo>
                  <a:pt x="588851" y="180025"/>
                </a:lnTo>
                <a:lnTo>
                  <a:pt x="542613" y="158852"/>
                </a:lnTo>
                <a:close/>
              </a:path>
              <a:path w="702310" h="309880">
                <a:moveTo>
                  <a:pt x="632363" y="160107"/>
                </a:moveTo>
                <a:lnTo>
                  <a:pt x="588851" y="180025"/>
                </a:lnTo>
                <a:lnTo>
                  <a:pt x="588851" y="187968"/>
                </a:lnTo>
                <a:lnTo>
                  <a:pt x="632363" y="168050"/>
                </a:lnTo>
                <a:lnTo>
                  <a:pt x="632363" y="160107"/>
                </a:lnTo>
                <a:close/>
              </a:path>
              <a:path w="702310" h="309880">
                <a:moveTo>
                  <a:pt x="701734" y="191877"/>
                </a:moveTo>
                <a:lnTo>
                  <a:pt x="658222" y="211796"/>
                </a:lnTo>
                <a:lnTo>
                  <a:pt x="658236" y="219732"/>
                </a:lnTo>
                <a:lnTo>
                  <a:pt x="701734" y="199820"/>
                </a:lnTo>
                <a:lnTo>
                  <a:pt x="701734" y="191877"/>
                </a:lnTo>
                <a:close/>
              </a:path>
              <a:path w="702310" h="309880">
                <a:moveTo>
                  <a:pt x="611984" y="190623"/>
                </a:moveTo>
                <a:lnTo>
                  <a:pt x="611984" y="198554"/>
                </a:lnTo>
                <a:lnTo>
                  <a:pt x="658222" y="219732"/>
                </a:lnTo>
                <a:lnTo>
                  <a:pt x="658222" y="211796"/>
                </a:lnTo>
                <a:lnTo>
                  <a:pt x="611984" y="190623"/>
                </a:lnTo>
                <a:close/>
              </a:path>
              <a:path w="702310" h="309880">
                <a:moveTo>
                  <a:pt x="130498" y="29877"/>
                </a:moveTo>
                <a:lnTo>
                  <a:pt x="130498" y="37819"/>
                </a:lnTo>
                <a:lnTo>
                  <a:pt x="176750" y="59004"/>
                </a:lnTo>
                <a:lnTo>
                  <a:pt x="176750" y="51061"/>
                </a:lnTo>
                <a:lnTo>
                  <a:pt x="130498" y="29877"/>
                </a:lnTo>
                <a:close/>
              </a:path>
              <a:path w="702310" h="309880">
                <a:moveTo>
                  <a:pt x="220248" y="31143"/>
                </a:moveTo>
                <a:lnTo>
                  <a:pt x="176750" y="51061"/>
                </a:lnTo>
                <a:lnTo>
                  <a:pt x="176750" y="59004"/>
                </a:lnTo>
                <a:lnTo>
                  <a:pt x="220248" y="39074"/>
                </a:lnTo>
                <a:lnTo>
                  <a:pt x="220248" y="31143"/>
                </a:lnTo>
                <a:close/>
              </a:path>
              <a:path w="702310" h="309880">
                <a:moveTo>
                  <a:pt x="199869" y="61647"/>
                </a:moveTo>
                <a:lnTo>
                  <a:pt x="199869" y="69590"/>
                </a:lnTo>
                <a:lnTo>
                  <a:pt x="246120" y="90774"/>
                </a:lnTo>
                <a:lnTo>
                  <a:pt x="246120" y="82831"/>
                </a:lnTo>
                <a:lnTo>
                  <a:pt x="199869" y="61647"/>
                </a:lnTo>
                <a:close/>
              </a:path>
              <a:path w="702310" h="309880">
                <a:moveTo>
                  <a:pt x="289618" y="62913"/>
                </a:moveTo>
                <a:lnTo>
                  <a:pt x="246120" y="82831"/>
                </a:lnTo>
                <a:lnTo>
                  <a:pt x="246120" y="90774"/>
                </a:lnTo>
                <a:lnTo>
                  <a:pt x="289618" y="70845"/>
                </a:lnTo>
                <a:lnTo>
                  <a:pt x="289618" y="62913"/>
                </a:lnTo>
                <a:close/>
              </a:path>
              <a:path w="702310" h="309880">
                <a:moveTo>
                  <a:pt x="269239" y="93418"/>
                </a:moveTo>
                <a:lnTo>
                  <a:pt x="269239" y="101361"/>
                </a:lnTo>
                <a:lnTo>
                  <a:pt x="315491" y="122545"/>
                </a:lnTo>
                <a:lnTo>
                  <a:pt x="315491" y="114602"/>
                </a:lnTo>
                <a:lnTo>
                  <a:pt x="269239" y="93418"/>
                </a:lnTo>
                <a:close/>
              </a:path>
              <a:path w="702310" h="309880">
                <a:moveTo>
                  <a:pt x="358989" y="94684"/>
                </a:moveTo>
                <a:lnTo>
                  <a:pt x="315491" y="114602"/>
                </a:lnTo>
                <a:lnTo>
                  <a:pt x="315491" y="122545"/>
                </a:lnTo>
                <a:lnTo>
                  <a:pt x="358989" y="102615"/>
                </a:lnTo>
                <a:lnTo>
                  <a:pt x="358989" y="94684"/>
                </a:lnTo>
                <a:close/>
              </a:path>
              <a:path w="702310" h="309880">
                <a:moveTo>
                  <a:pt x="338610" y="125188"/>
                </a:moveTo>
                <a:lnTo>
                  <a:pt x="338610" y="133131"/>
                </a:lnTo>
                <a:lnTo>
                  <a:pt x="384862" y="154315"/>
                </a:lnTo>
                <a:lnTo>
                  <a:pt x="384862" y="146372"/>
                </a:lnTo>
                <a:lnTo>
                  <a:pt x="338610" y="125188"/>
                </a:lnTo>
                <a:close/>
              </a:path>
              <a:path w="702310" h="309880">
                <a:moveTo>
                  <a:pt x="428360" y="126454"/>
                </a:moveTo>
                <a:lnTo>
                  <a:pt x="384862" y="146372"/>
                </a:lnTo>
                <a:lnTo>
                  <a:pt x="384862" y="154315"/>
                </a:lnTo>
                <a:lnTo>
                  <a:pt x="428360" y="134386"/>
                </a:lnTo>
                <a:lnTo>
                  <a:pt x="428360" y="126454"/>
                </a:lnTo>
                <a:close/>
              </a:path>
              <a:path w="702310" h="309880">
                <a:moveTo>
                  <a:pt x="407981" y="156959"/>
                </a:moveTo>
                <a:lnTo>
                  <a:pt x="407981" y="164902"/>
                </a:lnTo>
                <a:lnTo>
                  <a:pt x="454233" y="186086"/>
                </a:lnTo>
                <a:lnTo>
                  <a:pt x="454233" y="178143"/>
                </a:lnTo>
                <a:lnTo>
                  <a:pt x="407981" y="156959"/>
                </a:lnTo>
                <a:close/>
              </a:path>
              <a:path w="702310" h="309880">
                <a:moveTo>
                  <a:pt x="497731" y="158225"/>
                </a:moveTo>
                <a:lnTo>
                  <a:pt x="454233" y="178143"/>
                </a:lnTo>
                <a:lnTo>
                  <a:pt x="454233" y="186086"/>
                </a:lnTo>
                <a:lnTo>
                  <a:pt x="497731" y="166156"/>
                </a:lnTo>
                <a:lnTo>
                  <a:pt x="497731" y="158225"/>
                </a:lnTo>
                <a:close/>
              </a:path>
              <a:path w="702310" h="309880">
                <a:moveTo>
                  <a:pt x="477352" y="188729"/>
                </a:moveTo>
                <a:lnTo>
                  <a:pt x="477352" y="196672"/>
                </a:lnTo>
                <a:lnTo>
                  <a:pt x="523604" y="217856"/>
                </a:lnTo>
                <a:lnTo>
                  <a:pt x="523604" y="209914"/>
                </a:lnTo>
                <a:lnTo>
                  <a:pt x="477352" y="188729"/>
                </a:lnTo>
                <a:close/>
              </a:path>
              <a:path w="702310" h="309880">
                <a:moveTo>
                  <a:pt x="567102" y="189995"/>
                </a:moveTo>
                <a:lnTo>
                  <a:pt x="523604" y="209914"/>
                </a:lnTo>
                <a:lnTo>
                  <a:pt x="523604" y="217856"/>
                </a:lnTo>
                <a:lnTo>
                  <a:pt x="567102" y="197927"/>
                </a:lnTo>
                <a:lnTo>
                  <a:pt x="567102" y="189995"/>
                </a:lnTo>
                <a:close/>
              </a:path>
              <a:path w="702310" h="309880">
                <a:moveTo>
                  <a:pt x="546737" y="220500"/>
                </a:moveTo>
                <a:lnTo>
                  <a:pt x="546737" y="228443"/>
                </a:lnTo>
                <a:lnTo>
                  <a:pt x="592975" y="249627"/>
                </a:lnTo>
                <a:lnTo>
                  <a:pt x="592975" y="241684"/>
                </a:lnTo>
                <a:lnTo>
                  <a:pt x="546737" y="220500"/>
                </a:lnTo>
                <a:close/>
              </a:path>
              <a:path w="702310" h="309880">
                <a:moveTo>
                  <a:pt x="636473" y="221766"/>
                </a:moveTo>
                <a:lnTo>
                  <a:pt x="592975" y="241684"/>
                </a:lnTo>
                <a:lnTo>
                  <a:pt x="592975" y="249627"/>
                </a:lnTo>
                <a:lnTo>
                  <a:pt x="636487" y="229697"/>
                </a:lnTo>
                <a:lnTo>
                  <a:pt x="636473" y="221766"/>
                </a:lnTo>
                <a:close/>
              </a:path>
              <a:path w="702310" h="309880">
                <a:moveTo>
                  <a:pt x="65251" y="59765"/>
                </a:moveTo>
                <a:lnTo>
                  <a:pt x="65251" y="67708"/>
                </a:lnTo>
                <a:lnTo>
                  <a:pt x="111503" y="88881"/>
                </a:lnTo>
                <a:lnTo>
                  <a:pt x="111503" y="80949"/>
                </a:lnTo>
                <a:lnTo>
                  <a:pt x="65251" y="59765"/>
                </a:lnTo>
                <a:close/>
              </a:path>
              <a:path w="702310" h="309880">
                <a:moveTo>
                  <a:pt x="155001" y="61020"/>
                </a:moveTo>
                <a:lnTo>
                  <a:pt x="111503" y="80949"/>
                </a:lnTo>
                <a:lnTo>
                  <a:pt x="111503" y="88881"/>
                </a:lnTo>
                <a:lnTo>
                  <a:pt x="155001" y="68963"/>
                </a:lnTo>
                <a:lnTo>
                  <a:pt x="155001" y="61020"/>
                </a:lnTo>
                <a:close/>
              </a:path>
              <a:path w="702310" h="309880">
                <a:moveTo>
                  <a:pt x="134622" y="91536"/>
                </a:moveTo>
                <a:lnTo>
                  <a:pt x="134622" y="99478"/>
                </a:lnTo>
                <a:lnTo>
                  <a:pt x="180874" y="120651"/>
                </a:lnTo>
                <a:lnTo>
                  <a:pt x="180874" y="112720"/>
                </a:lnTo>
                <a:lnTo>
                  <a:pt x="134622" y="91536"/>
                </a:lnTo>
                <a:close/>
              </a:path>
              <a:path w="702310" h="309880">
                <a:moveTo>
                  <a:pt x="224371" y="92791"/>
                </a:moveTo>
                <a:lnTo>
                  <a:pt x="180874" y="112720"/>
                </a:lnTo>
                <a:lnTo>
                  <a:pt x="180874" y="120651"/>
                </a:lnTo>
                <a:lnTo>
                  <a:pt x="224371" y="100733"/>
                </a:lnTo>
                <a:lnTo>
                  <a:pt x="224371" y="92791"/>
                </a:lnTo>
                <a:close/>
              </a:path>
              <a:path w="702310" h="309880">
                <a:moveTo>
                  <a:pt x="203992" y="123306"/>
                </a:moveTo>
                <a:lnTo>
                  <a:pt x="203992" y="131249"/>
                </a:lnTo>
                <a:lnTo>
                  <a:pt x="250244" y="152422"/>
                </a:lnTo>
                <a:lnTo>
                  <a:pt x="250244" y="144490"/>
                </a:lnTo>
                <a:lnTo>
                  <a:pt x="203992" y="123306"/>
                </a:lnTo>
                <a:close/>
              </a:path>
              <a:path w="702310" h="309880">
                <a:moveTo>
                  <a:pt x="293742" y="124561"/>
                </a:moveTo>
                <a:lnTo>
                  <a:pt x="250244" y="144490"/>
                </a:lnTo>
                <a:lnTo>
                  <a:pt x="250244" y="152422"/>
                </a:lnTo>
                <a:lnTo>
                  <a:pt x="293742" y="132504"/>
                </a:lnTo>
                <a:lnTo>
                  <a:pt x="293742" y="124561"/>
                </a:lnTo>
                <a:close/>
              </a:path>
              <a:path w="702310" h="309880">
                <a:moveTo>
                  <a:pt x="412105" y="218618"/>
                </a:moveTo>
                <a:lnTo>
                  <a:pt x="412105" y="226549"/>
                </a:lnTo>
                <a:lnTo>
                  <a:pt x="458357" y="247734"/>
                </a:lnTo>
                <a:lnTo>
                  <a:pt x="458357" y="239791"/>
                </a:lnTo>
                <a:lnTo>
                  <a:pt x="412105" y="218618"/>
                </a:lnTo>
                <a:close/>
              </a:path>
              <a:path w="702310" h="309880">
                <a:moveTo>
                  <a:pt x="501855" y="219873"/>
                </a:moveTo>
                <a:lnTo>
                  <a:pt x="458357" y="239791"/>
                </a:lnTo>
                <a:lnTo>
                  <a:pt x="458357" y="247734"/>
                </a:lnTo>
                <a:lnTo>
                  <a:pt x="501855" y="227815"/>
                </a:lnTo>
                <a:lnTo>
                  <a:pt x="501855" y="219873"/>
                </a:lnTo>
                <a:close/>
              </a:path>
              <a:path w="702310" h="309880">
                <a:moveTo>
                  <a:pt x="138745" y="153184"/>
                </a:moveTo>
                <a:lnTo>
                  <a:pt x="138745" y="161126"/>
                </a:lnTo>
                <a:lnTo>
                  <a:pt x="323739" y="245851"/>
                </a:lnTo>
                <a:lnTo>
                  <a:pt x="323739" y="237909"/>
                </a:lnTo>
                <a:lnTo>
                  <a:pt x="138745" y="153184"/>
                </a:lnTo>
                <a:close/>
              </a:path>
              <a:path w="702310" h="309880">
                <a:moveTo>
                  <a:pt x="367237" y="217991"/>
                </a:moveTo>
                <a:lnTo>
                  <a:pt x="323739" y="237909"/>
                </a:lnTo>
                <a:lnTo>
                  <a:pt x="323739" y="245851"/>
                </a:lnTo>
                <a:lnTo>
                  <a:pt x="367237" y="225922"/>
                </a:lnTo>
                <a:lnTo>
                  <a:pt x="367237" y="217991"/>
                </a:lnTo>
                <a:close/>
              </a:path>
              <a:path w="702310" h="309880">
                <a:moveTo>
                  <a:pt x="342734" y="186847"/>
                </a:moveTo>
                <a:lnTo>
                  <a:pt x="342734" y="194779"/>
                </a:lnTo>
                <a:lnTo>
                  <a:pt x="388986" y="215963"/>
                </a:lnTo>
                <a:lnTo>
                  <a:pt x="388986" y="208020"/>
                </a:lnTo>
                <a:lnTo>
                  <a:pt x="342734" y="186847"/>
                </a:lnTo>
                <a:close/>
              </a:path>
              <a:path w="702310" h="309880">
                <a:moveTo>
                  <a:pt x="432484" y="188102"/>
                </a:moveTo>
                <a:lnTo>
                  <a:pt x="388986" y="208020"/>
                </a:lnTo>
                <a:lnTo>
                  <a:pt x="388986" y="215963"/>
                </a:lnTo>
                <a:lnTo>
                  <a:pt x="432484" y="196045"/>
                </a:lnTo>
                <a:lnTo>
                  <a:pt x="432484" y="188102"/>
                </a:lnTo>
                <a:close/>
              </a:path>
              <a:path w="702310" h="309880">
                <a:moveTo>
                  <a:pt x="273363" y="155077"/>
                </a:moveTo>
                <a:lnTo>
                  <a:pt x="273363" y="163020"/>
                </a:lnTo>
                <a:lnTo>
                  <a:pt x="319615" y="184192"/>
                </a:lnTo>
                <a:lnTo>
                  <a:pt x="319615" y="176250"/>
                </a:lnTo>
                <a:lnTo>
                  <a:pt x="273363" y="155077"/>
                </a:lnTo>
                <a:close/>
              </a:path>
              <a:path w="702310" h="309880">
                <a:moveTo>
                  <a:pt x="363113" y="156332"/>
                </a:moveTo>
                <a:lnTo>
                  <a:pt x="319615" y="176250"/>
                </a:lnTo>
                <a:lnTo>
                  <a:pt x="319615" y="184192"/>
                </a:lnTo>
                <a:lnTo>
                  <a:pt x="363113" y="164274"/>
                </a:lnTo>
                <a:lnTo>
                  <a:pt x="363113" y="156332"/>
                </a:lnTo>
                <a:close/>
              </a:path>
              <a:path w="702310" h="309880">
                <a:moveTo>
                  <a:pt x="481476" y="250389"/>
                </a:moveTo>
                <a:lnTo>
                  <a:pt x="481476" y="258320"/>
                </a:lnTo>
                <a:lnTo>
                  <a:pt x="527728" y="279504"/>
                </a:lnTo>
                <a:lnTo>
                  <a:pt x="527728" y="271561"/>
                </a:lnTo>
                <a:lnTo>
                  <a:pt x="481476" y="250389"/>
                </a:lnTo>
                <a:close/>
              </a:path>
              <a:path w="702310" h="309880">
                <a:moveTo>
                  <a:pt x="571226" y="251643"/>
                </a:moveTo>
                <a:lnTo>
                  <a:pt x="527728" y="271561"/>
                </a:lnTo>
                <a:lnTo>
                  <a:pt x="527728" y="279504"/>
                </a:lnTo>
                <a:lnTo>
                  <a:pt x="571226" y="259586"/>
                </a:lnTo>
                <a:lnTo>
                  <a:pt x="571226" y="251643"/>
                </a:lnTo>
                <a:close/>
              </a:path>
              <a:path w="702310" h="309880">
                <a:moveTo>
                  <a:pt x="0" y="89643"/>
                </a:moveTo>
                <a:lnTo>
                  <a:pt x="0" y="97585"/>
                </a:lnTo>
                <a:lnTo>
                  <a:pt x="46242" y="118769"/>
                </a:lnTo>
                <a:lnTo>
                  <a:pt x="46242" y="110827"/>
                </a:lnTo>
                <a:lnTo>
                  <a:pt x="0" y="89643"/>
                </a:lnTo>
                <a:close/>
              </a:path>
              <a:path w="702310" h="309880">
                <a:moveTo>
                  <a:pt x="89754" y="90908"/>
                </a:moveTo>
                <a:lnTo>
                  <a:pt x="46242" y="110827"/>
                </a:lnTo>
                <a:lnTo>
                  <a:pt x="46242" y="118769"/>
                </a:lnTo>
                <a:lnTo>
                  <a:pt x="89754" y="98840"/>
                </a:lnTo>
                <a:lnTo>
                  <a:pt x="89754" y="90908"/>
                </a:lnTo>
                <a:close/>
              </a:path>
              <a:path w="702310" h="309880">
                <a:moveTo>
                  <a:pt x="69375" y="121413"/>
                </a:moveTo>
                <a:lnTo>
                  <a:pt x="69375" y="129356"/>
                </a:lnTo>
                <a:lnTo>
                  <a:pt x="115612" y="150540"/>
                </a:lnTo>
                <a:lnTo>
                  <a:pt x="115612" y="142597"/>
                </a:lnTo>
                <a:lnTo>
                  <a:pt x="69375" y="121413"/>
                </a:lnTo>
                <a:close/>
              </a:path>
              <a:path w="702310" h="309880">
                <a:moveTo>
                  <a:pt x="159125" y="122679"/>
                </a:moveTo>
                <a:lnTo>
                  <a:pt x="115612" y="142597"/>
                </a:lnTo>
                <a:lnTo>
                  <a:pt x="115612" y="150540"/>
                </a:lnTo>
                <a:lnTo>
                  <a:pt x="159125" y="130610"/>
                </a:lnTo>
                <a:lnTo>
                  <a:pt x="159125" y="122679"/>
                </a:lnTo>
                <a:close/>
              </a:path>
              <a:path w="702310" h="309880">
                <a:moveTo>
                  <a:pt x="346858" y="248495"/>
                </a:moveTo>
                <a:lnTo>
                  <a:pt x="346858" y="256438"/>
                </a:lnTo>
                <a:lnTo>
                  <a:pt x="393110" y="277622"/>
                </a:lnTo>
                <a:lnTo>
                  <a:pt x="393110" y="269679"/>
                </a:lnTo>
                <a:lnTo>
                  <a:pt x="346858" y="248495"/>
                </a:lnTo>
                <a:close/>
              </a:path>
              <a:path w="702310" h="309880">
                <a:moveTo>
                  <a:pt x="436608" y="249761"/>
                </a:moveTo>
                <a:lnTo>
                  <a:pt x="393110" y="269679"/>
                </a:lnTo>
                <a:lnTo>
                  <a:pt x="393110" y="277622"/>
                </a:lnTo>
                <a:lnTo>
                  <a:pt x="436608" y="257693"/>
                </a:lnTo>
                <a:lnTo>
                  <a:pt x="436608" y="249761"/>
                </a:lnTo>
                <a:close/>
              </a:path>
              <a:path w="702310" h="309880">
                <a:moveTo>
                  <a:pt x="416229" y="280266"/>
                </a:moveTo>
                <a:lnTo>
                  <a:pt x="416229" y="288208"/>
                </a:lnTo>
                <a:lnTo>
                  <a:pt x="462481" y="309393"/>
                </a:lnTo>
                <a:lnTo>
                  <a:pt x="462481" y="301450"/>
                </a:lnTo>
                <a:lnTo>
                  <a:pt x="416229" y="280266"/>
                </a:lnTo>
                <a:close/>
              </a:path>
              <a:path w="702310" h="309880">
                <a:moveTo>
                  <a:pt x="505979" y="281532"/>
                </a:moveTo>
                <a:lnTo>
                  <a:pt x="462481" y="301450"/>
                </a:lnTo>
                <a:lnTo>
                  <a:pt x="462481" y="309393"/>
                </a:lnTo>
                <a:lnTo>
                  <a:pt x="505979" y="289463"/>
                </a:lnTo>
                <a:lnTo>
                  <a:pt x="505979" y="281532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80" name="object 80"/>
          <p:cNvSpPr/>
          <p:nvPr/>
        </p:nvSpPr>
        <p:spPr>
          <a:xfrm>
            <a:off x="1730931" y="2266324"/>
            <a:ext cx="751046" cy="575310"/>
          </a:xfrm>
          <a:custGeom>
            <a:avLst/>
            <a:gdLst/>
            <a:ahLst/>
            <a:cxnLst/>
            <a:rect l="l" t="t" r="r" b="b"/>
            <a:pathLst>
              <a:path w="1001395" h="767080">
                <a:moveTo>
                  <a:pt x="515126" y="766622"/>
                </a:moveTo>
                <a:lnTo>
                  <a:pt x="860709" y="607841"/>
                </a:lnTo>
                <a:lnTo>
                  <a:pt x="1000821" y="234716"/>
                </a:lnTo>
                <a:lnTo>
                  <a:pt x="487827" y="0"/>
                </a:lnTo>
                <a:lnTo>
                  <a:pt x="443792" y="0"/>
                </a:lnTo>
                <a:lnTo>
                  <a:pt x="322266" y="325222"/>
                </a:lnTo>
                <a:lnTo>
                  <a:pt x="0" y="472883"/>
                </a:lnTo>
                <a:lnTo>
                  <a:pt x="0" y="528459"/>
                </a:lnTo>
                <a:lnTo>
                  <a:pt x="40191" y="558414"/>
                </a:lnTo>
                <a:lnTo>
                  <a:pt x="81926" y="586808"/>
                </a:lnTo>
                <a:lnTo>
                  <a:pt x="125135" y="613609"/>
                </a:lnTo>
                <a:lnTo>
                  <a:pt x="169743" y="638782"/>
                </a:lnTo>
                <a:lnTo>
                  <a:pt x="215679" y="662295"/>
                </a:lnTo>
                <a:lnTo>
                  <a:pt x="262870" y="684114"/>
                </a:lnTo>
                <a:lnTo>
                  <a:pt x="311244" y="704204"/>
                </a:lnTo>
                <a:lnTo>
                  <a:pt x="360730" y="722534"/>
                </a:lnTo>
                <a:lnTo>
                  <a:pt x="411253" y="739069"/>
                </a:lnTo>
                <a:lnTo>
                  <a:pt x="462743" y="753776"/>
                </a:lnTo>
                <a:lnTo>
                  <a:pt x="515126" y="766621"/>
                </a:lnTo>
              </a:path>
            </a:pathLst>
          </a:custGeom>
          <a:ln w="184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81" name="object 81"/>
          <p:cNvSpPr/>
          <p:nvPr/>
        </p:nvSpPr>
        <p:spPr>
          <a:xfrm>
            <a:off x="2108645" y="2718436"/>
            <a:ext cx="1704005" cy="414310"/>
          </a:xfrm>
          <a:custGeom>
            <a:avLst/>
            <a:gdLst/>
            <a:ahLst/>
            <a:cxnLst/>
            <a:rect l="l" t="t" r="r" b="b"/>
            <a:pathLst>
              <a:path w="2361565" h="657225">
                <a:moveTo>
                  <a:pt x="2149475" y="576961"/>
                </a:moveTo>
                <a:lnTo>
                  <a:pt x="2055241" y="496824"/>
                </a:lnTo>
                <a:lnTo>
                  <a:pt x="2049272" y="491617"/>
                </a:lnTo>
                <a:lnTo>
                  <a:pt x="2040255" y="492379"/>
                </a:lnTo>
                <a:lnTo>
                  <a:pt x="2029968" y="504444"/>
                </a:lnTo>
                <a:lnTo>
                  <a:pt x="2030730" y="513461"/>
                </a:lnTo>
                <a:lnTo>
                  <a:pt x="2072017" y="548589"/>
                </a:lnTo>
                <a:lnTo>
                  <a:pt x="5080" y="178181"/>
                </a:lnTo>
                <a:lnTo>
                  <a:pt x="0" y="206375"/>
                </a:lnTo>
                <a:lnTo>
                  <a:pt x="2066950" y="576783"/>
                </a:lnTo>
                <a:lnTo>
                  <a:pt x="2023491" y="592709"/>
                </a:lnTo>
                <a:lnTo>
                  <a:pt x="2015998" y="595376"/>
                </a:lnTo>
                <a:lnTo>
                  <a:pt x="2012188" y="603631"/>
                </a:lnTo>
                <a:lnTo>
                  <a:pt x="2014982" y="610997"/>
                </a:lnTo>
                <a:lnTo>
                  <a:pt x="2017649" y="618363"/>
                </a:lnTo>
                <a:lnTo>
                  <a:pt x="2025904" y="622173"/>
                </a:lnTo>
                <a:lnTo>
                  <a:pt x="2124494" y="586105"/>
                </a:lnTo>
                <a:lnTo>
                  <a:pt x="2149475" y="576961"/>
                </a:lnTo>
                <a:close/>
              </a:path>
              <a:path w="2361565" h="657225">
                <a:moveTo>
                  <a:pt x="2361184" y="657098"/>
                </a:moveTo>
                <a:lnTo>
                  <a:pt x="2360358" y="641223"/>
                </a:lnTo>
                <a:lnTo>
                  <a:pt x="2354834" y="533527"/>
                </a:lnTo>
                <a:lnTo>
                  <a:pt x="2354453" y="525653"/>
                </a:lnTo>
                <a:lnTo>
                  <a:pt x="2347722" y="519557"/>
                </a:lnTo>
                <a:lnTo>
                  <a:pt x="2339848" y="519938"/>
                </a:lnTo>
                <a:lnTo>
                  <a:pt x="2331974" y="520446"/>
                </a:lnTo>
                <a:lnTo>
                  <a:pt x="2325878" y="527050"/>
                </a:lnTo>
                <a:lnTo>
                  <a:pt x="2326386" y="535051"/>
                </a:lnTo>
                <a:lnTo>
                  <a:pt x="2328761" y="581482"/>
                </a:lnTo>
                <a:lnTo>
                  <a:pt x="1948434" y="0"/>
                </a:lnTo>
                <a:lnTo>
                  <a:pt x="1924558" y="15748"/>
                </a:lnTo>
                <a:lnTo>
                  <a:pt x="2304821" y="597014"/>
                </a:lnTo>
                <a:lnTo>
                  <a:pt x="2256282" y="572643"/>
                </a:lnTo>
                <a:lnTo>
                  <a:pt x="2247646" y="575564"/>
                </a:lnTo>
                <a:lnTo>
                  <a:pt x="2244090" y="582676"/>
                </a:lnTo>
                <a:lnTo>
                  <a:pt x="2240534" y="589661"/>
                </a:lnTo>
                <a:lnTo>
                  <a:pt x="2243455" y="598297"/>
                </a:lnTo>
                <a:lnTo>
                  <a:pt x="2361184" y="657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550"/>
          </a:p>
        </p:txBody>
      </p:sp>
      <p:pic>
        <p:nvPicPr>
          <p:cNvPr id="100" name="object 100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3450337" y="4895850"/>
            <a:ext cx="283463" cy="285750"/>
          </a:xfrm>
          <a:prstGeom prst="rect">
            <a:avLst/>
          </a:prstGeom>
        </p:spPr>
      </p:pic>
      <p:sp>
        <p:nvSpPr>
          <p:cNvPr id="113" name="object 113"/>
          <p:cNvSpPr txBox="1"/>
          <p:nvPr/>
        </p:nvSpPr>
        <p:spPr>
          <a:xfrm>
            <a:off x="6048375" y="2414302"/>
            <a:ext cx="921068" cy="194219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-4" dirty="0">
                <a:latin typeface="Arial MT"/>
                <a:cs typeface="Arial MT"/>
              </a:rPr>
              <a:t>Clients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25">
              <a:latin typeface="Arial MT"/>
              <a:cs typeface="Arial MT"/>
            </a:endParaRPr>
          </a:p>
          <a:p>
            <a:pPr marL="9525">
              <a:spcBef>
                <a:spcPts val="1304"/>
              </a:spcBef>
            </a:pPr>
            <a:r>
              <a:rPr sz="1800" dirty="0">
                <a:latin typeface="Arial MT"/>
                <a:cs typeface="Arial MT"/>
              </a:rPr>
              <a:t>Gat</a:t>
            </a:r>
            <a:r>
              <a:rPr sz="1800" spc="-4" dirty="0">
                <a:latin typeface="Arial MT"/>
                <a:cs typeface="Arial MT"/>
              </a:rPr>
              <a:t>e</a:t>
            </a:r>
            <a:r>
              <a:rPr sz="1800" spc="-11" dirty="0">
                <a:latin typeface="Arial MT"/>
                <a:cs typeface="Arial MT"/>
              </a:rPr>
              <a:t>w</a:t>
            </a:r>
            <a:r>
              <a:rPr sz="1800" spc="-4" dirty="0">
                <a:latin typeface="Arial MT"/>
                <a:cs typeface="Arial MT"/>
              </a:rPr>
              <a:t>ay</a:t>
            </a:r>
            <a:endParaRPr sz="1800">
              <a:latin typeface="Arial MT"/>
              <a:cs typeface="Arial MT"/>
            </a:endParaRPr>
          </a:p>
          <a:p>
            <a:pPr>
              <a:spcBef>
                <a:spcPts val="8"/>
              </a:spcBef>
            </a:pPr>
            <a:endParaRPr sz="2250">
              <a:latin typeface="Arial MT"/>
              <a:cs typeface="Arial MT"/>
            </a:endParaRPr>
          </a:p>
          <a:p>
            <a:pPr marL="9525" marR="5239"/>
            <a:r>
              <a:rPr sz="1800" spc="-8" dirty="0">
                <a:latin typeface="Arial MT"/>
                <a:cs typeface="Arial MT"/>
              </a:rPr>
              <a:t>Load </a:t>
            </a:r>
            <a:r>
              <a:rPr sz="1800" spc="-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</a:t>
            </a:r>
            <a:r>
              <a:rPr sz="1800" spc="-8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l</a:t>
            </a:r>
            <a:r>
              <a:rPr sz="1800" spc="-8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nc</a:t>
            </a:r>
            <a:r>
              <a:rPr sz="1800" spc="-8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5" name="object 115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24</a:t>
            </a:fld>
            <a:endParaRPr dirty="0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1E369FC-401B-A46C-BAA6-C495B568043A}"/>
              </a:ext>
            </a:extLst>
          </p:cNvPr>
          <p:cNvGrpSpPr/>
          <p:nvPr/>
        </p:nvGrpSpPr>
        <p:grpSpPr>
          <a:xfrm>
            <a:off x="4323254" y="2266324"/>
            <a:ext cx="751047" cy="575310"/>
            <a:chOff x="4323254" y="2266324"/>
            <a:chExt cx="751047" cy="575310"/>
          </a:xfrm>
        </p:grpSpPr>
        <p:pic>
          <p:nvPicPr>
            <p:cNvPr id="119" name="object 82">
              <a:extLst>
                <a:ext uri="{FF2B5EF4-FFF2-40B4-BE49-F238E27FC236}">
                  <a16:creationId xmlns:a16="http://schemas.microsoft.com/office/drawing/2014/main" id="{3554B6A5-0180-9914-F643-B8579E7AAC56}"/>
                </a:ext>
              </a:extLst>
            </p:cNvPr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709600" y="2442362"/>
              <a:ext cx="364271" cy="398929"/>
            </a:xfrm>
            <a:prstGeom prst="rect">
              <a:avLst/>
            </a:prstGeom>
          </p:spPr>
        </p:pic>
        <p:sp>
          <p:nvSpPr>
            <p:cNvPr id="120" name="object 83">
              <a:extLst>
                <a:ext uri="{FF2B5EF4-FFF2-40B4-BE49-F238E27FC236}">
                  <a16:creationId xmlns:a16="http://schemas.microsoft.com/office/drawing/2014/main" id="{95D169E0-E812-C0EF-E2BB-0ACFDB7D61FD}"/>
                </a:ext>
              </a:extLst>
            </p:cNvPr>
            <p:cNvSpPr/>
            <p:nvPr/>
          </p:nvSpPr>
          <p:spPr>
            <a:xfrm>
              <a:off x="4949700" y="2442361"/>
              <a:ext cx="124301" cy="244316"/>
            </a:xfrm>
            <a:custGeom>
              <a:avLst/>
              <a:gdLst/>
              <a:ahLst/>
              <a:cxnLst/>
              <a:rect l="l" t="t" r="r" b="b"/>
              <a:pathLst>
                <a:path w="165734" h="325755">
                  <a:moveTo>
                    <a:pt x="0" y="325233"/>
                  </a:moveTo>
                  <a:lnTo>
                    <a:pt x="121525" y="0"/>
                  </a:lnTo>
                  <a:lnTo>
                    <a:pt x="165560" y="0"/>
                  </a:lnTo>
                  <a:lnTo>
                    <a:pt x="50474" y="301674"/>
                  </a:lnTo>
                  <a:lnTo>
                    <a:pt x="0" y="325233"/>
                  </a:lnTo>
                  <a:close/>
                </a:path>
              </a:pathLst>
            </a:custGeom>
            <a:ln w="97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21" name="object 84">
              <a:extLst>
                <a:ext uri="{FF2B5EF4-FFF2-40B4-BE49-F238E27FC236}">
                  <a16:creationId xmlns:a16="http://schemas.microsoft.com/office/drawing/2014/main" id="{EAFA7BB5-3092-C714-0235-681DF7F8E399}"/>
                </a:ext>
              </a:extLst>
            </p:cNvPr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655030" y="2266324"/>
              <a:ext cx="418841" cy="176037"/>
            </a:xfrm>
            <a:prstGeom prst="rect">
              <a:avLst/>
            </a:prstGeom>
          </p:spPr>
        </p:pic>
        <p:sp>
          <p:nvSpPr>
            <p:cNvPr id="122" name="object 85">
              <a:extLst>
                <a:ext uri="{FF2B5EF4-FFF2-40B4-BE49-F238E27FC236}">
                  <a16:creationId xmlns:a16="http://schemas.microsoft.com/office/drawing/2014/main" id="{04CFD2F1-7B0A-68BB-CE72-9901CA821859}"/>
                </a:ext>
              </a:extLst>
            </p:cNvPr>
            <p:cNvSpPr/>
            <p:nvPr/>
          </p:nvSpPr>
          <p:spPr>
            <a:xfrm>
              <a:off x="4655030" y="2266324"/>
              <a:ext cx="419100" cy="176213"/>
            </a:xfrm>
            <a:custGeom>
              <a:avLst/>
              <a:gdLst/>
              <a:ahLst/>
              <a:cxnLst/>
              <a:rect l="l" t="t" r="r" b="b"/>
              <a:pathLst>
                <a:path w="558800" h="234950">
                  <a:moveTo>
                    <a:pt x="0" y="1321"/>
                  </a:moveTo>
                  <a:lnTo>
                    <a:pt x="45461" y="0"/>
                  </a:lnTo>
                  <a:lnTo>
                    <a:pt x="402737" y="150193"/>
                  </a:lnTo>
                  <a:lnTo>
                    <a:pt x="558455" y="234716"/>
                  </a:lnTo>
                  <a:lnTo>
                    <a:pt x="514420" y="234716"/>
                  </a:lnTo>
                  <a:lnTo>
                    <a:pt x="467334" y="213961"/>
                  </a:lnTo>
                  <a:lnTo>
                    <a:pt x="420312" y="193113"/>
                  </a:lnTo>
                  <a:lnTo>
                    <a:pt x="373353" y="172172"/>
                  </a:lnTo>
                  <a:lnTo>
                    <a:pt x="326458" y="151138"/>
                  </a:lnTo>
                  <a:lnTo>
                    <a:pt x="279627" y="130011"/>
                  </a:lnTo>
                  <a:lnTo>
                    <a:pt x="232860" y="108793"/>
                  </a:lnTo>
                  <a:lnTo>
                    <a:pt x="186158" y="87482"/>
                  </a:lnTo>
                  <a:lnTo>
                    <a:pt x="139520" y="66079"/>
                  </a:lnTo>
                  <a:lnTo>
                    <a:pt x="92948" y="44585"/>
                  </a:lnTo>
                  <a:lnTo>
                    <a:pt x="46441" y="22999"/>
                  </a:lnTo>
                  <a:lnTo>
                    <a:pt x="0" y="1321"/>
                  </a:lnTo>
                  <a:close/>
                </a:path>
              </a:pathLst>
            </a:custGeom>
            <a:ln w="83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23" name="object 86">
              <a:extLst>
                <a:ext uri="{FF2B5EF4-FFF2-40B4-BE49-F238E27FC236}">
                  <a16:creationId xmlns:a16="http://schemas.microsoft.com/office/drawing/2014/main" id="{4B56F612-A9A8-929B-61D1-8BAC285E6B23}"/>
                </a:ext>
              </a:extLst>
            </p:cNvPr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23255" y="2510241"/>
              <a:ext cx="626445" cy="286394"/>
            </a:xfrm>
            <a:prstGeom prst="rect">
              <a:avLst/>
            </a:prstGeom>
          </p:spPr>
        </p:pic>
        <p:sp>
          <p:nvSpPr>
            <p:cNvPr id="124" name="object 87">
              <a:extLst>
                <a:ext uri="{FF2B5EF4-FFF2-40B4-BE49-F238E27FC236}">
                  <a16:creationId xmlns:a16="http://schemas.microsoft.com/office/drawing/2014/main" id="{7DCACCF5-4F7E-FB34-2AB6-066040E912A8}"/>
                </a:ext>
              </a:extLst>
            </p:cNvPr>
            <p:cNvSpPr/>
            <p:nvPr/>
          </p:nvSpPr>
          <p:spPr>
            <a:xfrm>
              <a:off x="4323255" y="2510241"/>
              <a:ext cx="626745" cy="286703"/>
            </a:xfrm>
            <a:custGeom>
              <a:avLst/>
              <a:gdLst/>
              <a:ahLst/>
              <a:cxnLst/>
              <a:rect l="l" t="t" r="r" b="b"/>
              <a:pathLst>
                <a:path w="835659" h="382269">
                  <a:moveTo>
                    <a:pt x="0" y="147661"/>
                  </a:moveTo>
                  <a:lnTo>
                    <a:pt x="322266" y="0"/>
                  </a:lnTo>
                  <a:lnTo>
                    <a:pt x="835260" y="234727"/>
                  </a:lnTo>
                  <a:lnTo>
                    <a:pt x="515423" y="381858"/>
                  </a:lnTo>
                  <a:lnTo>
                    <a:pt x="463931" y="367905"/>
                  </a:lnTo>
                  <a:lnTo>
                    <a:pt x="413213" y="352416"/>
                  </a:lnTo>
                  <a:lnTo>
                    <a:pt x="363322" y="335413"/>
                  </a:lnTo>
                  <a:lnTo>
                    <a:pt x="314307" y="316919"/>
                  </a:lnTo>
                  <a:lnTo>
                    <a:pt x="266219" y="296958"/>
                  </a:lnTo>
                  <a:lnTo>
                    <a:pt x="219108" y="275552"/>
                  </a:lnTo>
                  <a:lnTo>
                    <a:pt x="173026" y="252724"/>
                  </a:lnTo>
                  <a:lnTo>
                    <a:pt x="128024" y="228498"/>
                  </a:lnTo>
                  <a:lnTo>
                    <a:pt x="84151" y="202897"/>
                  </a:lnTo>
                  <a:lnTo>
                    <a:pt x="41460" y="175943"/>
                  </a:lnTo>
                  <a:lnTo>
                    <a:pt x="0" y="147661"/>
                  </a:lnTo>
                  <a:close/>
                </a:path>
              </a:pathLst>
            </a:custGeom>
            <a:ln w="842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25" name="object 88">
              <a:extLst>
                <a:ext uri="{FF2B5EF4-FFF2-40B4-BE49-F238E27FC236}">
                  <a16:creationId xmlns:a16="http://schemas.microsoft.com/office/drawing/2014/main" id="{4D7B79D5-5E2E-9085-2535-C339DE18E3DE}"/>
                </a:ext>
              </a:extLst>
            </p:cNvPr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564955" y="2266324"/>
              <a:ext cx="475889" cy="419961"/>
            </a:xfrm>
            <a:prstGeom prst="rect">
              <a:avLst/>
            </a:prstGeom>
          </p:spPr>
        </p:pic>
        <p:sp>
          <p:nvSpPr>
            <p:cNvPr id="126" name="object 89">
              <a:extLst>
                <a:ext uri="{FF2B5EF4-FFF2-40B4-BE49-F238E27FC236}">
                  <a16:creationId xmlns:a16="http://schemas.microsoft.com/office/drawing/2014/main" id="{AEF32413-6A00-9513-228E-0E02D1728DC2}"/>
                </a:ext>
              </a:extLst>
            </p:cNvPr>
            <p:cNvSpPr/>
            <p:nvPr/>
          </p:nvSpPr>
          <p:spPr>
            <a:xfrm>
              <a:off x="4564955" y="2266324"/>
              <a:ext cx="476250" cy="420053"/>
            </a:xfrm>
            <a:custGeom>
              <a:avLst/>
              <a:gdLst/>
              <a:ahLst/>
              <a:cxnLst/>
              <a:rect l="l" t="t" r="r" b="b"/>
              <a:pathLst>
                <a:path w="635000" h="560069">
                  <a:moveTo>
                    <a:pt x="513022" y="559961"/>
                  </a:moveTo>
                  <a:lnTo>
                    <a:pt x="466487" y="538476"/>
                  </a:lnTo>
                  <a:lnTo>
                    <a:pt x="419933" y="517020"/>
                  </a:lnTo>
                  <a:lnTo>
                    <a:pt x="373358" y="495594"/>
                  </a:lnTo>
                  <a:lnTo>
                    <a:pt x="326762" y="474197"/>
                  </a:lnTo>
                  <a:lnTo>
                    <a:pt x="280146" y="452829"/>
                  </a:lnTo>
                  <a:lnTo>
                    <a:pt x="233509" y="431490"/>
                  </a:lnTo>
                  <a:lnTo>
                    <a:pt x="186852" y="410181"/>
                  </a:lnTo>
                  <a:lnTo>
                    <a:pt x="140173" y="388900"/>
                  </a:lnTo>
                  <a:lnTo>
                    <a:pt x="93474" y="367649"/>
                  </a:lnTo>
                  <a:lnTo>
                    <a:pt x="46754" y="346426"/>
                  </a:lnTo>
                  <a:lnTo>
                    <a:pt x="14" y="325233"/>
                  </a:lnTo>
                  <a:lnTo>
                    <a:pt x="121525" y="0"/>
                  </a:lnTo>
                  <a:lnTo>
                    <a:pt x="634519" y="234716"/>
                  </a:lnTo>
                  <a:lnTo>
                    <a:pt x="512994" y="559950"/>
                  </a:lnTo>
                  <a:close/>
                </a:path>
              </a:pathLst>
            </a:custGeom>
            <a:ln w="89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27" name="object 90">
              <a:extLst>
                <a:ext uri="{FF2B5EF4-FFF2-40B4-BE49-F238E27FC236}">
                  <a16:creationId xmlns:a16="http://schemas.microsoft.com/office/drawing/2014/main" id="{C0BCD78F-DC01-4F97-5B4F-63D23DC4648A}"/>
                </a:ext>
              </a:extLst>
            </p:cNvPr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323255" y="2620987"/>
              <a:ext cx="386567" cy="220304"/>
            </a:xfrm>
            <a:prstGeom prst="rect">
              <a:avLst/>
            </a:prstGeom>
          </p:spPr>
        </p:pic>
        <p:sp>
          <p:nvSpPr>
            <p:cNvPr id="128" name="object 91">
              <a:extLst>
                <a:ext uri="{FF2B5EF4-FFF2-40B4-BE49-F238E27FC236}">
                  <a16:creationId xmlns:a16="http://schemas.microsoft.com/office/drawing/2014/main" id="{40248A30-EBF3-49DA-05E4-115E25F8CA17}"/>
                </a:ext>
              </a:extLst>
            </p:cNvPr>
            <p:cNvSpPr/>
            <p:nvPr/>
          </p:nvSpPr>
          <p:spPr>
            <a:xfrm>
              <a:off x="4323254" y="2620987"/>
              <a:ext cx="386715" cy="220504"/>
            </a:xfrm>
            <a:custGeom>
              <a:avLst/>
              <a:gdLst/>
              <a:ahLst/>
              <a:cxnLst/>
              <a:rect l="l" t="t" r="r" b="b"/>
              <a:pathLst>
                <a:path w="515620" h="294005">
                  <a:moveTo>
                    <a:pt x="0" y="55576"/>
                  </a:moveTo>
                  <a:lnTo>
                    <a:pt x="40062" y="85674"/>
                  </a:lnTo>
                  <a:lnTo>
                    <a:pt x="81704" y="114187"/>
                  </a:lnTo>
                  <a:lnTo>
                    <a:pt x="124848" y="141079"/>
                  </a:lnTo>
                  <a:lnTo>
                    <a:pt x="169421" y="166317"/>
                  </a:lnTo>
                  <a:lnTo>
                    <a:pt x="215348" y="189866"/>
                  </a:lnTo>
                  <a:lnTo>
                    <a:pt x="262552" y="211690"/>
                  </a:lnTo>
                  <a:lnTo>
                    <a:pt x="310961" y="231756"/>
                  </a:lnTo>
                  <a:lnTo>
                    <a:pt x="360497" y="250028"/>
                  </a:lnTo>
                  <a:lnTo>
                    <a:pt x="411087" y="266472"/>
                  </a:lnTo>
                  <a:lnTo>
                    <a:pt x="462656" y="281053"/>
                  </a:lnTo>
                  <a:lnTo>
                    <a:pt x="515127" y="293737"/>
                  </a:lnTo>
                  <a:lnTo>
                    <a:pt x="515424" y="234196"/>
                  </a:lnTo>
                  <a:lnTo>
                    <a:pt x="463067" y="221810"/>
                  </a:lnTo>
                  <a:lnTo>
                    <a:pt x="411589" y="207542"/>
                  </a:lnTo>
                  <a:lnTo>
                    <a:pt x="361063" y="191426"/>
                  </a:lnTo>
                  <a:lnTo>
                    <a:pt x="311563" y="173496"/>
                  </a:lnTo>
                  <a:lnTo>
                    <a:pt x="263163" y="153785"/>
                  </a:lnTo>
                  <a:lnTo>
                    <a:pt x="215937" y="132326"/>
                  </a:lnTo>
                  <a:lnTo>
                    <a:pt x="169959" y="109154"/>
                  </a:lnTo>
                  <a:lnTo>
                    <a:pt x="125303" y="84302"/>
                  </a:lnTo>
                  <a:lnTo>
                    <a:pt x="82041" y="57803"/>
                  </a:lnTo>
                  <a:lnTo>
                    <a:pt x="40250" y="29691"/>
                  </a:lnTo>
                  <a:lnTo>
                    <a:pt x="1" y="0"/>
                  </a:lnTo>
                  <a:lnTo>
                    <a:pt x="1" y="55576"/>
                  </a:lnTo>
                  <a:close/>
                </a:path>
              </a:pathLst>
            </a:custGeom>
            <a:ln w="85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29" name="object 92">
              <a:extLst>
                <a:ext uri="{FF2B5EF4-FFF2-40B4-BE49-F238E27FC236}">
                  <a16:creationId xmlns:a16="http://schemas.microsoft.com/office/drawing/2014/main" id="{14B42698-2017-80AA-CB8F-2B783B5623A3}"/>
                </a:ext>
              </a:extLst>
            </p:cNvPr>
            <p:cNvSpPr/>
            <p:nvPr/>
          </p:nvSpPr>
          <p:spPr>
            <a:xfrm>
              <a:off x="4593479" y="2295000"/>
              <a:ext cx="340994" cy="366236"/>
            </a:xfrm>
            <a:custGeom>
              <a:avLst/>
              <a:gdLst/>
              <a:ahLst/>
              <a:cxnLst/>
              <a:rect l="l" t="t" r="r" b="b"/>
              <a:pathLst>
                <a:path w="454659" h="488314">
                  <a:moveTo>
                    <a:pt x="106089" y="0"/>
                  </a:moveTo>
                  <a:lnTo>
                    <a:pt x="0" y="281028"/>
                  </a:lnTo>
                  <a:lnTo>
                    <a:pt x="454370" y="488242"/>
                  </a:lnTo>
                </a:path>
              </a:pathLst>
            </a:custGeom>
            <a:ln w="9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30" name="object 93">
              <a:extLst>
                <a:ext uri="{FF2B5EF4-FFF2-40B4-BE49-F238E27FC236}">
                  <a16:creationId xmlns:a16="http://schemas.microsoft.com/office/drawing/2014/main" id="{67F881CB-9198-338C-12DC-4F993B73C7EB}"/>
                </a:ext>
              </a:extLst>
            </p:cNvPr>
            <p:cNvSpPr/>
            <p:nvPr/>
          </p:nvSpPr>
          <p:spPr>
            <a:xfrm>
              <a:off x="4731589" y="2728162"/>
              <a:ext cx="166211" cy="102870"/>
            </a:xfrm>
            <a:custGeom>
              <a:avLst/>
              <a:gdLst/>
              <a:ahLst/>
              <a:cxnLst/>
              <a:rect l="l" t="t" r="r" b="b"/>
              <a:pathLst>
                <a:path w="221615" h="137160">
                  <a:moveTo>
                    <a:pt x="221190" y="0"/>
                  </a:moveTo>
                  <a:lnTo>
                    <a:pt x="0" y="101617"/>
                  </a:lnTo>
                  <a:lnTo>
                    <a:pt x="0" y="136548"/>
                  </a:lnTo>
                </a:path>
              </a:pathLst>
            </a:custGeom>
            <a:ln w="86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31" name="object 94">
              <a:extLst>
                <a:ext uri="{FF2B5EF4-FFF2-40B4-BE49-F238E27FC236}">
                  <a16:creationId xmlns:a16="http://schemas.microsoft.com/office/drawing/2014/main" id="{5C2ABCD9-B105-6AEC-78EA-E81D42C6B0C2}"/>
                </a:ext>
              </a:extLst>
            </p:cNvPr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603986" y="2295001"/>
              <a:ext cx="408334" cy="366182"/>
            </a:xfrm>
            <a:prstGeom prst="rect">
              <a:avLst/>
            </a:prstGeom>
          </p:spPr>
        </p:pic>
        <p:sp>
          <p:nvSpPr>
            <p:cNvPr id="132" name="object 96">
              <a:extLst>
                <a:ext uri="{FF2B5EF4-FFF2-40B4-BE49-F238E27FC236}">
                  <a16:creationId xmlns:a16="http://schemas.microsoft.com/office/drawing/2014/main" id="{A9C12A87-9C75-0005-AFB7-5B66E90B7196}"/>
                </a:ext>
              </a:extLst>
            </p:cNvPr>
            <p:cNvSpPr/>
            <p:nvPr/>
          </p:nvSpPr>
          <p:spPr>
            <a:xfrm>
              <a:off x="4377610" y="2530733"/>
              <a:ext cx="526733" cy="241459"/>
            </a:xfrm>
            <a:custGeom>
              <a:avLst/>
              <a:gdLst/>
              <a:ahLst/>
              <a:cxnLst/>
              <a:rect l="l" t="t" r="r" b="b"/>
              <a:pathLst>
                <a:path w="702309" h="321944">
                  <a:moveTo>
                    <a:pt x="459727" y="280266"/>
                  </a:moveTo>
                  <a:lnTo>
                    <a:pt x="416229" y="300184"/>
                  </a:lnTo>
                  <a:lnTo>
                    <a:pt x="462481" y="321368"/>
                  </a:lnTo>
                  <a:lnTo>
                    <a:pt x="505979" y="301450"/>
                  </a:lnTo>
                  <a:lnTo>
                    <a:pt x="459727" y="280266"/>
                  </a:lnTo>
                  <a:close/>
                </a:path>
                <a:path w="702309" h="321944">
                  <a:moveTo>
                    <a:pt x="524974" y="250377"/>
                  </a:moveTo>
                  <a:lnTo>
                    <a:pt x="481476" y="270307"/>
                  </a:lnTo>
                  <a:lnTo>
                    <a:pt x="527728" y="291480"/>
                  </a:lnTo>
                  <a:lnTo>
                    <a:pt x="571226" y="271561"/>
                  </a:lnTo>
                  <a:lnTo>
                    <a:pt x="524974" y="250377"/>
                  </a:lnTo>
                  <a:close/>
                </a:path>
                <a:path w="702309" h="321944">
                  <a:moveTo>
                    <a:pt x="390356" y="248495"/>
                  </a:moveTo>
                  <a:lnTo>
                    <a:pt x="346858" y="268413"/>
                  </a:lnTo>
                  <a:lnTo>
                    <a:pt x="393110" y="289598"/>
                  </a:lnTo>
                  <a:lnTo>
                    <a:pt x="436608" y="269679"/>
                  </a:lnTo>
                  <a:lnTo>
                    <a:pt x="390356" y="248495"/>
                  </a:lnTo>
                  <a:close/>
                </a:path>
                <a:path w="702309" h="321944">
                  <a:moveTo>
                    <a:pt x="590235" y="220500"/>
                  </a:moveTo>
                  <a:lnTo>
                    <a:pt x="546737" y="240418"/>
                  </a:lnTo>
                  <a:lnTo>
                    <a:pt x="592975" y="261602"/>
                  </a:lnTo>
                  <a:lnTo>
                    <a:pt x="636473" y="241684"/>
                  </a:lnTo>
                  <a:lnTo>
                    <a:pt x="590235" y="220500"/>
                  </a:lnTo>
                  <a:close/>
                </a:path>
                <a:path w="702309" h="321944">
                  <a:moveTo>
                    <a:pt x="455603" y="218607"/>
                  </a:moveTo>
                  <a:lnTo>
                    <a:pt x="412105" y="238536"/>
                  </a:lnTo>
                  <a:lnTo>
                    <a:pt x="458357" y="259709"/>
                  </a:lnTo>
                  <a:lnTo>
                    <a:pt x="501855" y="239791"/>
                  </a:lnTo>
                  <a:lnTo>
                    <a:pt x="455603" y="218607"/>
                  </a:lnTo>
                  <a:close/>
                </a:path>
                <a:path w="702309" h="321944">
                  <a:moveTo>
                    <a:pt x="182243" y="153184"/>
                  </a:moveTo>
                  <a:lnTo>
                    <a:pt x="138745" y="173102"/>
                  </a:lnTo>
                  <a:lnTo>
                    <a:pt x="323739" y="257827"/>
                  </a:lnTo>
                  <a:lnTo>
                    <a:pt x="367237" y="237909"/>
                  </a:lnTo>
                  <a:lnTo>
                    <a:pt x="182243" y="153184"/>
                  </a:lnTo>
                  <a:close/>
                </a:path>
                <a:path w="702309" h="321944">
                  <a:moveTo>
                    <a:pt x="655482" y="190612"/>
                  </a:moveTo>
                  <a:lnTo>
                    <a:pt x="611984" y="210541"/>
                  </a:lnTo>
                  <a:lnTo>
                    <a:pt x="658222" y="231714"/>
                  </a:lnTo>
                  <a:lnTo>
                    <a:pt x="701734" y="211796"/>
                  </a:lnTo>
                  <a:lnTo>
                    <a:pt x="655482" y="190612"/>
                  </a:lnTo>
                  <a:close/>
                </a:path>
                <a:path w="702309" h="321944">
                  <a:moveTo>
                    <a:pt x="520864" y="188729"/>
                  </a:moveTo>
                  <a:lnTo>
                    <a:pt x="477352" y="208648"/>
                  </a:lnTo>
                  <a:lnTo>
                    <a:pt x="523604" y="229832"/>
                  </a:lnTo>
                  <a:lnTo>
                    <a:pt x="567102" y="209914"/>
                  </a:lnTo>
                  <a:lnTo>
                    <a:pt x="520864" y="188729"/>
                  </a:lnTo>
                  <a:close/>
                </a:path>
                <a:path w="702309" h="321944">
                  <a:moveTo>
                    <a:pt x="386232" y="186836"/>
                  </a:moveTo>
                  <a:lnTo>
                    <a:pt x="342734" y="206766"/>
                  </a:lnTo>
                  <a:lnTo>
                    <a:pt x="388986" y="227939"/>
                  </a:lnTo>
                  <a:lnTo>
                    <a:pt x="432484" y="208020"/>
                  </a:lnTo>
                  <a:lnTo>
                    <a:pt x="386232" y="186836"/>
                  </a:lnTo>
                  <a:close/>
                </a:path>
                <a:path w="702309" h="321944">
                  <a:moveTo>
                    <a:pt x="586111" y="158841"/>
                  </a:moveTo>
                  <a:lnTo>
                    <a:pt x="542613" y="178770"/>
                  </a:lnTo>
                  <a:lnTo>
                    <a:pt x="588851" y="199943"/>
                  </a:lnTo>
                  <a:lnTo>
                    <a:pt x="632363" y="180025"/>
                  </a:lnTo>
                  <a:lnTo>
                    <a:pt x="586111" y="158841"/>
                  </a:lnTo>
                  <a:close/>
                </a:path>
                <a:path w="702309" h="321944">
                  <a:moveTo>
                    <a:pt x="451493" y="156959"/>
                  </a:moveTo>
                  <a:lnTo>
                    <a:pt x="407981" y="176877"/>
                  </a:lnTo>
                  <a:lnTo>
                    <a:pt x="454233" y="198061"/>
                  </a:lnTo>
                  <a:lnTo>
                    <a:pt x="497731" y="178143"/>
                  </a:lnTo>
                  <a:lnTo>
                    <a:pt x="451493" y="156959"/>
                  </a:lnTo>
                  <a:close/>
                </a:path>
                <a:path w="702309" h="321944">
                  <a:moveTo>
                    <a:pt x="316861" y="155077"/>
                  </a:moveTo>
                  <a:lnTo>
                    <a:pt x="273363" y="174995"/>
                  </a:lnTo>
                  <a:lnTo>
                    <a:pt x="319615" y="196168"/>
                  </a:lnTo>
                  <a:lnTo>
                    <a:pt x="363113" y="176250"/>
                  </a:lnTo>
                  <a:lnTo>
                    <a:pt x="316861" y="155077"/>
                  </a:lnTo>
                  <a:close/>
                </a:path>
                <a:path w="702309" h="321944">
                  <a:moveTo>
                    <a:pt x="516740" y="127070"/>
                  </a:moveTo>
                  <a:lnTo>
                    <a:pt x="473242" y="147000"/>
                  </a:lnTo>
                  <a:lnTo>
                    <a:pt x="519494" y="168173"/>
                  </a:lnTo>
                  <a:lnTo>
                    <a:pt x="562992" y="148255"/>
                  </a:lnTo>
                  <a:lnTo>
                    <a:pt x="516740" y="127070"/>
                  </a:lnTo>
                  <a:close/>
                </a:path>
                <a:path w="702309" h="321944">
                  <a:moveTo>
                    <a:pt x="382122" y="125188"/>
                  </a:moveTo>
                  <a:lnTo>
                    <a:pt x="338610" y="145107"/>
                  </a:lnTo>
                  <a:lnTo>
                    <a:pt x="384862" y="166291"/>
                  </a:lnTo>
                  <a:lnTo>
                    <a:pt x="428360" y="146372"/>
                  </a:lnTo>
                  <a:lnTo>
                    <a:pt x="382122" y="125188"/>
                  </a:lnTo>
                  <a:close/>
                </a:path>
                <a:path w="702309" h="321944">
                  <a:moveTo>
                    <a:pt x="247490" y="123306"/>
                  </a:moveTo>
                  <a:lnTo>
                    <a:pt x="203992" y="143225"/>
                  </a:lnTo>
                  <a:lnTo>
                    <a:pt x="250244" y="164409"/>
                  </a:lnTo>
                  <a:lnTo>
                    <a:pt x="293742" y="144479"/>
                  </a:lnTo>
                  <a:lnTo>
                    <a:pt x="247490" y="123306"/>
                  </a:lnTo>
                  <a:close/>
                </a:path>
                <a:path w="702309" h="321944">
                  <a:moveTo>
                    <a:pt x="112873" y="121413"/>
                  </a:moveTo>
                  <a:lnTo>
                    <a:pt x="69375" y="141331"/>
                  </a:lnTo>
                  <a:lnTo>
                    <a:pt x="115612" y="162515"/>
                  </a:lnTo>
                  <a:lnTo>
                    <a:pt x="159125" y="142597"/>
                  </a:lnTo>
                  <a:lnTo>
                    <a:pt x="112873" y="121413"/>
                  </a:lnTo>
                  <a:close/>
                </a:path>
                <a:path w="702309" h="321944">
                  <a:moveTo>
                    <a:pt x="447369" y="95300"/>
                  </a:moveTo>
                  <a:lnTo>
                    <a:pt x="403871" y="115229"/>
                  </a:lnTo>
                  <a:lnTo>
                    <a:pt x="450123" y="136402"/>
                  </a:lnTo>
                  <a:lnTo>
                    <a:pt x="493621" y="116484"/>
                  </a:lnTo>
                  <a:lnTo>
                    <a:pt x="447369" y="95300"/>
                  </a:lnTo>
                  <a:close/>
                </a:path>
                <a:path w="702309" h="321944">
                  <a:moveTo>
                    <a:pt x="312737" y="93418"/>
                  </a:moveTo>
                  <a:lnTo>
                    <a:pt x="269239" y="113336"/>
                  </a:lnTo>
                  <a:lnTo>
                    <a:pt x="315491" y="134520"/>
                  </a:lnTo>
                  <a:lnTo>
                    <a:pt x="358989" y="114602"/>
                  </a:lnTo>
                  <a:lnTo>
                    <a:pt x="312737" y="93418"/>
                  </a:lnTo>
                  <a:close/>
                </a:path>
                <a:path w="702309" h="321944">
                  <a:moveTo>
                    <a:pt x="178120" y="91536"/>
                  </a:moveTo>
                  <a:lnTo>
                    <a:pt x="134622" y="111454"/>
                  </a:lnTo>
                  <a:lnTo>
                    <a:pt x="180874" y="132638"/>
                  </a:lnTo>
                  <a:lnTo>
                    <a:pt x="224371" y="112709"/>
                  </a:lnTo>
                  <a:lnTo>
                    <a:pt x="178120" y="91536"/>
                  </a:lnTo>
                  <a:close/>
                </a:path>
                <a:path w="702309" h="321944">
                  <a:moveTo>
                    <a:pt x="43502" y="89643"/>
                  </a:moveTo>
                  <a:lnTo>
                    <a:pt x="0" y="109561"/>
                  </a:lnTo>
                  <a:lnTo>
                    <a:pt x="46242" y="130745"/>
                  </a:lnTo>
                  <a:lnTo>
                    <a:pt x="89754" y="110827"/>
                  </a:lnTo>
                  <a:lnTo>
                    <a:pt x="43502" y="89643"/>
                  </a:lnTo>
                  <a:close/>
                </a:path>
                <a:path w="702309" h="321944">
                  <a:moveTo>
                    <a:pt x="377998" y="63529"/>
                  </a:moveTo>
                  <a:lnTo>
                    <a:pt x="334501" y="83459"/>
                  </a:lnTo>
                  <a:lnTo>
                    <a:pt x="380752" y="104632"/>
                  </a:lnTo>
                  <a:lnTo>
                    <a:pt x="424236" y="84713"/>
                  </a:lnTo>
                  <a:lnTo>
                    <a:pt x="377998" y="63529"/>
                  </a:lnTo>
                  <a:close/>
                </a:path>
                <a:path w="702309" h="321944">
                  <a:moveTo>
                    <a:pt x="243367" y="61647"/>
                  </a:moveTo>
                  <a:lnTo>
                    <a:pt x="199869" y="81566"/>
                  </a:lnTo>
                  <a:lnTo>
                    <a:pt x="246120" y="102750"/>
                  </a:lnTo>
                  <a:lnTo>
                    <a:pt x="289618" y="82831"/>
                  </a:lnTo>
                  <a:lnTo>
                    <a:pt x="243367" y="61647"/>
                  </a:lnTo>
                  <a:close/>
                </a:path>
                <a:path w="702309" h="321944">
                  <a:moveTo>
                    <a:pt x="108749" y="59765"/>
                  </a:moveTo>
                  <a:lnTo>
                    <a:pt x="65251" y="79684"/>
                  </a:lnTo>
                  <a:lnTo>
                    <a:pt x="111503" y="100868"/>
                  </a:lnTo>
                  <a:lnTo>
                    <a:pt x="155001" y="80938"/>
                  </a:lnTo>
                  <a:lnTo>
                    <a:pt x="108749" y="59765"/>
                  </a:lnTo>
                  <a:close/>
                </a:path>
                <a:path w="702309" h="321944">
                  <a:moveTo>
                    <a:pt x="308628" y="31770"/>
                  </a:moveTo>
                  <a:lnTo>
                    <a:pt x="265130" y="51688"/>
                  </a:lnTo>
                  <a:lnTo>
                    <a:pt x="311382" y="72872"/>
                  </a:lnTo>
                  <a:lnTo>
                    <a:pt x="354865" y="52943"/>
                  </a:lnTo>
                  <a:lnTo>
                    <a:pt x="308628" y="31770"/>
                  </a:lnTo>
                  <a:close/>
                </a:path>
                <a:path w="702309" h="321944">
                  <a:moveTo>
                    <a:pt x="173996" y="29877"/>
                  </a:moveTo>
                  <a:lnTo>
                    <a:pt x="130498" y="49795"/>
                  </a:lnTo>
                  <a:lnTo>
                    <a:pt x="176750" y="70979"/>
                  </a:lnTo>
                  <a:lnTo>
                    <a:pt x="220248" y="51061"/>
                  </a:lnTo>
                  <a:lnTo>
                    <a:pt x="173996" y="29877"/>
                  </a:lnTo>
                  <a:close/>
                </a:path>
                <a:path w="702309" h="321944">
                  <a:moveTo>
                    <a:pt x="239257" y="0"/>
                  </a:moveTo>
                  <a:lnTo>
                    <a:pt x="195745" y="19918"/>
                  </a:lnTo>
                  <a:lnTo>
                    <a:pt x="242011" y="41102"/>
                  </a:lnTo>
                  <a:lnTo>
                    <a:pt x="285495" y="21172"/>
                  </a:lnTo>
                  <a:lnTo>
                    <a:pt x="2392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33" name="object 97">
              <a:extLst>
                <a:ext uri="{FF2B5EF4-FFF2-40B4-BE49-F238E27FC236}">
                  <a16:creationId xmlns:a16="http://schemas.microsoft.com/office/drawing/2014/main" id="{E692A261-7680-62E3-0E60-A5BCE8D8D256}"/>
                </a:ext>
              </a:extLst>
            </p:cNvPr>
            <p:cNvSpPr/>
            <p:nvPr/>
          </p:nvSpPr>
          <p:spPr>
            <a:xfrm>
              <a:off x="4377610" y="2545672"/>
              <a:ext cx="526733" cy="232410"/>
            </a:xfrm>
            <a:custGeom>
              <a:avLst/>
              <a:gdLst/>
              <a:ahLst/>
              <a:cxnLst/>
              <a:rect l="l" t="t" r="r" b="b"/>
              <a:pathLst>
                <a:path w="702309" h="309880">
                  <a:moveTo>
                    <a:pt x="195745" y="0"/>
                  </a:moveTo>
                  <a:lnTo>
                    <a:pt x="195745" y="7942"/>
                  </a:lnTo>
                  <a:lnTo>
                    <a:pt x="241997" y="29115"/>
                  </a:lnTo>
                  <a:lnTo>
                    <a:pt x="242011" y="21184"/>
                  </a:lnTo>
                  <a:lnTo>
                    <a:pt x="195745" y="0"/>
                  </a:lnTo>
                  <a:close/>
                </a:path>
                <a:path w="702309" h="309880">
                  <a:moveTo>
                    <a:pt x="285495" y="1254"/>
                  </a:moveTo>
                  <a:lnTo>
                    <a:pt x="242011" y="21184"/>
                  </a:lnTo>
                  <a:lnTo>
                    <a:pt x="241997" y="29115"/>
                  </a:lnTo>
                  <a:lnTo>
                    <a:pt x="285495" y="9197"/>
                  </a:lnTo>
                  <a:lnTo>
                    <a:pt x="285495" y="1254"/>
                  </a:lnTo>
                  <a:close/>
                </a:path>
                <a:path w="702309" h="309880">
                  <a:moveTo>
                    <a:pt x="265130" y="31770"/>
                  </a:moveTo>
                  <a:lnTo>
                    <a:pt x="265130" y="39713"/>
                  </a:lnTo>
                  <a:lnTo>
                    <a:pt x="311367" y="60886"/>
                  </a:lnTo>
                  <a:lnTo>
                    <a:pt x="311382" y="52954"/>
                  </a:lnTo>
                  <a:lnTo>
                    <a:pt x="265130" y="31770"/>
                  </a:lnTo>
                  <a:close/>
                </a:path>
                <a:path w="702309" h="309880">
                  <a:moveTo>
                    <a:pt x="354865" y="33025"/>
                  </a:moveTo>
                  <a:lnTo>
                    <a:pt x="311382" y="52954"/>
                  </a:lnTo>
                  <a:lnTo>
                    <a:pt x="311367" y="60886"/>
                  </a:lnTo>
                  <a:lnTo>
                    <a:pt x="354865" y="40967"/>
                  </a:lnTo>
                  <a:lnTo>
                    <a:pt x="354865" y="33025"/>
                  </a:lnTo>
                  <a:close/>
                </a:path>
                <a:path w="702309" h="309880">
                  <a:moveTo>
                    <a:pt x="334501" y="63541"/>
                  </a:moveTo>
                  <a:lnTo>
                    <a:pt x="334501" y="71483"/>
                  </a:lnTo>
                  <a:lnTo>
                    <a:pt x="380752" y="92656"/>
                  </a:lnTo>
                  <a:lnTo>
                    <a:pt x="380752" y="84713"/>
                  </a:lnTo>
                  <a:lnTo>
                    <a:pt x="334501" y="63541"/>
                  </a:lnTo>
                  <a:close/>
                </a:path>
                <a:path w="702309" h="309880">
                  <a:moveTo>
                    <a:pt x="424236" y="64795"/>
                  </a:moveTo>
                  <a:lnTo>
                    <a:pt x="380752" y="84713"/>
                  </a:lnTo>
                  <a:lnTo>
                    <a:pt x="380752" y="92656"/>
                  </a:lnTo>
                  <a:lnTo>
                    <a:pt x="424236" y="72738"/>
                  </a:lnTo>
                  <a:lnTo>
                    <a:pt x="424236" y="64795"/>
                  </a:lnTo>
                  <a:close/>
                </a:path>
                <a:path w="702309" h="309880">
                  <a:moveTo>
                    <a:pt x="403871" y="95311"/>
                  </a:moveTo>
                  <a:lnTo>
                    <a:pt x="403871" y="103243"/>
                  </a:lnTo>
                  <a:lnTo>
                    <a:pt x="450109" y="124420"/>
                  </a:lnTo>
                  <a:lnTo>
                    <a:pt x="450123" y="116484"/>
                  </a:lnTo>
                  <a:lnTo>
                    <a:pt x="403871" y="95311"/>
                  </a:lnTo>
                  <a:close/>
                </a:path>
                <a:path w="702309" h="309880">
                  <a:moveTo>
                    <a:pt x="493621" y="96566"/>
                  </a:moveTo>
                  <a:lnTo>
                    <a:pt x="450123" y="116484"/>
                  </a:lnTo>
                  <a:lnTo>
                    <a:pt x="450123" y="124420"/>
                  </a:lnTo>
                  <a:lnTo>
                    <a:pt x="493621" y="104508"/>
                  </a:lnTo>
                  <a:lnTo>
                    <a:pt x="493621" y="96566"/>
                  </a:lnTo>
                  <a:close/>
                </a:path>
                <a:path w="702309" h="309880">
                  <a:moveTo>
                    <a:pt x="473242" y="127082"/>
                  </a:moveTo>
                  <a:lnTo>
                    <a:pt x="473242" y="135013"/>
                  </a:lnTo>
                  <a:lnTo>
                    <a:pt x="519480" y="156197"/>
                  </a:lnTo>
                  <a:lnTo>
                    <a:pt x="519494" y="148255"/>
                  </a:lnTo>
                  <a:lnTo>
                    <a:pt x="473242" y="127082"/>
                  </a:lnTo>
                  <a:close/>
                </a:path>
                <a:path w="702309" h="309880">
                  <a:moveTo>
                    <a:pt x="562992" y="128336"/>
                  </a:moveTo>
                  <a:lnTo>
                    <a:pt x="519494" y="148255"/>
                  </a:lnTo>
                  <a:lnTo>
                    <a:pt x="519480" y="156197"/>
                  </a:lnTo>
                  <a:lnTo>
                    <a:pt x="562992" y="136279"/>
                  </a:lnTo>
                  <a:lnTo>
                    <a:pt x="562992" y="128336"/>
                  </a:lnTo>
                  <a:close/>
                </a:path>
                <a:path w="702309" h="309880">
                  <a:moveTo>
                    <a:pt x="542613" y="158852"/>
                  </a:moveTo>
                  <a:lnTo>
                    <a:pt x="542613" y="166784"/>
                  </a:lnTo>
                  <a:lnTo>
                    <a:pt x="588851" y="187968"/>
                  </a:lnTo>
                  <a:lnTo>
                    <a:pt x="588851" y="180025"/>
                  </a:lnTo>
                  <a:lnTo>
                    <a:pt x="542613" y="158852"/>
                  </a:lnTo>
                  <a:close/>
                </a:path>
                <a:path w="702309" h="309880">
                  <a:moveTo>
                    <a:pt x="632363" y="160107"/>
                  </a:moveTo>
                  <a:lnTo>
                    <a:pt x="588851" y="180025"/>
                  </a:lnTo>
                  <a:lnTo>
                    <a:pt x="588851" y="187968"/>
                  </a:lnTo>
                  <a:lnTo>
                    <a:pt x="632363" y="168050"/>
                  </a:lnTo>
                  <a:lnTo>
                    <a:pt x="632363" y="160107"/>
                  </a:lnTo>
                  <a:close/>
                </a:path>
                <a:path w="702309" h="309880">
                  <a:moveTo>
                    <a:pt x="701734" y="191877"/>
                  </a:moveTo>
                  <a:lnTo>
                    <a:pt x="658222" y="211796"/>
                  </a:lnTo>
                  <a:lnTo>
                    <a:pt x="658236" y="219732"/>
                  </a:lnTo>
                  <a:lnTo>
                    <a:pt x="701734" y="199820"/>
                  </a:lnTo>
                  <a:lnTo>
                    <a:pt x="701734" y="191877"/>
                  </a:lnTo>
                  <a:close/>
                </a:path>
                <a:path w="702309" h="309880">
                  <a:moveTo>
                    <a:pt x="611984" y="190623"/>
                  </a:moveTo>
                  <a:lnTo>
                    <a:pt x="611984" y="198554"/>
                  </a:lnTo>
                  <a:lnTo>
                    <a:pt x="658222" y="219732"/>
                  </a:lnTo>
                  <a:lnTo>
                    <a:pt x="658222" y="211796"/>
                  </a:lnTo>
                  <a:lnTo>
                    <a:pt x="611984" y="190623"/>
                  </a:lnTo>
                  <a:close/>
                </a:path>
                <a:path w="702309" h="309880">
                  <a:moveTo>
                    <a:pt x="130498" y="29877"/>
                  </a:moveTo>
                  <a:lnTo>
                    <a:pt x="130498" y="37819"/>
                  </a:lnTo>
                  <a:lnTo>
                    <a:pt x="176750" y="59004"/>
                  </a:lnTo>
                  <a:lnTo>
                    <a:pt x="176750" y="51061"/>
                  </a:lnTo>
                  <a:lnTo>
                    <a:pt x="130498" y="29877"/>
                  </a:lnTo>
                  <a:close/>
                </a:path>
                <a:path w="702309" h="309880">
                  <a:moveTo>
                    <a:pt x="220248" y="31143"/>
                  </a:moveTo>
                  <a:lnTo>
                    <a:pt x="176750" y="51061"/>
                  </a:lnTo>
                  <a:lnTo>
                    <a:pt x="176750" y="59004"/>
                  </a:lnTo>
                  <a:lnTo>
                    <a:pt x="220248" y="39074"/>
                  </a:lnTo>
                  <a:lnTo>
                    <a:pt x="220248" y="31143"/>
                  </a:lnTo>
                  <a:close/>
                </a:path>
                <a:path w="702309" h="309880">
                  <a:moveTo>
                    <a:pt x="199869" y="61647"/>
                  </a:moveTo>
                  <a:lnTo>
                    <a:pt x="199869" y="69590"/>
                  </a:lnTo>
                  <a:lnTo>
                    <a:pt x="246120" y="90774"/>
                  </a:lnTo>
                  <a:lnTo>
                    <a:pt x="246120" y="82831"/>
                  </a:lnTo>
                  <a:lnTo>
                    <a:pt x="199869" y="61647"/>
                  </a:lnTo>
                  <a:close/>
                </a:path>
                <a:path w="702309" h="309880">
                  <a:moveTo>
                    <a:pt x="289618" y="62913"/>
                  </a:moveTo>
                  <a:lnTo>
                    <a:pt x="246120" y="82831"/>
                  </a:lnTo>
                  <a:lnTo>
                    <a:pt x="246120" y="90774"/>
                  </a:lnTo>
                  <a:lnTo>
                    <a:pt x="289618" y="70845"/>
                  </a:lnTo>
                  <a:lnTo>
                    <a:pt x="289618" y="62913"/>
                  </a:lnTo>
                  <a:close/>
                </a:path>
                <a:path w="702309" h="309880">
                  <a:moveTo>
                    <a:pt x="269239" y="93418"/>
                  </a:moveTo>
                  <a:lnTo>
                    <a:pt x="269239" y="101361"/>
                  </a:lnTo>
                  <a:lnTo>
                    <a:pt x="315491" y="122545"/>
                  </a:lnTo>
                  <a:lnTo>
                    <a:pt x="315491" y="114602"/>
                  </a:lnTo>
                  <a:lnTo>
                    <a:pt x="269239" y="93418"/>
                  </a:lnTo>
                  <a:close/>
                </a:path>
                <a:path w="702309" h="309880">
                  <a:moveTo>
                    <a:pt x="358989" y="94684"/>
                  </a:moveTo>
                  <a:lnTo>
                    <a:pt x="315491" y="114602"/>
                  </a:lnTo>
                  <a:lnTo>
                    <a:pt x="315491" y="122545"/>
                  </a:lnTo>
                  <a:lnTo>
                    <a:pt x="358989" y="102615"/>
                  </a:lnTo>
                  <a:lnTo>
                    <a:pt x="358989" y="94684"/>
                  </a:lnTo>
                  <a:close/>
                </a:path>
                <a:path w="702309" h="309880">
                  <a:moveTo>
                    <a:pt x="338610" y="125188"/>
                  </a:moveTo>
                  <a:lnTo>
                    <a:pt x="338610" y="133131"/>
                  </a:lnTo>
                  <a:lnTo>
                    <a:pt x="384862" y="154315"/>
                  </a:lnTo>
                  <a:lnTo>
                    <a:pt x="384862" y="146372"/>
                  </a:lnTo>
                  <a:lnTo>
                    <a:pt x="338610" y="125188"/>
                  </a:lnTo>
                  <a:close/>
                </a:path>
                <a:path w="702309" h="309880">
                  <a:moveTo>
                    <a:pt x="428360" y="126454"/>
                  </a:moveTo>
                  <a:lnTo>
                    <a:pt x="384862" y="146372"/>
                  </a:lnTo>
                  <a:lnTo>
                    <a:pt x="384862" y="154315"/>
                  </a:lnTo>
                  <a:lnTo>
                    <a:pt x="428360" y="134386"/>
                  </a:lnTo>
                  <a:lnTo>
                    <a:pt x="428360" y="126454"/>
                  </a:lnTo>
                  <a:close/>
                </a:path>
                <a:path w="702309" h="309880">
                  <a:moveTo>
                    <a:pt x="407981" y="156959"/>
                  </a:moveTo>
                  <a:lnTo>
                    <a:pt x="407981" y="164902"/>
                  </a:lnTo>
                  <a:lnTo>
                    <a:pt x="454233" y="186086"/>
                  </a:lnTo>
                  <a:lnTo>
                    <a:pt x="454233" y="178143"/>
                  </a:lnTo>
                  <a:lnTo>
                    <a:pt x="407981" y="156959"/>
                  </a:lnTo>
                  <a:close/>
                </a:path>
                <a:path w="702309" h="309880">
                  <a:moveTo>
                    <a:pt x="497731" y="158225"/>
                  </a:moveTo>
                  <a:lnTo>
                    <a:pt x="454233" y="178143"/>
                  </a:lnTo>
                  <a:lnTo>
                    <a:pt x="454233" y="186086"/>
                  </a:lnTo>
                  <a:lnTo>
                    <a:pt x="497731" y="166156"/>
                  </a:lnTo>
                  <a:lnTo>
                    <a:pt x="497731" y="158225"/>
                  </a:lnTo>
                  <a:close/>
                </a:path>
                <a:path w="702309" h="309880">
                  <a:moveTo>
                    <a:pt x="477352" y="188729"/>
                  </a:moveTo>
                  <a:lnTo>
                    <a:pt x="477352" y="196672"/>
                  </a:lnTo>
                  <a:lnTo>
                    <a:pt x="523604" y="217856"/>
                  </a:lnTo>
                  <a:lnTo>
                    <a:pt x="523604" y="209914"/>
                  </a:lnTo>
                  <a:lnTo>
                    <a:pt x="477352" y="188729"/>
                  </a:lnTo>
                  <a:close/>
                </a:path>
                <a:path w="702309" h="309880">
                  <a:moveTo>
                    <a:pt x="567102" y="189995"/>
                  </a:moveTo>
                  <a:lnTo>
                    <a:pt x="523604" y="209914"/>
                  </a:lnTo>
                  <a:lnTo>
                    <a:pt x="523604" y="217856"/>
                  </a:lnTo>
                  <a:lnTo>
                    <a:pt x="567102" y="197927"/>
                  </a:lnTo>
                  <a:lnTo>
                    <a:pt x="567102" y="189995"/>
                  </a:lnTo>
                  <a:close/>
                </a:path>
                <a:path w="702309" h="309880">
                  <a:moveTo>
                    <a:pt x="546737" y="220500"/>
                  </a:moveTo>
                  <a:lnTo>
                    <a:pt x="546737" y="228443"/>
                  </a:lnTo>
                  <a:lnTo>
                    <a:pt x="592975" y="249627"/>
                  </a:lnTo>
                  <a:lnTo>
                    <a:pt x="592975" y="241684"/>
                  </a:lnTo>
                  <a:lnTo>
                    <a:pt x="546737" y="220500"/>
                  </a:lnTo>
                  <a:close/>
                </a:path>
                <a:path w="702309" h="309880">
                  <a:moveTo>
                    <a:pt x="636473" y="221766"/>
                  </a:moveTo>
                  <a:lnTo>
                    <a:pt x="592975" y="241684"/>
                  </a:lnTo>
                  <a:lnTo>
                    <a:pt x="592975" y="249627"/>
                  </a:lnTo>
                  <a:lnTo>
                    <a:pt x="636487" y="229697"/>
                  </a:lnTo>
                  <a:lnTo>
                    <a:pt x="636473" y="221766"/>
                  </a:lnTo>
                  <a:close/>
                </a:path>
                <a:path w="702309" h="309880">
                  <a:moveTo>
                    <a:pt x="65251" y="59765"/>
                  </a:moveTo>
                  <a:lnTo>
                    <a:pt x="65251" y="67708"/>
                  </a:lnTo>
                  <a:lnTo>
                    <a:pt x="111503" y="88881"/>
                  </a:lnTo>
                  <a:lnTo>
                    <a:pt x="111503" y="80949"/>
                  </a:lnTo>
                  <a:lnTo>
                    <a:pt x="65251" y="59765"/>
                  </a:lnTo>
                  <a:close/>
                </a:path>
                <a:path w="702309" h="309880">
                  <a:moveTo>
                    <a:pt x="155001" y="61020"/>
                  </a:moveTo>
                  <a:lnTo>
                    <a:pt x="111503" y="80949"/>
                  </a:lnTo>
                  <a:lnTo>
                    <a:pt x="111503" y="88881"/>
                  </a:lnTo>
                  <a:lnTo>
                    <a:pt x="155001" y="68963"/>
                  </a:lnTo>
                  <a:lnTo>
                    <a:pt x="155001" y="61020"/>
                  </a:lnTo>
                  <a:close/>
                </a:path>
                <a:path w="702309" h="309880">
                  <a:moveTo>
                    <a:pt x="134622" y="91536"/>
                  </a:moveTo>
                  <a:lnTo>
                    <a:pt x="134622" y="99478"/>
                  </a:lnTo>
                  <a:lnTo>
                    <a:pt x="180874" y="120651"/>
                  </a:lnTo>
                  <a:lnTo>
                    <a:pt x="180874" y="112720"/>
                  </a:lnTo>
                  <a:lnTo>
                    <a:pt x="134622" y="91536"/>
                  </a:lnTo>
                  <a:close/>
                </a:path>
                <a:path w="702309" h="309880">
                  <a:moveTo>
                    <a:pt x="224371" y="92791"/>
                  </a:moveTo>
                  <a:lnTo>
                    <a:pt x="180874" y="112720"/>
                  </a:lnTo>
                  <a:lnTo>
                    <a:pt x="180874" y="120651"/>
                  </a:lnTo>
                  <a:lnTo>
                    <a:pt x="224371" y="100733"/>
                  </a:lnTo>
                  <a:lnTo>
                    <a:pt x="224371" y="92791"/>
                  </a:lnTo>
                  <a:close/>
                </a:path>
                <a:path w="702309" h="309880">
                  <a:moveTo>
                    <a:pt x="203992" y="123306"/>
                  </a:moveTo>
                  <a:lnTo>
                    <a:pt x="203992" y="131249"/>
                  </a:lnTo>
                  <a:lnTo>
                    <a:pt x="250244" y="152422"/>
                  </a:lnTo>
                  <a:lnTo>
                    <a:pt x="250244" y="144490"/>
                  </a:lnTo>
                  <a:lnTo>
                    <a:pt x="203992" y="123306"/>
                  </a:lnTo>
                  <a:close/>
                </a:path>
                <a:path w="702309" h="309880">
                  <a:moveTo>
                    <a:pt x="293742" y="124561"/>
                  </a:moveTo>
                  <a:lnTo>
                    <a:pt x="250244" y="144490"/>
                  </a:lnTo>
                  <a:lnTo>
                    <a:pt x="250244" y="152422"/>
                  </a:lnTo>
                  <a:lnTo>
                    <a:pt x="293742" y="132504"/>
                  </a:lnTo>
                  <a:lnTo>
                    <a:pt x="293742" y="124561"/>
                  </a:lnTo>
                  <a:close/>
                </a:path>
                <a:path w="702309" h="309880">
                  <a:moveTo>
                    <a:pt x="412105" y="218618"/>
                  </a:moveTo>
                  <a:lnTo>
                    <a:pt x="412105" y="226549"/>
                  </a:lnTo>
                  <a:lnTo>
                    <a:pt x="458357" y="247734"/>
                  </a:lnTo>
                  <a:lnTo>
                    <a:pt x="458357" y="239791"/>
                  </a:lnTo>
                  <a:lnTo>
                    <a:pt x="412105" y="218618"/>
                  </a:lnTo>
                  <a:close/>
                </a:path>
                <a:path w="702309" h="309880">
                  <a:moveTo>
                    <a:pt x="501855" y="219873"/>
                  </a:moveTo>
                  <a:lnTo>
                    <a:pt x="458357" y="239791"/>
                  </a:lnTo>
                  <a:lnTo>
                    <a:pt x="458357" y="247734"/>
                  </a:lnTo>
                  <a:lnTo>
                    <a:pt x="501855" y="227815"/>
                  </a:lnTo>
                  <a:lnTo>
                    <a:pt x="501855" y="219873"/>
                  </a:lnTo>
                  <a:close/>
                </a:path>
                <a:path w="702309" h="309880">
                  <a:moveTo>
                    <a:pt x="138745" y="153184"/>
                  </a:moveTo>
                  <a:lnTo>
                    <a:pt x="138745" y="161126"/>
                  </a:lnTo>
                  <a:lnTo>
                    <a:pt x="323739" y="245851"/>
                  </a:lnTo>
                  <a:lnTo>
                    <a:pt x="323739" y="237909"/>
                  </a:lnTo>
                  <a:lnTo>
                    <a:pt x="138745" y="153184"/>
                  </a:lnTo>
                  <a:close/>
                </a:path>
                <a:path w="702309" h="309880">
                  <a:moveTo>
                    <a:pt x="367237" y="217991"/>
                  </a:moveTo>
                  <a:lnTo>
                    <a:pt x="323739" y="237909"/>
                  </a:lnTo>
                  <a:lnTo>
                    <a:pt x="323739" y="245851"/>
                  </a:lnTo>
                  <a:lnTo>
                    <a:pt x="367237" y="225922"/>
                  </a:lnTo>
                  <a:lnTo>
                    <a:pt x="367237" y="217991"/>
                  </a:lnTo>
                  <a:close/>
                </a:path>
                <a:path w="702309" h="309880">
                  <a:moveTo>
                    <a:pt x="342734" y="186847"/>
                  </a:moveTo>
                  <a:lnTo>
                    <a:pt x="342734" y="194779"/>
                  </a:lnTo>
                  <a:lnTo>
                    <a:pt x="388986" y="215963"/>
                  </a:lnTo>
                  <a:lnTo>
                    <a:pt x="388986" y="208020"/>
                  </a:lnTo>
                  <a:lnTo>
                    <a:pt x="342734" y="186847"/>
                  </a:lnTo>
                  <a:close/>
                </a:path>
                <a:path w="702309" h="309880">
                  <a:moveTo>
                    <a:pt x="432484" y="188102"/>
                  </a:moveTo>
                  <a:lnTo>
                    <a:pt x="388986" y="208020"/>
                  </a:lnTo>
                  <a:lnTo>
                    <a:pt x="388986" y="215963"/>
                  </a:lnTo>
                  <a:lnTo>
                    <a:pt x="432484" y="196045"/>
                  </a:lnTo>
                  <a:lnTo>
                    <a:pt x="432484" y="188102"/>
                  </a:lnTo>
                  <a:close/>
                </a:path>
                <a:path w="702309" h="309880">
                  <a:moveTo>
                    <a:pt x="273363" y="155077"/>
                  </a:moveTo>
                  <a:lnTo>
                    <a:pt x="273363" y="163020"/>
                  </a:lnTo>
                  <a:lnTo>
                    <a:pt x="319615" y="184192"/>
                  </a:lnTo>
                  <a:lnTo>
                    <a:pt x="319615" y="176250"/>
                  </a:lnTo>
                  <a:lnTo>
                    <a:pt x="273363" y="155077"/>
                  </a:lnTo>
                  <a:close/>
                </a:path>
                <a:path w="702309" h="309880">
                  <a:moveTo>
                    <a:pt x="363113" y="156332"/>
                  </a:moveTo>
                  <a:lnTo>
                    <a:pt x="319615" y="176250"/>
                  </a:lnTo>
                  <a:lnTo>
                    <a:pt x="319615" y="184192"/>
                  </a:lnTo>
                  <a:lnTo>
                    <a:pt x="363113" y="164274"/>
                  </a:lnTo>
                  <a:lnTo>
                    <a:pt x="363113" y="156332"/>
                  </a:lnTo>
                  <a:close/>
                </a:path>
                <a:path w="702309" h="309880">
                  <a:moveTo>
                    <a:pt x="481476" y="250389"/>
                  </a:moveTo>
                  <a:lnTo>
                    <a:pt x="481476" y="258320"/>
                  </a:lnTo>
                  <a:lnTo>
                    <a:pt x="527728" y="279504"/>
                  </a:lnTo>
                  <a:lnTo>
                    <a:pt x="527728" y="271561"/>
                  </a:lnTo>
                  <a:lnTo>
                    <a:pt x="481476" y="250389"/>
                  </a:lnTo>
                  <a:close/>
                </a:path>
                <a:path w="702309" h="309880">
                  <a:moveTo>
                    <a:pt x="571226" y="251643"/>
                  </a:moveTo>
                  <a:lnTo>
                    <a:pt x="527728" y="271561"/>
                  </a:lnTo>
                  <a:lnTo>
                    <a:pt x="527728" y="279504"/>
                  </a:lnTo>
                  <a:lnTo>
                    <a:pt x="571226" y="259586"/>
                  </a:lnTo>
                  <a:lnTo>
                    <a:pt x="571226" y="251643"/>
                  </a:lnTo>
                  <a:close/>
                </a:path>
                <a:path w="702309" h="309880">
                  <a:moveTo>
                    <a:pt x="0" y="89643"/>
                  </a:moveTo>
                  <a:lnTo>
                    <a:pt x="0" y="97585"/>
                  </a:lnTo>
                  <a:lnTo>
                    <a:pt x="46242" y="118769"/>
                  </a:lnTo>
                  <a:lnTo>
                    <a:pt x="46242" y="110827"/>
                  </a:lnTo>
                  <a:lnTo>
                    <a:pt x="0" y="89643"/>
                  </a:lnTo>
                  <a:close/>
                </a:path>
                <a:path w="702309" h="309880">
                  <a:moveTo>
                    <a:pt x="89754" y="90908"/>
                  </a:moveTo>
                  <a:lnTo>
                    <a:pt x="46242" y="110827"/>
                  </a:lnTo>
                  <a:lnTo>
                    <a:pt x="46242" y="118769"/>
                  </a:lnTo>
                  <a:lnTo>
                    <a:pt x="89754" y="98840"/>
                  </a:lnTo>
                  <a:lnTo>
                    <a:pt x="89754" y="90908"/>
                  </a:lnTo>
                  <a:close/>
                </a:path>
                <a:path w="702309" h="309880">
                  <a:moveTo>
                    <a:pt x="69375" y="121413"/>
                  </a:moveTo>
                  <a:lnTo>
                    <a:pt x="69375" y="129356"/>
                  </a:lnTo>
                  <a:lnTo>
                    <a:pt x="115612" y="150540"/>
                  </a:lnTo>
                  <a:lnTo>
                    <a:pt x="115612" y="142597"/>
                  </a:lnTo>
                  <a:lnTo>
                    <a:pt x="69375" y="121413"/>
                  </a:lnTo>
                  <a:close/>
                </a:path>
                <a:path w="702309" h="309880">
                  <a:moveTo>
                    <a:pt x="159125" y="122679"/>
                  </a:moveTo>
                  <a:lnTo>
                    <a:pt x="115612" y="142597"/>
                  </a:lnTo>
                  <a:lnTo>
                    <a:pt x="115612" y="150540"/>
                  </a:lnTo>
                  <a:lnTo>
                    <a:pt x="159125" y="130610"/>
                  </a:lnTo>
                  <a:lnTo>
                    <a:pt x="159125" y="122679"/>
                  </a:lnTo>
                  <a:close/>
                </a:path>
                <a:path w="702309" h="309880">
                  <a:moveTo>
                    <a:pt x="346858" y="248495"/>
                  </a:moveTo>
                  <a:lnTo>
                    <a:pt x="346858" y="256438"/>
                  </a:lnTo>
                  <a:lnTo>
                    <a:pt x="393110" y="277622"/>
                  </a:lnTo>
                  <a:lnTo>
                    <a:pt x="393110" y="269679"/>
                  </a:lnTo>
                  <a:lnTo>
                    <a:pt x="346858" y="248495"/>
                  </a:lnTo>
                  <a:close/>
                </a:path>
                <a:path w="702309" h="309880">
                  <a:moveTo>
                    <a:pt x="436608" y="249761"/>
                  </a:moveTo>
                  <a:lnTo>
                    <a:pt x="393110" y="269679"/>
                  </a:lnTo>
                  <a:lnTo>
                    <a:pt x="393110" y="277622"/>
                  </a:lnTo>
                  <a:lnTo>
                    <a:pt x="436608" y="257693"/>
                  </a:lnTo>
                  <a:lnTo>
                    <a:pt x="436608" y="249761"/>
                  </a:lnTo>
                  <a:close/>
                </a:path>
                <a:path w="702309" h="309880">
                  <a:moveTo>
                    <a:pt x="416229" y="280266"/>
                  </a:moveTo>
                  <a:lnTo>
                    <a:pt x="416229" y="288208"/>
                  </a:lnTo>
                  <a:lnTo>
                    <a:pt x="462481" y="309393"/>
                  </a:lnTo>
                  <a:lnTo>
                    <a:pt x="462481" y="301450"/>
                  </a:lnTo>
                  <a:lnTo>
                    <a:pt x="416229" y="280266"/>
                  </a:lnTo>
                  <a:close/>
                </a:path>
                <a:path w="702309" h="309880">
                  <a:moveTo>
                    <a:pt x="505979" y="281532"/>
                  </a:moveTo>
                  <a:lnTo>
                    <a:pt x="462481" y="301450"/>
                  </a:lnTo>
                  <a:lnTo>
                    <a:pt x="462481" y="309393"/>
                  </a:lnTo>
                  <a:lnTo>
                    <a:pt x="505979" y="289463"/>
                  </a:lnTo>
                  <a:lnTo>
                    <a:pt x="505979" y="281532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34" name="object 98">
              <a:extLst>
                <a:ext uri="{FF2B5EF4-FFF2-40B4-BE49-F238E27FC236}">
                  <a16:creationId xmlns:a16="http://schemas.microsoft.com/office/drawing/2014/main" id="{4BC37311-ED31-CDC6-12FD-68439A55BDA4}"/>
                </a:ext>
              </a:extLst>
            </p:cNvPr>
            <p:cNvSpPr/>
            <p:nvPr/>
          </p:nvSpPr>
          <p:spPr>
            <a:xfrm>
              <a:off x="4323255" y="2266324"/>
              <a:ext cx="751046" cy="575310"/>
            </a:xfrm>
            <a:custGeom>
              <a:avLst/>
              <a:gdLst/>
              <a:ahLst/>
              <a:cxnLst/>
              <a:rect l="l" t="t" r="r" b="b"/>
              <a:pathLst>
                <a:path w="1001395" h="767080">
                  <a:moveTo>
                    <a:pt x="515126" y="766622"/>
                  </a:moveTo>
                  <a:lnTo>
                    <a:pt x="860709" y="607841"/>
                  </a:lnTo>
                  <a:lnTo>
                    <a:pt x="1000821" y="234716"/>
                  </a:lnTo>
                  <a:lnTo>
                    <a:pt x="487827" y="0"/>
                  </a:lnTo>
                  <a:lnTo>
                    <a:pt x="443792" y="0"/>
                  </a:lnTo>
                  <a:lnTo>
                    <a:pt x="322266" y="325222"/>
                  </a:lnTo>
                  <a:lnTo>
                    <a:pt x="0" y="472883"/>
                  </a:lnTo>
                  <a:lnTo>
                    <a:pt x="0" y="528459"/>
                  </a:lnTo>
                  <a:lnTo>
                    <a:pt x="40191" y="558414"/>
                  </a:lnTo>
                  <a:lnTo>
                    <a:pt x="81927" y="586808"/>
                  </a:lnTo>
                  <a:lnTo>
                    <a:pt x="125135" y="613609"/>
                  </a:lnTo>
                  <a:lnTo>
                    <a:pt x="169743" y="638782"/>
                  </a:lnTo>
                  <a:lnTo>
                    <a:pt x="215679" y="662295"/>
                  </a:lnTo>
                  <a:lnTo>
                    <a:pt x="262870" y="684114"/>
                  </a:lnTo>
                  <a:lnTo>
                    <a:pt x="311244" y="704204"/>
                  </a:lnTo>
                  <a:lnTo>
                    <a:pt x="360730" y="722534"/>
                  </a:lnTo>
                  <a:lnTo>
                    <a:pt x="411253" y="739069"/>
                  </a:lnTo>
                  <a:lnTo>
                    <a:pt x="462743" y="753776"/>
                  </a:lnTo>
                  <a:lnTo>
                    <a:pt x="515126" y="766621"/>
                  </a:lnTo>
                </a:path>
              </a:pathLst>
            </a:custGeom>
            <a:ln w="18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F93E548-3665-724E-0C50-B2D57CEA16BE}"/>
              </a:ext>
            </a:extLst>
          </p:cNvPr>
          <p:cNvGrpSpPr/>
          <p:nvPr/>
        </p:nvGrpSpPr>
        <p:grpSpPr>
          <a:xfrm>
            <a:off x="3124200" y="2167890"/>
            <a:ext cx="751047" cy="575310"/>
            <a:chOff x="4323254" y="2266324"/>
            <a:chExt cx="751047" cy="575310"/>
          </a:xfrm>
        </p:grpSpPr>
        <p:pic>
          <p:nvPicPr>
            <p:cNvPr id="136" name="object 82">
              <a:extLst>
                <a:ext uri="{FF2B5EF4-FFF2-40B4-BE49-F238E27FC236}">
                  <a16:creationId xmlns:a16="http://schemas.microsoft.com/office/drawing/2014/main" id="{21A8749E-B57A-D25C-2C7D-22F1933FEB2E}"/>
                </a:ext>
              </a:extLst>
            </p:cNvPr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709600" y="2442362"/>
              <a:ext cx="364271" cy="398929"/>
            </a:xfrm>
            <a:prstGeom prst="rect">
              <a:avLst/>
            </a:prstGeom>
          </p:spPr>
        </p:pic>
        <p:sp>
          <p:nvSpPr>
            <p:cNvPr id="137" name="object 83">
              <a:extLst>
                <a:ext uri="{FF2B5EF4-FFF2-40B4-BE49-F238E27FC236}">
                  <a16:creationId xmlns:a16="http://schemas.microsoft.com/office/drawing/2014/main" id="{EADFC246-15AF-B6E5-9866-713F1AA248B0}"/>
                </a:ext>
              </a:extLst>
            </p:cNvPr>
            <p:cNvSpPr/>
            <p:nvPr/>
          </p:nvSpPr>
          <p:spPr>
            <a:xfrm>
              <a:off x="4949700" y="2442361"/>
              <a:ext cx="124301" cy="244316"/>
            </a:xfrm>
            <a:custGeom>
              <a:avLst/>
              <a:gdLst/>
              <a:ahLst/>
              <a:cxnLst/>
              <a:rect l="l" t="t" r="r" b="b"/>
              <a:pathLst>
                <a:path w="165734" h="325755">
                  <a:moveTo>
                    <a:pt x="0" y="325233"/>
                  </a:moveTo>
                  <a:lnTo>
                    <a:pt x="121525" y="0"/>
                  </a:lnTo>
                  <a:lnTo>
                    <a:pt x="165560" y="0"/>
                  </a:lnTo>
                  <a:lnTo>
                    <a:pt x="50474" y="301674"/>
                  </a:lnTo>
                  <a:lnTo>
                    <a:pt x="0" y="325233"/>
                  </a:lnTo>
                  <a:close/>
                </a:path>
              </a:pathLst>
            </a:custGeom>
            <a:ln w="97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38" name="object 84">
              <a:extLst>
                <a:ext uri="{FF2B5EF4-FFF2-40B4-BE49-F238E27FC236}">
                  <a16:creationId xmlns:a16="http://schemas.microsoft.com/office/drawing/2014/main" id="{552ABC17-871F-F3CB-9B24-A02018F307AE}"/>
                </a:ext>
              </a:extLst>
            </p:cNvPr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655030" y="2266324"/>
              <a:ext cx="418841" cy="176037"/>
            </a:xfrm>
            <a:prstGeom prst="rect">
              <a:avLst/>
            </a:prstGeom>
          </p:spPr>
        </p:pic>
        <p:sp>
          <p:nvSpPr>
            <p:cNvPr id="139" name="object 85">
              <a:extLst>
                <a:ext uri="{FF2B5EF4-FFF2-40B4-BE49-F238E27FC236}">
                  <a16:creationId xmlns:a16="http://schemas.microsoft.com/office/drawing/2014/main" id="{FF56EBA5-87E9-F5F0-1450-038725731A98}"/>
                </a:ext>
              </a:extLst>
            </p:cNvPr>
            <p:cNvSpPr/>
            <p:nvPr/>
          </p:nvSpPr>
          <p:spPr>
            <a:xfrm>
              <a:off x="4655030" y="2266324"/>
              <a:ext cx="419100" cy="176213"/>
            </a:xfrm>
            <a:custGeom>
              <a:avLst/>
              <a:gdLst/>
              <a:ahLst/>
              <a:cxnLst/>
              <a:rect l="l" t="t" r="r" b="b"/>
              <a:pathLst>
                <a:path w="558800" h="234950">
                  <a:moveTo>
                    <a:pt x="0" y="1321"/>
                  </a:moveTo>
                  <a:lnTo>
                    <a:pt x="45461" y="0"/>
                  </a:lnTo>
                  <a:lnTo>
                    <a:pt x="402737" y="150193"/>
                  </a:lnTo>
                  <a:lnTo>
                    <a:pt x="558455" y="234716"/>
                  </a:lnTo>
                  <a:lnTo>
                    <a:pt x="514420" y="234716"/>
                  </a:lnTo>
                  <a:lnTo>
                    <a:pt x="467334" y="213961"/>
                  </a:lnTo>
                  <a:lnTo>
                    <a:pt x="420312" y="193113"/>
                  </a:lnTo>
                  <a:lnTo>
                    <a:pt x="373353" y="172172"/>
                  </a:lnTo>
                  <a:lnTo>
                    <a:pt x="326458" y="151138"/>
                  </a:lnTo>
                  <a:lnTo>
                    <a:pt x="279627" y="130011"/>
                  </a:lnTo>
                  <a:lnTo>
                    <a:pt x="232860" y="108793"/>
                  </a:lnTo>
                  <a:lnTo>
                    <a:pt x="186158" y="87482"/>
                  </a:lnTo>
                  <a:lnTo>
                    <a:pt x="139520" y="66079"/>
                  </a:lnTo>
                  <a:lnTo>
                    <a:pt x="92948" y="44585"/>
                  </a:lnTo>
                  <a:lnTo>
                    <a:pt x="46441" y="22999"/>
                  </a:lnTo>
                  <a:lnTo>
                    <a:pt x="0" y="1321"/>
                  </a:lnTo>
                  <a:close/>
                </a:path>
              </a:pathLst>
            </a:custGeom>
            <a:ln w="83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40" name="object 86">
              <a:extLst>
                <a:ext uri="{FF2B5EF4-FFF2-40B4-BE49-F238E27FC236}">
                  <a16:creationId xmlns:a16="http://schemas.microsoft.com/office/drawing/2014/main" id="{E0929E1A-7DE5-7329-4C8D-505DD12CECDD}"/>
                </a:ext>
              </a:extLst>
            </p:cNvPr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23255" y="2510241"/>
              <a:ext cx="626445" cy="286394"/>
            </a:xfrm>
            <a:prstGeom prst="rect">
              <a:avLst/>
            </a:prstGeom>
          </p:spPr>
        </p:pic>
        <p:sp>
          <p:nvSpPr>
            <p:cNvPr id="141" name="object 87">
              <a:extLst>
                <a:ext uri="{FF2B5EF4-FFF2-40B4-BE49-F238E27FC236}">
                  <a16:creationId xmlns:a16="http://schemas.microsoft.com/office/drawing/2014/main" id="{1519F9B9-1AD8-F205-1259-9051D101FADB}"/>
                </a:ext>
              </a:extLst>
            </p:cNvPr>
            <p:cNvSpPr/>
            <p:nvPr/>
          </p:nvSpPr>
          <p:spPr>
            <a:xfrm>
              <a:off x="4323255" y="2510241"/>
              <a:ext cx="626745" cy="286703"/>
            </a:xfrm>
            <a:custGeom>
              <a:avLst/>
              <a:gdLst/>
              <a:ahLst/>
              <a:cxnLst/>
              <a:rect l="l" t="t" r="r" b="b"/>
              <a:pathLst>
                <a:path w="835659" h="382269">
                  <a:moveTo>
                    <a:pt x="0" y="147661"/>
                  </a:moveTo>
                  <a:lnTo>
                    <a:pt x="322266" y="0"/>
                  </a:lnTo>
                  <a:lnTo>
                    <a:pt x="835260" y="234727"/>
                  </a:lnTo>
                  <a:lnTo>
                    <a:pt x="515423" y="381858"/>
                  </a:lnTo>
                  <a:lnTo>
                    <a:pt x="463931" y="367905"/>
                  </a:lnTo>
                  <a:lnTo>
                    <a:pt x="413213" y="352416"/>
                  </a:lnTo>
                  <a:lnTo>
                    <a:pt x="363322" y="335413"/>
                  </a:lnTo>
                  <a:lnTo>
                    <a:pt x="314307" y="316919"/>
                  </a:lnTo>
                  <a:lnTo>
                    <a:pt x="266219" y="296958"/>
                  </a:lnTo>
                  <a:lnTo>
                    <a:pt x="219108" y="275552"/>
                  </a:lnTo>
                  <a:lnTo>
                    <a:pt x="173026" y="252724"/>
                  </a:lnTo>
                  <a:lnTo>
                    <a:pt x="128024" y="228498"/>
                  </a:lnTo>
                  <a:lnTo>
                    <a:pt x="84151" y="202897"/>
                  </a:lnTo>
                  <a:lnTo>
                    <a:pt x="41460" y="175943"/>
                  </a:lnTo>
                  <a:lnTo>
                    <a:pt x="0" y="147661"/>
                  </a:lnTo>
                  <a:close/>
                </a:path>
              </a:pathLst>
            </a:custGeom>
            <a:ln w="842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42" name="object 88">
              <a:extLst>
                <a:ext uri="{FF2B5EF4-FFF2-40B4-BE49-F238E27FC236}">
                  <a16:creationId xmlns:a16="http://schemas.microsoft.com/office/drawing/2014/main" id="{F6A089A2-B4E7-BE68-F733-41BEC46AE677}"/>
                </a:ext>
              </a:extLst>
            </p:cNvPr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564955" y="2266324"/>
              <a:ext cx="475889" cy="419961"/>
            </a:xfrm>
            <a:prstGeom prst="rect">
              <a:avLst/>
            </a:prstGeom>
          </p:spPr>
        </p:pic>
        <p:sp>
          <p:nvSpPr>
            <p:cNvPr id="143" name="object 89">
              <a:extLst>
                <a:ext uri="{FF2B5EF4-FFF2-40B4-BE49-F238E27FC236}">
                  <a16:creationId xmlns:a16="http://schemas.microsoft.com/office/drawing/2014/main" id="{DD31A40D-BE3C-06A5-FEFD-9A542BD47858}"/>
                </a:ext>
              </a:extLst>
            </p:cNvPr>
            <p:cNvSpPr/>
            <p:nvPr/>
          </p:nvSpPr>
          <p:spPr>
            <a:xfrm>
              <a:off x="4564955" y="2266324"/>
              <a:ext cx="476250" cy="420053"/>
            </a:xfrm>
            <a:custGeom>
              <a:avLst/>
              <a:gdLst/>
              <a:ahLst/>
              <a:cxnLst/>
              <a:rect l="l" t="t" r="r" b="b"/>
              <a:pathLst>
                <a:path w="635000" h="560069">
                  <a:moveTo>
                    <a:pt x="513022" y="559961"/>
                  </a:moveTo>
                  <a:lnTo>
                    <a:pt x="466487" y="538476"/>
                  </a:lnTo>
                  <a:lnTo>
                    <a:pt x="419933" y="517020"/>
                  </a:lnTo>
                  <a:lnTo>
                    <a:pt x="373358" y="495594"/>
                  </a:lnTo>
                  <a:lnTo>
                    <a:pt x="326762" y="474197"/>
                  </a:lnTo>
                  <a:lnTo>
                    <a:pt x="280146" y="452829"/>
                  </a:lnTo>
                  <a:lnTo>
                    <a:pt x="233509" y="431490"/>
                  </a:lnTo>
                  <a:lnTo>
                    <a:pt x="186852" y="410181"/>
                  </a:lnTo>
                  <a:lnTo>
                    <a:pt x="140173" y="388900"/>
                  </a:lnTo>
                  <a:lnTo>
                    <a:pt x="93474" y="367649"/>
                  </a:lnTo>
                  <a:lnTo>
                    <a:pt x="46754" y="346426"/>
                  </a:lnTo>
                  <a:lnTo>
                    <a:pt x="14" y="325233"/>
                  </a:lnTo>
                  <a:lnTo>
                    <a:pt x="121525" y="0"/>
                  </a:lnTo>
                  <a:lnTo>
                    <a:pt x="634519" y="234716"/>
                  </a:lnTo>
                  <a:lnTo>
                    <a:pt x="512994" y="559950"/>
                  </a:lnTo>
                  <a:close/>
                </a:path>
              </a:pathLst>
            </a:custGeom>
            <a:ln w="89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44" name="object 90">
              <a:extLst>
                <a:ext uri="{FF2B5EF4-FFF2-40B4-BE49-F238E27FC236}">
                  <a16:creationId xmlns:a16="http://schemas.microsoft.com/office/drawing/2014/main" id="{60958955-4A01-03D3-1DD6-A377DCC5406C}"/>
                </a:ext>
              </a:extLst>
            </p:cNvPr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323255" y="2620987"/>
              <a:ext cx="386567" cy="220304"/>
            </a:xfrm>
            <a:prstGeom prst="rect">
              <a:avLst/>
            </a:prstGeom>
          </p:spPr>
        </p:pic>
        <p:sp>
          <p:nvSpPr>
            <p:cNvPr id="145" name="object 91">
              <a:extLst>
                <a:ext uri="{FF2B5EF4-FFF2-40B4-BE49-F238E27FC236}">
                  <a16:creationId xmlns:a16="http://schemas.microsoft.com/office/drawing/2014/main" id="{4EDF142D-6A2D-75E2-E82C-8C86BC99DEE1}"/>
                </a:ext>
              </a:extLst>
            </p:cNvPr>
            <p:cNvSpPr/>
            <p:nvPr/>
          </p:nvSpPr>
          <p:spPr>
            <a:xfrm>
              <a:off x="4323254" y="2620987"/>
              <a:ext cx="386715" cy="220504"/>
            </a:xfrm>
            <a:custGeom>
              <a:avLst/>
              <a:gdLst/>
              <a:ahLst/>
              <a:cxnLst/>
              <a:rect l="l" t="t" r="r" b="b"/>
              <a:pathLst>
                <a:path w="515620" h="294005">
                  <a:moveTo>
                    <a:pt x="0" y="55576"/>
                  </a:moveTo>
                  <a:lnTo>
                    <a:pt x="40062" y="85674"/>
                  </a:lnTo>
                  <a:lnTo>
                    <a:pt x="81704" y="114187"/>
                  </a:lnTo>
                  <a:lnTo>
                    <a:pt x="124848" y="141079"/>
                  </a:lnTo>
                  <a:lnTo>
                    <a:pt x="169421" y="166317"/>
                  </a:lnTo>
                  <a:lnTo>
                    <a:pt x="215348" y="189866"/>
                  </a:lnTo>
                  <a:lnTo>
                    <a:pt x="262552" y="211690"/>
                  </a:lnTo>
                  <a:lnTo>
                    <a:pt x="310961" y="231756"/>
                  </a:lnTo>
                  <a:lnTo>
                    <a:pt x="360497" y="250028"/>
                  </a:lnTo>
                  <a:lnTo>
                    <a:pt x="411087" y="266472"/>
                  </a:lnTo>
                  <a:lnTo>
                    <a:pt x="462656" y="281053"/>
                  </a:lnTo>
                  <a:lnTo>
                    <a:pt x="515127" y="293737"/>
                  </a:lnTo>
                  <a:lnTo>
                    <a:pt x="515424" y="234196"/>
                  </a:lnTo>
                  <a:lnTo>
                    <a:pt x="463067" y="221810"/>
                  </a:lnTo>
                  <a:lnTo>
                    <a:pt x="411589" y="207542"/>
                  </a:lnTo>
                  <a:lnTo>
                    <a:pt x="361063" y="191426"/>
                  </a:lnTo>
                  <a:lnTo>
                    <a:pt x="311563" y="173496"/>
                  </a:lnTo>
                  <a:lnTo>
                    <a:pt x="263163" y="153785"/>
                  </a:lnTo>
                  <a:lnTo>
                    <a:pt x="215937" y="132326"/>
                  </a:lnTo>
                  <a:lnTo>
                    <a:pt x="169959" y="109154"/>
                  </a:lnTo>
                  <a:lnTo>
                    <a:pt x="125303" y="84302"/>
                  </a:lnTo>
                  <a:lnTo>
                    <a:pt x="82041" y="57803"/>
                  </a:lnTo>
                  <a:lnTo>
                    <a:pt x="40250" y="29691"/>
                  </a:lnTo>
                  <a:lnTo>
                    <a:pt x="1" y="0"/>
                  </a:lnTo>
                  <a:lnTo>
                    <a:pt x="1" y="55576"/>
                  </a:lnTo>
                  <a:close/>
                </a:path>
              </a:pathLst>
            </a:custGeom>
            <a:ln w="85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46" name="object 92">
              <a:extLst>
                <a:ext uri="{FF2B5EF4-FFF2-40B4-BE49-F238E27FC236}">
                  <a16:creationId xmlns:a16="http://schemas.microsoft.com/office/drawing/2014/main" id="{5F0C4D54-DCF0-87AA-9C46-BC4E88C37872}"/>
                </a:ext>
              </a:extLst>
            </p:cNvPr>
            <p:cNvSpPr/>
            <p:nvPr/>
          </p:nvSpPr>
          <p:spPr>
            <a:xfrm>
              <a:off x="4593479" y="2295000"/>
              <a:ext cx="340994" cy="366236"/>
            </a:xfrm>
            <a:custGeom>
              <a:avLst/>
              <a:gdLst/>
              <a:ahLst/>
              <a:cxnLst/>
              <a:rect l="l" t="t" r="r" b="b"/>
              <a:pathLst>
                <a:path w="454659" h="488314">
                  <a:moveTo>
                    <a:pt x="106089" y="0"/>
                  </a:moveTo>
                  <a:lnTo>
                    <a:pt x="0" y="281028"/>
                  </a:lnTo>
                  <a:lnTo>
                    <a:pt x="454370" y="488242"/>
                  </a:lnTo>
                </a:path>
              </a:pathLst>
            </a:custGeom>
            <a:ln w="9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47" name="object 93">
              <a:extLst>
                <a:ext uri="{FF2B5EF4-FFF2-40B4-BE49-F238E27FC236}">
                  <a16:creationId xmlns:a16="http://schemas.microsoft.com/office/drawing/2014/main" id="{320E5524-1307-6D65-AEEB-59782CD13C24}"/>
                </a:ext>
              </a:extLst>
            </p:cNvPr>
            <p:cNvSpPr/>
            <p:nvPr/>
          </p:nvSpPr>
          <p:spPr>
            <a:xfrm>
              <a:off x="4731589" y="2728162"/>
              <a:ext cx="166211" cy="102870"/>
            </a:xfrm>
            <a:custGeom>
              <a:avLst/>
              <a:gdLst/>
              <a:ahLst/>
              <a:cxnLst/>
              <a:rect l="l" t="t" r="r" b="b"/>
              <a:pathLst>
                <a:path w="221615" h="137160">
                  <a:moveTo>
                    <a:pt x="221190" y="0"/>
                  </a:moveTo>
                  <a:lnTo>
                    <a:pt x="0" y="101617"/>
                  </a:lnTo>
                  <a:lnTo>
                    <a:pt x="0" y="136548"/>
                  </a:lnTo>
                </a:path>
              </a:pathLst>
            </a:custGeom>
            <a:ln w="86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48" name="object 94">
              <a:extLst>
                <a:ext uri="{FF2B5EF4-FFF2-40B4-BE49-F238E27FC236}">
                  <a16:creationId xmlns:a16="http://schemas.microsoft.com/office/drawing/2014/main" id="{8D5CBD0A-EF40-5CFC-B0FB-E2CB4B51AF2B}"/>
                </a:ext>
              </a:extLst>
            </p:cNvPr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603986" y="2295001"/>
              <a:ext cx="408334" cy="366182"/>
            </a:xfrm>
            <a:prstGeom prst="rect">
              <a:avLst/>
            </a:prstGeom>
          </p:spPr>
        </p:pic>
        <p:sp>
          <p:nvSpPr>
            <p:cNvPr id="149" name="object 96">
              <a:extLst>
                <a:ext uri="{FF2B5EF4-FFF2-40B4-BE49-F238E27FC236}">
                  <a16:creationId xmlns:a16="http://schemas.microsoft.com/office/drawing/2014/main" id="{4B218F53-8BA0-D4DF-27B0-4219A4F1AE25}"/>
                </a:ext>
              </a:extLst>
            </p:cNvPr>
            <p:cNvSpPr/>
            <p:nvPr/>
          </p:nvSpPr>
          <p:spPr>
            <a:xfrm>
              <a:off x="4377610" y="2530733"/>
              <a:ext cx="526733" cy="241459"/>
            </a:xfrm>
            <a:custGeom>
              <a:avLst/>
              <a:gdLst/>
              <a:ahLst/>
              <a:cxnLst/>
              <a:rect l="l" t="t" r="r" b="b"/>
              <a:pathLst>
                <a:path w="702309" h="321944">
                  <a:moveTo>
                    <a:pt x="459727" y="280266"/>
                  </a:moveTo>
                  <a:lnTo>
                    <a:pt x="416229" y="300184"/>
                  </a:lnTo>
                  <a:lnTo>
                    <a:pt x="462481" y="321368"/>
                  </a:lnTo>
                  <a:lnTo>
                    <a:pt x="505979" y="301450"/>
                  </a:lnTo>
                  <a:lnTo>
                    <a:pt x="459727" y="280266"/>
                  </a:lnTo>
                  <a:close/>
                </a:path>
                <a:path w="702309" h="321944">
                  <a:moveTo>
                    <a:pt x="524974" y="250377"/>
                  </a:moveTo>
                  <a:lnTo>
                    <a:pt x="481476" y="270307"/>
                  </a:lnTo>
                  <a:lnTo>
                    <a:pt x="527728" y="291480"/>
                  </a:lnTo>
                  <a:lnTo>
                    <a:pt x="571226" y="271561"/>
                  </a:lnTo>
                  <a:lnTo>
                    <a:pt x="524974" y="250377"/>
                  </a:lnTo>
                  <a:close/>
                </a:path>
                <a:path w="702309" h="321944">
                  <a:moveTo>
                    <a:pt x="390356" y="248495"/>
                  </a:moveTo>
                  <a:lnTo>
                    <a:pt x="346858" y="268413"/>
                  </a:lnTo>
                  <a:lnTo>
                    <a:pt x="393110" y="289598"/>
                  </a:lnTo>
                  <a:lnTo>
                    <a:pt x="436608" y="269679"/>
                  </a:lnTo>
                  <a:lnTo>
                    <a:pt x="390356" y="248495"/>
                  </a:lnTo>
                  <a:close/>
                </a:path>
                <a:path w="702309" h="321944">
                  <a:moveTo>
                    <a:pt x="590235" y="220500"/>
                  </a:moveTo>
                  <a:lnTo>
                    <a:pt x="546737" y="240418"/>
                  </a:lnTo>
                  <a:lnTo>
                    <a:pt x="592975" y="261602"/>
                  </a:lnTo>
                  <a:lnTo>
                    <a:pt x="636473" y="241684"/>
                  </a:lnTo>
                  <a:lnTo>
                    <a:pt x="590235" y="220500"/>
                  </a:lnTo>
                  <a:close/>
                </a:path>
                <a:path w="702309" h="321944">
                  <a:moveTo>
                    <a:pt x="455603" y="218607"/>
                  </a:moveTo>
                  <a:lnTo>
                    <a:pt x="412105" y="238536"/>
                  </a:lnTo>
                  <a:lnTo>
                    <a:pt x="458357" y="259709"/>
                  </a:lnTo>
                  <a:lnTo>
                    <a:pt x="501855" y="239791"/>
                  </a:lnTo>
                  <a:lnTo>
                    <a:pt x="455603" y="218607"/>
                  </a:lnTo>
                  <a:close/>
                </a:path>
                <a:path w="702309" h="321944">
                  <a:moveTo>
                    <a:pt x="182243" y="153184"/>
                  </a:moveTo>
                  <a:lnTo>
                    <a:pt x="138745" y="173102"/>
                  </a:lnTo>
                  <a:lnTo>
                    <a:pt x="323739" y="257827"/>
                  </a:lnTo>
                  <a:lnTo>
                    <a:pt x="367237" y="237909"/>
                  </a:lnTo>
                  <a:lnTo>
                    <a:pt x="182243" y="153184"/>
                  </a:lnTo>
                  <a:close/>
                </a:path>
                <a:path w="702309" h="321944">
                  <a:moveTo>
                    <a:pt x="655482" y="190612"/>
                  </a:moveTo>
                  <a:lnTo>
                    <a:pt x="611984" y="210541"/>
                  </a:lnTo>
                  <a:lnTo>
                    <a:pt x="658222" y="231714"/>
                  </a:lnTo>
                  <a:lnTo>
                    <a:pt x="701734" y="211796"/>
                  </a:lnTo>
                  <a:lnTo>
                    <a:pt x="655482" y="190612"/>
                  </a:lnTo>
                  <a:close/>
                </a:path>
                <a:path w="702309" h="321944">
                  <a:moveTo>
                    <a:pt x="520864" y="188729"/>
                  </a:moveTo>
                  <a:lnTo>
                    <a:pt x="477352" y="208648"/>
                  </a:lnTo>
                  <a:lnTo>
                    <a:pt x="523604" y="229832"/>
                  </a:lnTo>
                  <a:lnTo>
                    <a:pt x="567102" y="209914"/>
                  </a:lnTo>
                  <a:lnTo>
                    <a:pt x="520864" y="188729"/>
                  </a:lnTo>
                  <a:close/>
                </a:path>
                <a:path w="702309" h="321944">
                  <a:moveTo>
                    <a:pt x="386232" y="186836"/>
                  </a:moveTo>
                  <a:lnTo>
                    <a:pt x="342734" y="206766"/>
                  </a:lnTo>
                  <a:lnTo>
                    <a:pt x="388986" y="227939"/>
                  </a:lnTo>
                  <a:lnTo>
                    <a:pt x="432484" y="208020"/>
                  </a:lnTo>
                  <a:lnTo>
                    <a:pt x="386232" y="186836"/>
                  </a:lnTo>
                  <a:close/>
                </a:path>
                <a:path w="702309" h="321944">
                  <a:moveTo>
                    <a:pt x="586111" y="158841"/>
                  </a:moveTo>
                  <a:lnTo>
                    <a:pt x="542613" y="178770"/>
                  </a:lnTo>
                  <a:lnTo>
                    <a:pt x="588851" y="199943"/>
                  </a:lnTo>
                  <a:lnTo>
                    <a:pt x="632363" y="180025"/>
                  </a:lnTo>
                  <a:lnTo>
                    <a:pt x="586111" y="158841"/>
                  </a:lnTo>
                  <a:close/>
                </a:path>
                <a:path w="702309" h="321944">
                  <a:moveTo>
                    <a:pt x="451493" y="156959"/>
                  </a:moveTo>
                  <a:lnTo>
                    <a:pt x="407981" y="176877"/>
                  </a:lnTo>
                  <a:lnTo>
                    <a:pt x="454233" y="198061"/>
                  </a:lnTo>
                  <a:lnTo>
                    <a:pt x="497731" y="178143"/>
                  </a:lnTo>
                  <a:lnTo>
                    <a:pt x="451493" y="156959"/>
                  </a:lnTo>
                  <a:close/>
                </a:path>
                <a:path w="702309" h="321944">
                  <a:moveTo>
                    <a:pt x="316861" y="155077"/>
                  </a:moveTo>
                  <a:lnTo>
                    <a:pt x="273363" y="174995"/>
                  </a:lnTo>
                  <a:lnTo>
                    <a:pt x="319615" y="196168"/>
                  </a:lnTo>
                  <a:lnTo>
                    <a:pt x="363113" y="176250"/>
                  </a:lnTo>
                  <a:lnTo>
                    <a:pt x="316861" y="155077"/>
                  </a:lnTo>
                  <a:close/>
                </a:path>
                <a:path w="702309" h="321944">
                  <a:moveTo>
                    <a:pt x="516740" y="127070"/>
                  </a:moveTo>
                  <a:lnTo>
                    <a:pt x="473242" y="147000"/>
                  </a:lnTo>
                  <a:lnTo>
                    <a:pt x="519494" y="168173"/>
                  </a:lnTo>
                  <a:lnTo>
                    <a:pt x="562992" y="148255"/>
                  </a:lnTo>
                  <a:lnTo>
                    <a:pt x="516740" y="127070"/>
                  </a:lnTo>
                  <a:close/>
                </a:path>
                <a:path w="702309" h="321944">
                  <a:moveTo>
                    <a:pt x="382122" y="125188"/>
                  </a:moveTo>
                  <a:lnTo>
                    <a:pt x="338610" y="145107"/>
                  </a:lnTo>
                  <a:lnTo>
                    <a:pt x="384862" y="166291"/>
                  </a:lnTo>
                  <a:lnTo>
                    <a:pt x="428360" y="146372"/>
                  </a:lnTo>
                  <a:lnTo>
                    <a:pt x="382122" y="125188"/>
                  </a:lnTo>
                  <a:close/>
                </a:path>
                <a:path w="702309" h="321944">
                  <a:moveTo>
                    <a:pt x="247490" y="123306"/>
                  </a:moveTo>
                  <a:lnTo>
                    <a:pt x="203992" y="143225"/>
                  </a:lnTo>
                  <a:lnTo>
                    <a:pt x="250244" y="164409"/>
                  </a:lnTo>
                  <a:lnTo>
                    <a:pt x="293742" y="144479"/>
                  </a:lnTo>
                  <a:lnTo>
                    <a:pt x="247490" y="123306"/>
                  </a:lnTo>
                  <a:close/>
                </a:path>
                <a:path w="702309" h="321944">
                  <a:moveTo>
                    <a:pt x="112873" y="121413"/>
                  </a:moveTo>
                  <a:lnTo>
                    <a:pt x="69375" y="141331"/>
                  </a:lnTo>
                  <a:lnTo>
                    <a:pt x="115612" y="162515"/>
                  </a:lnTo>
                  <a:lnTo>
                    <a:pt x="159125" y="142597"/>
                  </a:lnTo>
                  <a:lnTo>
                    <a:pt x="112873" y="121413"/>
                  </a:lnTo>
                  <a:close/>
                </a:path>
                <a:path w="702309" h="321944">
                  <a:moveTo>
                    <a:pt x="447369" y="95300"/>
                  </a:moveTo>
                  <a:lnTo>
                    <a:pt x="403871" y="115229"/>
                  </a:lnTo>
                  <a:lnTo>
                    <a:pt x="450123" y="136402"/>
                  </a:lnTo>
                  <a:lnTo>
                    <a:pt x="493621" y="116484"/>
                  </a:lnTo>
                  <a:lnTo>
                    <a:pt x="447369" y="95300"/>
                  </a:lnTo>
                  <a:close/>
                </a:path>
                <a:path w="702309" h="321944">
                  <a:moveTo>
                    <a:pt x="312737" y="93418"/>
                  </a:moveTo>
                  <a:lnTo>
                    <a:pt x="269239" y="113336"/>
                  </a:lnTo>
                  <a:lnTo>
                    <a:pt x="315491" y="134520"/>
                  </a:lnTo>
                  <a:lnTo>
                    <a:pt x="358989" y="114602"/>
                  </a:lnTo>
                  <a:lnTo>
                    <a:pt x="312737" y="93418"/>
                  </a:lnTo>
                  <a:close/>
                </a:path>
                <a:path w="702309" h="321944">
                  <a:moveTo>
                    <a:pt x="178120" y="91536"/>
                  </a:moveTo>
                  <a:lnTo>
                    <a:pt x="134622" y="111454"/>
                  </a:lnTo>
                  <a:lnTo>
                    <a:pt x="180874" y="132638"/>
                  </a:lnTo>
                  <a:lnTo>
                    <a:pt x="224371" y="112709"/>
                  </a:lnTo>
                  <a:lnTo>
                    <a:pt x="178120" y="91536"/>
                  </a:lnTo>
                  <a:close/>
                </a:path>
                <a:path w="702309" h="321944">
                  <a:moveTo>
                    <a:pt x="43502" y="89643"/>
                  </a:moveTo>
                  <a:lnTo>
                    <a:pt x="0" y="109561"/>
                  </a:lnTo>
                  <a:lnTo>
                    <a:pt x="46242" y="130745"/>
                  </a:lnTo>
                  <a:lnTo>
                    <a:pt x="89754" y="110827"/>
                  </a:lnTo>
                  <a:lnTo>
                    <a:pt x="43502" y="89643"/>
                  </a:lnTo>
                  <a:close/>
                </a:path>
                <a:path w="702309" h="321944">
                  <a:moveTo>
                    <a:pt x="377998" y="63529"/>
                  </a:moveTo>
                  <a:lnTo>
                    <a:pt x="334501" y="83459"/>
                  </a:lnTo>
                  <a:lnTo>
                    <a:pt x="380752" y="104632"/>
                  </a:lnTo>
                  <a:lnTo>
                    <a:pt x="424236" y="84713"/>
                  </a:lnTo>
                  <a:lnTo>
                    <a:pt x="377998" y="63529"/>
                  </a:lnTo>
                  <a:close/>
                </a:path>
                <a:path w="702309" h="321944">
                  <a:moveTo>
                    <a:pt x="243367" y="61647"/>
                  </a:moveTo>
                  <a:lnTo>
                    <a:pt x="199869" y="81566"/>
                  </a:lnTo>
                  <a:lnTo>
                    <a:pt x="246120" y="102750"/>
                  </a:lnTo>
                  <a:lnTo>
                    <a:pt x="289618" y="82831"/>
                  </a:lnTo>
                  <a:lnTo>
                    <a:pt x="243367" y="61647"/>
                  </a:lnTo>
                  <a:close/>
                </a:path>
                <a:path w="702309" h="321944">
                  <a:moveTo>
                    <a:pt x="108749" y="59765"/>
                  </a:moveTo>
                  <a:lnTo>
                    <a:pt x="65251" y="79684"/>
                  </a:lnTo>
                  <a:lnTo>
                    <a:pt x="111503" y="100868"/>
                  </a:lnTo>
                  <a:lnTo>
                    <a:pt x="155001" y="80938"/>
                  </a:lnTo>
                  <a:lnTo>
                    <a:pt x="108749" y="59765"/>
                  </a:lnTo>
                  <a:close/>
                </a:path>
                <a:path w="702309" h="321944">
                  <a:moveTo>
                    <a:pt x="308628" y="31770"/>
                  </a:moveTo>
                  <a:lnTo>
                    <a:pt x="265130" y="51688"/>
                  </a:lnTo>
                  <a:lnTo>
                    <a:pt x="311382" y="72872"/>
                  </a:lnTo>
                  <a:lnTo>
                    <a:pt x="354865" y="52943"/>
                  </a:lnTo>
                  <a:lnTo>
                    <a:pt x="308628" y="31770"/>
                  </a:lnTo>
                  <a:close/>
                </a:path>
                <a:path w="702309" h="321944">
                  <a:moveTo>
                    <a:pt x="173996" y="29877"/>
                  </a:moveTo>
                  <a:lnTo>
                    <a:pt x="130498" y="49795"/>
                  </a:lnTo>
                  <a:lnTo>
                    <a:pt x="176750" y="70979"/>
                  </a:lnTo>
                  <a:lnTo>
                    <a:pt x="220248" y="51061"/>
                  </a:lnTo>
                  <a:lnTo>
                    <a:pt x="173996" y="29877"/>
                  </a:lnTo>
                  <a:close/>
                </a:path>
                <a:path w="702309" h="321944">
                  <a:moveTo>
                    <a:pt x="239257" y="0"/>
                  </a:moveTo>
                  <a:lnTo>
                    <a:pt x="195745" y="19918"/>
                  </a:lnTo>
                  <a:lnTo>
                    <a:pt x="242011" y="41102"/>
                  </a:lnTo>
                  <a:lnTo>
                    <a:pt x="285495" y="21172"/>
                  </a:lnTo>
                  <a:lnTo>
                    <a:pt x="2392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50" name="object 97">
              <a:extLst>
                <a:ext uri="{FF2B5EF4-FFF2-40B4-BE49-F238E27FC236}">
                  <a16:creationId xmlns:a16="http://schemas.microsoft.com/office/drawing/2014/main" id="{1B3358C1-3D1A-4240-1B6E-D3CF34417B92}"/>
                </a:ext>
              </a:extLst>
            </p:cNvPr>
            <p:cNvSpPr/>
            <p:nvPr/>
          </p:nvSpPr>
          <p:spPr>
            <a:xfrm>
              <a:off x="4377610" y="2545672"/>
              <a:ext cx="526733" cy="232410"/>
            </a:xfrm>
            <a:custGeom>
              <a:avLst/>
              <a:gdLst/>
              <a:ahLst/>
              <a:cxnLst/>
              <a:rect l="l" t="t" r="r" b="b"/>
              <a:pathLst>
                <a:path w="702309" h="309880">
                  <a:moveTo>
                    <a:pt x="195745" y="0"/>
                  </a:moveTo>
                  <a:lnTo>
                    <a:pt x="195745" y="7942"/>
                  </a:lnTo>
                  <a:lnTo>
                    <a:pt x="241997" y="29115"/>
                  </a:lnTo>
                  <a:lnTo>
                    <a:pt x="242011" y="21184"/>
                  </a:lnTo>
                  <a:lnTo>
                    <a:pt x="195745" y="0"/>
                  </a:lnTo>
                  <a:close/>
                </a:path>
                <a:path w="702309" h="309880">
                  <a:moveTo>
                    <a:pt x="285495" y="1254"/>
                  </a:moveTo>
                  <a:lnTo>
                    <a:pt x="242011" y="21184"/>
                  </a:lnTo>
                  <a:lnTo>
                    <a:pt x="241997" y="29115"/>
                  </a:lnTo>
                  <a:lnTo>
                    <a:pt x="285495" y="9197"/>
                  </a:lnTo>
                  <a:lnTo>
                    <a:pt x="285495" y="1254"/>
                  </a:lnTo>
                  <a:close/>
                </a:path>
                <a:path w="702309" h="309880">
                  <a:moveTo>
                    <a:pt x="265130" y="31770"/>
                  </a:moveTo>
                  <a:lnTo>
                    <a:pt x="265130" y="39713"/>
                  </a:lnTo>
                  <a:lnTo>
                    <a:pt x="311367" y="60886"/>
                  </a:lnTo>
                  <a:lnTo>
                    <a:pt x="311382" y="52954"/>
                  </a:lnTo>
                  <a:lnTo>
                    <a:pt x="265130" y="31770"/>
                  </a:lnTo>
                  <a:close/>
                </a:path>
                <a:path w="702309" h="309880">
                  <a:moveTo>
                    <a:pt x="354865" y="33025"/>
                  </a:moveTo>
                  <a:lnTo>
                    <a:pt x="311382" y="52954"/>
                  </a:lnTo>
                  <a:lnTo>
                    <a:pt x="311367" y="60886"/>
                  </a:lnTo>
                  <a:lnTo>
                    <a:pt x="354865" y="40967"/>
                  </a:lnTo>
                  <a:lnTo>
                    <a:pt x="354865" y="33025"/>
                  </a:lnTo>
                  <a:close/>
                </a:path>
                <a:path w="702309" h="309880">
                  <a:moveTo>
                    <a:pt x="334501" y="63541"/>
                  </a:moveTo>
                  <a:lnTo>
                    <a:pt x="334501" y="71483"/>
                  </a:lnTo>
                  <a:lnTo>
                    <a:pt x="380752" y="92656"/>
                  </a:lnTo>
                  <a:lnTo>
                    <a:pt x="380752" y="84713"/>
                  </a:lnTo>
                  <a:lnTo>
                    <a:pt x="334501" y="63541"/>
                  </a:lnTo>
                  <a:close/>
                </a:path>
                <a:path w="702309" h="309880">
                  <a:moveTo>
                    <a:pt x="424236" y="64795"/>
                  </a:moveTo>
                  <a:lnTo>
                    <a:pt x="380752" y="84713"/>
                  </a:lnTo>
                  <a:lnTo>
                    <a:pt x="380752" y="92656"/>
                  </a:lnTo>
                  <a:lnTo>
                    <a:pt x="424236" y="72738"/>
                  </a:lnTo>
                  <a:lnTo>
                    <a:pt x="424236" y="64795"/>
                  </a:lnTo>
                  <a:close/>
                </a:path>
                <a:path w="702309" h="309880">
                  <a:moveTo>
                    <a:pt x="403871" y="95311"/>
                  </a:moveTo>
                  <a:lnTo>
                    <a:pt x="403871" y="103243"/>
                  </a:lnTo>
                  <a:lnTo>
                    <a:pt x="450109" y="124420"/>
                  </a:lnTo>
                  <a:lnTo>
                    <a:pt x="450123" y="116484"/>
                  </a:lnTo>
                  <a:lnTo>
                    <a:pt x="403871" y="95311"/>
                  </a:lnTo>
                  <a:close/>
                </a:path>
                <a:path w="702309" h="309880">
                  <a:moveTo>
                    <a:pt x="493621" y="96566"/>
                  </a:moveTo>
                  <a:lnTo>
                    <a:pt x="450123" y="116484"/>
                  </a:lnTo>
                  <a:lnTo>
                    <a:pt x="450123" y="124420"/>
                  </a:lnTo>
                  <a:lnTo>
                    <a:pt x="493621" y="104508"/>
                  </a:lnTo>
                  <a:lnTo>
                    <a:pt x="493621" y="96566"/>
                  </a:lnTo>
                  <a:close/>
                </a:path>
                <a:path w="702309" h="309880">
                  <a:moveTo>
                    <a:pt x="473242" y="127082"/>
                  </a:moveTo>
                  <a:lnTo>
                    <a:pt x="473242" y="135013"/>
                  </a:lnTo>
                  <a:lnTo>
                    <a:pt x="519480" y="156197"/>
                  </a:lnTo>
                  <a:lnTo>
                    <a:pt x="519494" y="148255"/>
                  </a:lnTo>
                  <a:lnTo>
                    <a:pt x="473242" y="127082"/>
                  </a:lnTo>
                  <a:close/>
                </a:path>
                <a:path w="702309" h="309880">
                  <a:moveTo>
                    <a:pt x="562992" y="128336"/>
                  </a:moveTo>
                  <a:lnTo>
                    <a:pt x="519494" y="148255"/>
                  </a:lnTo>
                  <a:lnTo>
                    <a:pt x="519480" y="156197"/>
                  </a:lnTo>
                  <a:lnTo>
                    <a:pt x="562992" y="136279"/>
                  </a:lnTo>
                  <a:lnTo>
                    <a:pt x="562992" y="128336"/>
                  </a:lnTo>
                  <a:close/>
                </a:path>
                <a:path w="702309" h="309880">
                  <a:moveTo>
                    <a:pt x="542613" y="158852"/>
                  </a:moveTo>
                  <a:lnTo>
                    <a:pt x="542613" y="166784"/>
                  </a:lnTo>
                  <a:lnTo>
                    <a:pt x="588851" y="187968"/>
                  </a:lnTo>
                  <a:lnTo>
                    <a:pt x="588851" y="180025"/>
                  </a:lnTo>
                  <a:lnTo>
                    <a:pt x="542613" y="158852"/>
                  </a:lnTo>
                  <a:close/>
                </a:path>
                <a:path w="702309" h="309880">
                  <a:moveTo>
                    <a:pt x="632363" y="160107"/>
                  </a:moveTo>
                  <a:lnTo>
                    <a:pt x="588851" y="180025"/>
                  </a:lnTo>
                  <a:lnTo>
                    <a:pt x="588851" y="187968"/>
                  </a:lnTo>
                  <a:lnTo>
                    <a:pt x="632363" y="168050"/>
                  </a:lnTo>
                  <a:lnTo>
                    <a:pt x="632363" y="160107"/>
                  </a:lnTo>
                  <a:close/>
                </a:path>
                <a:path w="702309" h="309880">
                  <a:moveTo>
                    <a:pt x="701734" y="191877"/>
                  </a:moveTo>
                  <a:lnTo>
                    <a:pt x="658222" y="211796"/>
                  </a:lnTo>
                  <a:lnTo>
                    <a:pt x="658236" y="219732"/>
                  </a:lnTo>
                  <a:lnTo>
                    <a:pt x="701734" y="199820"/>
                  </a:lnTo>
                  <a:lnTo>
                    <a:pt x="701734" y="191877"/>
                  </a:lnTo>
                  <a:close/>
                </a:path>
                <a:path w="702309" h="309880">
                  <a:moveTo>
                    <a:pt x="611984" y="190623"/>
                  </a:moveTo>
                  <a:lnTo>
                    <a:pt x="611984" y="198554"/>
                  </a:lnTo>
                  <a:lnTo>
                    <a:pt x="658222" y="219732"/>
                  </a:lnTo>
                  <a:lnTo>
                    <a:pt x="658222" y="211796"/>
                  </a:lnTo>
                  <a:lnTo>
                    <a:pt x="611984" y="190623"/>
                  </a:lnTo>
                  <a:close/>
                </a:path>
                <a:path w="702309" h="309880">
                  <a:moveTo>
                    <a:pt x="130498" y="29877"/>
                  </a:moveTo>
                  <a:lnTo>
                    <a:pt x="130498" y="37819"/>
                  </a:lnTo>
                  <a:lnTo>
                    <a:pt x="176750" y="59004"/>
                  </a:lnTo>
                  <a:lnTo>
                    <a:pt x="176750" y="51061"/>
                  </a:lnTo>
                  <a:lnTo>
                    <a:pt x="130498" y="29877"/>
                  </a:lnTo>
                  <a:close/>
                </a:path>
                <a:path w="702309" h="309880">
                  <a:moveTo>
                    <a:pt x="220248" y="31143"/>
                  </a:moveTo>
                  <a:lnTo>
                    <a:pt x="176750" y="51061"/>
                  </a:lnTo>
                  <a:lnTo>
                    <a:pt x="176750" y="59004"/>
                  </a:lnTo>
                  <a:lnTo>
                    <a:pt x="220248" y="39074"/>
                  </a:lnTo>
                  <a:lnTo>
                    <a:pt x="220248" y="31143"/>
                  </a:lnTo>
                  <a:close/>
                </a:path>
                <a:path w="702309" h="309880">
                  <a:moveTo>
                    <a:pt x="199869" y="61647"/>
                  </a:moveTo>
                  <a:lnTo>
                    <a:pt x="199869" y="69590"/>
                  </a:lnTo>
                  <a:lnTo>
                    <a:pt x="246120" y="90774"/>
                  </a:lnTo>
                  <a:lnTo>
                    <a:pt x="246120" y="82831"/>
                  </a:lnTo>
                  <a:lnTo>
                    <a:pt x="199869" y="61647"/>
                  </a:lnTo>
                  <a:close/>
                </a:path>
                <a:path w="702309" h="309880">
                  <a:moveTo>
                    <a:pt x="289618" y="62913"/>
                  </a:moveTo>
                  <a:lnTo>
                    <a:pt x="246120" y="82831"/>
                  </a:lnTo>
                  <a:lnTo>
                    <a:pt x="246120" y="90774"/>
                  </a:lnTo>
                  <a:lnTo>
                    <a:pt x="289618" y="70845"/>
                  </a:lnTo>
                  <a:lnTo>
                    <a:pt x="289618" y="62913"/>
                  </a:lnTo>
                  <a:close/>
                </a:path>
                <a:path w="702309" h="309880">
                  <a:moveTo>
                    <a:pt x="269239" y="93418"/>
                  </a:moveTo>
                  <a:lnTo>
                    <a:pt x="269239" y="101361"/>
                  </a:lnTo>
                  <a:lnTo>
                    <a:pt x="315491" y="122545"/>
                  </a:lnTo>
                  <a:lnTo>
                    <a:pt x="315491" y="114602"/>
                  </a:lnTo>
                  <a:lnTo>
                    <a:pt x="269239" y="93418"/>
                  </a:lnTo>
                  <a:close/>
                </a:path>
                <a:path w="702309" h="309880">
                  <a:moveTo>
                    <a:pt x="358989" y="94684"/>
                  </a:moveTo>
                  <a:lnTo>
                    <a:pt x="315491" y="114602"/>
                  </a:lnTo>
                  <a:lnTo>
                    <a:pt x="315491" y="122545"/>
                  </a:lnTo>
                  <a:lnTo>
                    <a:pt x="358989" y="102615"/>
                  </a:lnTo>
                  <a:lnTo>
                    <a:pt x="358989" y="94684"/>
                  </a:lnTo>
                  <a:close/>
                </a:path>
                <a:path w="702309" h="309880">
                  <a:moveTo>
                    <a:pt x="338610" y="125188"/>
                  </a:moveTo>
                  <a:lnTo>
                    <a:pt x="338610" y="133131"/>
                  </a:lnTo>
                  <a:lnTo>
                    <a:pt x="384862" y="154315"/>
                  </a:lnTo>
                  <a:lnTo>
                    <a:pt x="384862" y="146372"/>
                  </a:lnTo>
                  <a:lnTo>
                    <a:pt x="338610" y="125188"/>
                  </a:lnTo>
                  <a:close/>
                </a:path>
                <a:path w="702309" h="309880">
                  <a:moveTo>
                    <a:pt x="428360" y="126454"/>
                  </a:moveTo>
                  <a:lnTo>
                    <a:pt x="384862" y="146372"/>
                  </a:lnTo>
                  <a:lnTo>
                    <a:pt x="384862" y="154315"/>
                  </a:lnTo>
                  <a:lnTo>
                    <a:pt x="428360" y="134386"/>
                  </a:lnTo>
                  <a:lnTo>
                    <a:pt x="428360" y="126454"/>
                  </a:lnTo>
                  <a:close/>
                </a:path>
                <a:path w="702309" h="309880">
                  <a:moveTo>
                    <a:pt x="407981" y="156959"/>
                  </a:moveTo>
                  <a:lnTo>
                    <a:pt x="407981" y="164902"/>
                  </a:lnTo>
                  <a:lnTo>
                    <a:pt x="454233" y="186086"/>
                  </a:lnTo>
                  <a:lnTo>
                    <a:pt x="454233" y="178143"/>
                  </a:lnTo>
                  <a:lnTo>
                    <a:pt x="407981" y="156959"/>
                  </a:lnTo>
                  <a:close/>
                </a:path>
                <a:path w="702309" h="309880">
                  <a:moveTo>
                    <a:pt x="497731" y="158225"/>
                  </a:moveTo>
                  <a:lnTo>
                    <a:pt x="454233" y="178143"/>
                  </a:lnTo>
                  <a:lnTo>
                    <a:pt x="454233" y="186086"/>
                  </a:lnTo>
                  <a:lnTo>
                    <a:pt x="497731" y="166156"/>
                  </a:lnTo>
                  <a:lnTo>
                    <a:pt x="497731" y="158225"/>
                  </a:lnTo>
                  <a:close/>
                </a:path>
                <a:path w="702309" h="309880">
                  <a:moveTo>
                    <a:pt x="477352" y="188729"/>
                  </a:moveTo>
                  <a:lnTo>
                    <a:pt x="477352" y="196672"/>
                  </a:lnTo>
                  <a:lnTo>
                    <a:pt x="523604" y="217856"/>
                  </a:lnTo>
                  <a:lnTo>
                    <a:pt x="523604" y="209914"/>
                  </a:lnTo>
                  <a:lnTo>
                    <a:pt x="477352" y="188729"/>
                  </a:lnTo>
                  <a:close/>
                </a:path>
                <a:path w="702309" h="309880">
                  <a:moveTo>
                    <a:pt x="567102" y="189995"/>
                  </a:moveTo>
                  <a:lnTo>
                    <a:pt x="523604" y="209914"/>
                  </a:lnTo>
                  <a:lnTo>
                    <a:pt x="523604" y="217856"/>
                  </a:lnTo>
                  <a:lnTo>
                    <a:pt x="567102" y="197927"/>
                  </a:lnTo>
                  <a:lnTo>
                    <a:pt x="567102" y="189995"/>
                  </a:lnTo>
                  <a:close/>
                </a:path>
                <a:path w="702309" h="309880">
                  <a:moveTo>
                    <a:pt x="546737" y="220500"/>
                  </a:moveTo>
                  <a:lnTo>
                    <a:pt x="546737" y="228443"/>
                  </a:lnTo>
                  <a:lnTo>
                    <a:pt x="592975" y="249627"/>
                  </a:lnTo>
                  <a:lnTo>
                    <a:pt x="592975" y="241684"/>
                  </a:lnTo>
                  <a:lnTo>
                    <a:pt x="546737" y="220500"/>
                  </a:lnTo>
                  <a:close/>
                </a:path>
                <a:path w="702309" h="309880">
                  <a:moveTo>
                    <a:pt x="636473" y="221766"/>
                  </a:moveTo>
                  <a:lnTo>
                    <a:pt x="592975" y="241684"/>
                  </a:lnTo>
                  <a:lnTo>
                    <a:pt x="592975" y="249627"/>
                  </a:lnTo>
                  <a:lnTo>
                    <a:pt x="636487" y="229697"/>
                  </a:lnTo>
                  <a:lnTo>
                    <a:pt x="636473" y="221766"/>
                  </a:lnTo>
                  <a:close/>
                </a:path>
                <a:path w="702309" h="309880">
                  <a:moveTo>
                    <a:pt x="65251" y="59765"/>
                  </a:moveTo>
                  <a:lnTo>
                    <a:pt x="65251" y="67708"/>
                  </a:lnTo>
                  <a:lnTo>
                    <a:pt x="111503" y="88881"/>
                  </a:lnTo>
                  <a:lnTo>
                    <a:pt x="111503" y="80949"/>
                  </a:lnTo>
                  <a:lnTo>
                    <a:pt x="65251" y="59765"/>
                  </a:lnTo>
                  <a:close/>
                </a:path>
                <a:path w="702309" h="309880">
                  <a:moveTo>
                    <a:pt x="155001" y="61020"/>
                  </a:moveTo>
                  <a:lnTo>
                    <a:pt x="111503" y="80949"/>
                  </a:lnTo>
                  <a:lnTo>
                    <a:pt x="111503" y="88881"/>
                  </a:lnTo>
                  <a:lnTo>
                    <a:pt x="155001" y="68963"/>
                  </a:lnTo>
                  <a:lnTo>
                    <a:pt x="155001" y="61020"/>
                  </a:lnTo>
                  <a:close/>
                </a:path>
                <a:path w="702309" h="309880">
                  <a:moveTo>
                    <a:pt x="134622" y="91536"/>
                  </a:moveTo>
                  <a:lnTo>
                    <a:pt x="134622" y="99478"/>
                  </a:lnTo>
                  <a:lnTo>
                    <a:pt x="180874" y="120651"/>
                  </a:lnTo>
                  <a:lnTo>
                    <a:pt x="180874" y="112720"/>
                  </a:lnTo>
                  <a:lnTo>
                    <a:pt x="134622" y="91536"/>
                  </a:lnTo>
                  <a:close/>
                </a:path>
                <a:path w="702309" h="309880">
                  <a:moveTo>
                    <a:pt x="224371" y="92791"/>
                  </a:moveTo>
                  <a:lnTo>
                    <a:pt x="180874" y="112720"/>
                  </a:lnTo>
                  <a:lnTo>
                    <a:pt x="180874" y="120651"/>
                  </a:lnTo>
                  <a:lnTo>
                    <a:pt x="224371" y="100733"/>
                  </a:lnTo>
                  <a:lnTo>
                    <a:pt x="224371" y="92791"/>
                  </a:lnTo>
                  <a:close/>
                </a:path>
                <a:path w="702309" h="309880">
                  <a:moveTo>
                    <a:pt x="203992" y="123306"/>
                  </a:moveTo>
                  <a:lnTo>
                    <a:pt x="203992" y="131249"/>
                  </a:lnTo>
                  <a:lnTo>
                    <a:pt x="250244" y="152422"/>
                  </a:lnTo>
                  <a:lnTo>
                    <a:pt x="250244" y="144490"/>
                  </a:lnTo>
                  <a:lnTo>
                    <a:pt x="203992" y="123306"/>
                  </a:lnTo>
                  <a:close/>
                </a:path>
                <a:path w="702309" h="309880">
                  <a:moveTo>
                    <a:pt x="293742" y="124561"/>
                  </a:moveTo>
                  <a:lnTo>
                    <a:pt x="250244" y="144490"/>
                  </a:lnTo>
                  <a:lnTo>
                    <a:pt x="250244" y="152422"/>
                  </a:lnTo>
                  <a:lnTo>
                    <a:pt x="293742" y="132504"/>
                  </a:lnTo>
                  <a:lnTo>
                    <a:pt x="293742" y="124561"/>
                  </a:lnTo>
                  <a:close/>
                </a:path>
                <a:path w="702309" h="309880">
                  <a:moveTo>
                    <a:pt x="412105" y="218618"/>
                  </a:moveTo>
                  <a:lnTo>
                    <a:pt x="412105" y="226549"/>
                  </a:lnTo>
                  <a:lnTo>
                    <a:pt x="458357" y="247734"/>
                  </a:lnTo>
                  <a:lnTo>
                    <a:pt x="458357" y="239791"/>
                  </a:lnTo>
                  <a:lnTo>
                    <a:pt x="412105" y="218618"/>
                  </a:lnTo>
                  <a:close/>
                </a:path>
                <a:path w="702309" h="309880">
                  <a:moveTo>
                    <a:pt x="501855" y="219873"/>
                  </a:moveTo>
                  <a:lnTo>
                    <a:pt x="458357" y="239791"/>
                  </a:lnTo>
                  <a:lnTo>
                    <a:pt x="458357" y="247734"/>
                  </a:lnTo>
                  <a:lnTo>
                    <a:pt x="501855" y="227815"/>
                  </a:lnTo>
                  <a:lnTo>
                    <a:pt x="501855" y="219873"/>
                  </a:lnTo>
                  <a:close/>
                </a:path>
                <a:path w="702309" h="309880">
                  <a:moveTo>
                    <a:pt x="138745" y="153184"/>
                  </a:moveTo>
                  <a:lnTo>
                    <a:pt x="138745" y="161126"/>
                  </a:lnTo>
                  <a:lnTo>
                    <a:pt x="323739" y="245851"/>
                  </a:lnTo>
                  <a:lnTo>
                    <a:pt x="323739" y="237909"/>
                  </a:lnTo>
                  <a:lnTo>
                    <a:pt x="138745" y="153184"/>
                  </a:lnTo>
                  <a:close/>
                </a:path>
                <a:path w="702309" h="309880">
                  <a:moveTo>
                    <a:pt x="367237" y="217991"/>
                  </a:moveTo>
                  <a:lnTo>
                    <a:pt x="323739" y="237909"/>
                  </a:lnTo>
                  <a:lnTo>
                    <a:pt x="323739" y="245851"/>
                  </a:lnTo>
                  <a:lnTo>
                    <a:pt x="367237" y="225922"/>
                  </a:lnTo>
                  <a:lnTo>
                    <a:pt x="367237" y="217991"/>
                  </a:lnTo>
                  <a:close/>
                </a:path>
                <a:path w="702309" h="309880">
                  <a:moveTo>
                    <a:pt x="342734" y="186847"/>
                  </a:moveTo>
                  <a:lnTo>
                    <a:pt x="342734" y="194779"/>
                  </a:lnTo>
                  <a:lnTo>
                    <a:pt x="388986" y="215963"/>
                  </a:lnTo>
                  <a:lnTo>
                    <a:pt x="388986" y="208020"/>
                  </a:lnTo>
                  <a:lnTo>
                    <a:pt x="342734" y="186847"/>
                  </a:lnTo>
                  <a:close/>
                </a:path>
                <a:path w="702309" h="309880">
                  <a:moveTo>
                    <a:pt x="432484" y="188102"/>
                  </a:moveTo>
                  <a:lnTo>
                    <a:pt x="388986" y="208020"/>
                  </a:lnTo>
                  <a:lnTo>
                    <a:pt x="388986" y="215963"/>
                  </a:lnTo>
                  <a:lnTo>
                    <a:pt x="432484" y="196045"/>
                  </a:lnTo>
                  <a:lnTo>
                    <a:pt x="432484" y="188102"/>
                  </a:lnTo>
                  <a:close/>
                </a:path>
                <a:path w="702309" h="309880">
                  <a:moveTo>
                    <a:pt x="273363" y="155077"/>
                  </a:moveTo>
                  <a:lnTo>
                    <a:pt x="273363" y="163020"/>
                  </a:lnTo>
                  <a:lnTo>
                    <a:pt x="319615" y="184192"/>
                  </a:lnTo>
                  <a:lnTo>
                    <a:pt x="319615" y="176250"/>
                  </a:lnTo>
                  <a:lnTo>
                    <a:pt x="273363" y="155077"/>
                  </a:lnTo>
                  <a:close/>
                </a:path>
                <a:path w="702309" h="309880">
                  <a:moveTo>
                    <a:pt x="363113" y="156332"/>
                  </a:moveTo>
                  <a:lnTo>
                    <a:pt x="319615" y="176250"/>
                  </a:lnTo>
                  <a:lnTo>
                    <a:pt x="319615" y="184192"/>
                  </a:lnTo>
                  <a:lnTo>
                    <a:pt x="363113" y="164274"/>
                  </a:lnTo>
                  <a:lnTo>
                    <a:pt x="363113" y="156332"/>
                  </a:lnTo>
                  <a:close/>
                </a:path>
                <a:path w="702309" h="309880">
                  <a:moveTo>
                    <a:pt x="481476" y="250389"/>
                  </a:moveTo>
                  <a:lnTo>
                    <a:pt x="481476" y="258320"/>
                  </a:lnTo>
                  <a:lnTo>
                    <a:pt x="527728" y="279504"/>
                  </a:lnTo>
                  <a:lnTo>
                    <a:pt x="527728" y="271561"/>
                  </a:lnTo>
                  <a:lnTo>
                    <a:pt x="481476" y="250389"/>
                  </a:lnTo>
                  <a:close/>
                </a:path>
                <a:path w="702309" h="309880">
                  <a:moveTo>
                    <a:pt x="571226" y="251643"/>
                  </a:moveTo>
                  <a:lnTo>
                    <a:pt x="527728" y="271561"/>
                  </a:lnTo>
                  <a:lnTo>
                    <a:pt x="527728" y="279504"/>
                  </a:lnTo>
                  <a:lnTo>
                    <a:pt x="571226" y="259586"/>
                  </a:lnTo>
                  <a:lnTo>
                    <a:pt x="571226" y="251643"/>
                  </a:lnTo>
                  <a:close/>
                </a:path>
                <a:path w="702309" h="309880">
                  <a:moveTo>
                    <a:pt x="0" y="89643"/>
                  </a:moveTo>
                  <a:lnTo>
                    <a:pt x="0" y="97585"/>
                  </a:lnTo>
                  <a:lnTo>
                    <a:pt x="46242" y="118769"/>
                  </a:lnTo>
                  <a:lnTo>
                    <a:pt x="46242" y="110827"/>
                  </a:lnTo>
                  <a:lnTo>
                    <a:pt x="0" y="89643"/>
                  </a:lnTo>
                  <a:close/>
                </a:path>
                <a:path w="702309" h="309880">
                  <a:moveTo>
                    <a:pt x="89754" y="90908"/>
                  </a:moveTo>
                  <a:lnTo>
                    <a:pt x="46242" y="110827"/>
                  </a:lnTo>
                  <a:lnTo>
                    <a:pt x="46242" y="118769"/>
                  </a:lnTo>
                  <a:lnTo>
                    <a:pt x="89754" y="98840"/>
                  </a:lnTo>
                  <a:lnTo>
                    <a:pt x="89754" y="90908"/>
                  </a:lnTo>
                  <a:close/>
                </a:path>
                <a:path w="702309" h="309880">
                  <a:moveTo>
                    <a:pt x="69375" y="121413"/>
                  </a:moveTo>
                  <a:lnTo>
                    <a:pt x="69375" y="129356"/>
                  </a:lnTo>
                  <a:lnTo>
                    <a:pt x="115612" y="150540"/>
                  </a:lnTo>
                  <a:lnTo>
                    <a:pt x="115612" y="142597"/>
                  </a:lnTo>
                  <a:lnTo>
                    <a:pt x="69375" y="121413"/>
                  </a:lnTo>
                  <a:close/>
                </a:path>
                <a:path w="702309" h="309880">
                  <a:moveTo>
                    <a:pt x="159125" y="122679"/>
                  </a:moveTo>
                  <a:lnTo>
                    <a:pt x="115612" y="142597"/>
                  </a:lnTo>
                  <a:lnTo>
                    <a:pt x="115612" y="150540"/>
                  </a:lnTo>
                  <a:lnTo>
                    <a:pt x="159125" y="130610"/>
                  </a:lnTo>
                  <a:lnTo>
                    <a:pt x="159125" y="122679"/>
                  </a:lnTo>
                  <a:close/>
                </a:path>
                <a:path w="702309" h="309880">
                  <a:moveTo>
                    <a:pt x="346858" y="248495"/>
                  </a:moveTo>
                  <a:lnTo>
                    <a:pt x="346858" y="256438"/>
                  </a:lnTo>
                  <a:lnTo>
                    <a:pt x="393110" y="277622"/>
                  </a:lnTo>
                  <a:lnTo>
                    <a:pt x="393110" y="269679"/>
                  </a:lnTo>
                  <a:lnTo>
                    <a:pt x="346858" y="248495"/>
                  </a:lnTo>
                  <a:close/>
                </a:path>
                <a:path w="702309" h="309880">
                  <a:moveTo>
                    <a:pt x="436608" y="249761"/>
                  </a:moveTo>
                  <a:lnTo>
                    <a:pt x="393110" y="269679"/>
                  </a:lnTo>
                  <a:lnTo>
                    <a:pt x="393110" y="277622"/>
                  </a:lnTo>
                  <a:lnTo>
                    <a:pt x="436608" y="257693"/>
                  </a:lnTo>
                  <a:lnTo>
                    <a:pt x="436608" y="249761"/>
                  </a:lnTo>
                  <a:close/>
                </a:path>
                <a:path w="702309" h="309880">
                  <a:moveTo>
                    <a:pt x="416229" y="280266"/>
                  </a:moveTo>
                  <a:lnTo>
                    <a:pt x="416229" y="288208"/>
                  </a:lnTo>
                  <a:lnTo>
                    <a:pt x="462481" y="309393"/>
                  </a:lnTo>
                  <a:lnTo>
                    <a:pt x="462481" y="301450"/>
                  </a:lnTo>
                  <a:lnTo>
                    <a:pt x="416229" y="280266"/>
                  </a:lnTo>
                  <a:close/>
                </a:path>
                <a:path w="702309" h="309880">
                  <a:moveTo>
                    <a:pt x="505979" y="281532"/>
                  </a:moveTo>
                  <a:lnTo>
                    <a:pt x="462481" y="301450"/>
                  </a:lnTo>
                  <a:lnTo>
                    <a:pt x="462481" y="309393"/>
                  </a:lnTo>
                  <a:lnTo>
                    <a:pt x="505979" y="289463"/>
                  </a:lnTo>
                  <a:lnTo>
                    <a:pt x="505979" y="281532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51" name="object 98">
              <a:extLst>
                <a:ext uri="{FF2B5EF4-FFF2-40B4-BE49-F238E27FC236}">
                  <a16:creationId xmlns:a16="http://schemas.microsoft.com/office/drawing/2014/main" id="{7A21622B-B9CD-9C8C-4586-50B29792DCA0}"/>
                </a:ext>
              </a:extLst>
            </p:cNvPr>
            <p:cNvSpPr/>
            <p:nvPr/>
          </p:nvSpPr>
          <p:spPr>
            <a:xfrm>
              <a:off x="4323255" y="2266324"/>
              <a:ext cx="751046" cy="575310"/>
            </a:xfrm>
            <a:custGeom>
              <a:avLst/>
              <a:gdLst/>
              <a:ahLst/>
              <a:cxnLst/>
              <a:rect l="l" t="t" r="r" b="b"/>
              <a:pathLst>
                <a:path w="1001395" h="767080">
                  <a:moveTo>
                    <a:pt x="515126" y="766622"/>
                  </a:moveTo>
                  <a:lnTo>
                    <a:pt x="860709" y="607841"/>
                  </a:lnTo>
                  <a:lnTo>
                    <a:pt x="1000821" y="234716"/>
                  </a:lnTo>
                  <a:lnTo>
                    <a:pt x="487827" y="0"/>
                  </a:lnTo>
                  <a:lnTo>
                    <a:pt x="443792" y="0"/>
                  </a:lnTo>
                  <a:lnTo>
                    <a:pt x="322266" y="325222"/>
                  </a:lnTo>
                  <a:lnTo>
                    <a:pt x="0" y="472883"/>
                  </a:lnTo>
                  <a:lnTo>
                    <a:pt x="0" y="528459"/>
                  </a:lnTo>
                  <a:lnTo>
                    <a:pt x="40191" y="558414"/>
                  </a:lnTo>
                  <a:lnTo>
                    <a:pt x="81927" y="586808"/>
                  </a:lnTo>
                  <a:lnTo>
                    <a:pt x="125135" y="613609"/>
                  </a:lnTo>
                  <a:lnTo>
                    <a:pt x="169743" y="638782"/>
                  </a:lnTo>
                  <a:lnTo>
                    <a:pt x="215679" y="662295"/>
                  </a:lnTo>
                  <a:lnTo>
                    <a:pt x="262870" y="684114"/>
                  </a:lnTo>
                  <a:lnTo>
                    <a:pt x="311244" y="704204"/>
                  </a:lnTo>
                  <a:lnTo>
                    <a:pt x="360730" y="722534"/>
                  </a:lnTo>
                  <a:lnTo>
                    <a:pt x="411253" y="739069"/>
                  </a:lnTo>
                  <a:lnTo>
                    <a:pt x="462743" y="753776"/>
                  </a:lnTo>
                  <a:lnTo>
                    <a:pt x="515126" y="766621"/>
                  </a:lnTo>
                </a:path>
              </a:pathLst>
            </a:custGeom>
            <a:ln w="18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</p:grpSp>
      <p:sp>
        <p:nvSpPr>
          <p:cNvPr id="253" name="object 9">
            <a:extLst>
              <a:ext uri="{FF2B5EF4-FFF2-40B4-BE49-F238E27FC236}">
                <a16:creationId xmlns:a16="http://schemas.microsoft.com/office/drawing/2014/main" id="{44EA689D-0CAE-3FA7-298A-52E197496A2E}"/>
              </a:ext>
            </a:extLst>
          </p:cNvPr>
          <p:cNvSpPr/>
          <p:nvPr/>
        </p:nvSpPr>
        <p:spPr>
          <a:xfrm flipH="1">
            <a:off x="4019892" y="2743201"/>
            <a:ext cx="387707" cy="451980"/>
          </a:xfrm>
          <a:custGeom>
            <a:avLst/>
            <a:gdLst/>
            <a:ahLst/>
            <a:cxnLst/>
            <a:rect l="l" t="t" r="r" b="b"/>
            <a:pathLst>
              <a:path w="1427479" h="631825">
                <a:moveTo>
                  <a:pt x="1346637" y="596104"/>
                </a:moveTo>
                <a:lnTo>
                  <a:pt x="1292732" y="602995"/>
                </a:lnTo>
                <a:lnTo>
                  <a:pt x="1287272" y="610234"/>
                </a:lnTo>
                <a:lnTo>
                  <a:pt x="1289303" y="625855"/>
                </a:lnTo>
                <a:lnTo>
                  <a:pt x="1296416" y="631443"/>
                </a:lnTo>
                <a:lnTo>
                  <a:pt x="1410284" y="616711"/>
                </a:lnTo>
                <a:lnTo>
                  <a:pt x="1395349" y="616711"/>
                </a:lnTo>
                <a:lnTo>
                  <a:pt x="1346637" y="596104"/>
                </a:lnTo>
                <a:close/>
              </a:path>
              <a:path w="1427479" h="631825">
                <a:moveTo>
                  <a:pt x="1374709" y="592516"/>
                </a:moveTo>
                <a:lnTo>
                  <a:pt x="1346637" y="596104"/>
                </a:lnTo>
                <a:lnTo>
                  <a:pt x="1395349" y="616711"/>
                </a:lnTo>
                <a:lnTo>
                  <a:pt x="1397270" y="612139"/>
                </a:lnTo>
                <a:lnTo>
                  <a:pt x="1389379" y="612139"/>
                </a:lnTo>
                <a:lnTo>
                  <a:pt x="1374709" y="592516"/>
                </a:lnTo>
                <a:close/>
              </a:path>
              <a:path w="1427479" h="631825">
                <a:moveTo>
                  <a:pt x="1339215" y="507872"/>
                </a:moveTo>
                <a:lnTo>
                  <a:pt x="1332865" y="512698"/>
                </a:lnTo>
                <a:lnTo>
                  <a:pt x="1326515" y="517397"/>
                </a:lnTo>
                <a:lnTo>
                  <a:pt x="1325245" y="526287"/>
                </a:lnTo>
                <a:lnTo>
                  <a:pt x="1329944" y="532637"/>
                </a:lnTo>
                <a:lnTo>
                  <a:pt x="1357755" y="569838"/>
                </a:lnTo>
                <a:lnTo>
                  <a:pt x="1406398" y="590422"/>
                </a:lnTo>
                <a:lnTo>
                  <a:pt x="1395349" y="616711"/>
                </a:lnTo>
                <a:lnTo>
                  <a:pt x="1410284" y="616711"/>
                </a:lnTo>
                <a:lnTo>
                  <a:pt x="1426972" y="614552"/>
                </a:lnTo>
                <a:lnTo>
                  <a:pt x="1352803" y="515492"/>
                </a:lnTo>
                <a:lnTo>
                  <a:pt x="1348104" y="509269"/>
                </a:lnTo>
                <a:lnTo>
                  <a:pt x="1339215" y="507872"/>
                </a:lnTo>
                <a:close/>
              </a:path>
              <a:path w="1427479" h="631825">
                <a:moveTo>
                  <a:pt x="1399031" y="589406"/>
                </a:moveTo>
                <a:lnTo>
                  <a:pt x="1374709" y="592516"/>
                </a:lnTo>
                <a:lnTo>
                  <a:pt x="1389379" y="612139"/>
                </a:lnTo>
                <a:lnTo>
                  <a:pt x="1399031" y="589406"/>
                </a:lnTo>
                <a:close/>
              </a:path>
              <a:path w="1427479" h="631825">
                <a:moveTo>
                  <a:pt x="1403997" y="589406"/>
                </a:moveTo>
                <a:lnTo>
                  <a:pt x="1399031" y="589406"/>
                </a:lnTo>
                <a:lnTo>
                  <a:pt x="1389379" y="612139"/>
                </a:lnTo>
                <a:lnTo>
                  <a:pt x="1397270" y="612139"/>
                </a:lnTo>
                <a:lnTo>
                  <a:pt x="1406398" y="590422"/>
                </a:lnTo>
                <a:lnTo>
                  <a:pt x="1403997" y="589406"/>
                </a:lnTo>
                <a:close/>
              </a:path>
              <a:path w="1427479" h="631825">
                <a:moveTo>
                  <a:pt x="11175" y="0"/>
                </a:moveTo>
                <a:lnTo>
                  <a:pt x="0" y="26415"/>
                </a:lnTo>
                <a:lnTo>
                  <a:pt x="1346637" y="596104"/>
                </a:lnTo>
                <a:lnTo>
                  <a:pt x="1374709" y="592516"/>
                </a:lnTo>
                <a:lnTo>
                  <a:pt x="1357755" y="569838"/>
                </a:lnTo>
                <a:lnTo>
                  <a:pt x="11175" y="0"/>
                </a:lnTo>
                <a:close/>
              </a:path>
              <a:path w="1427479" h="631825">
                <a:moveTo>
                  <a:pt x="1357755" y="569838"/>
                </a:moveTo>
                <a:lnTo>
                  <a:pt x="1374709" y="592516"/>
                </a:lnTo>
                <a:lnTo>
                  <a:pt x="1399031" y="589406"/>
                </a:lnTo>
                <a:lnTo>
                  <a:pt x="1403997" y="589406"/>
                </a:lnTo>
                <a:lnTo>
                  <a:pt x="1357755" y="5698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550"/>
          </a:p>
        </p:txBody>
      </p: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E06C4F61-D498-17E5-5825-E7281E6A83F9}"/>
              </a:ext>
            </a:extLst>
          </p:cNvPr>
          <p:cNvGrpSpPr/>
          <p:nvPr/>
        </p:nvGrpSpPr>
        <p:grpSpPr>
          <a:xfrm>
            <a:off x="3276600" y="3751879"/>
            <a:ext cx="762000" cy="515321"/>
            <a:chOff x="3419727" y="3092973"/>
            <a:chExt cx="762000" cy="515321"/>
          </a:xfrm>
        </p:grpSpPr>
        <p:sp>
          <p:nvSpPr>
            <p:cNvPr id="224" name="object 38">
              <a:extLst>
                <a:ext uri="{FF2B5EF4-FFF2-40B4-BE49-F238E27FC236}">
                  <a16:creationId xmlns:a16="http://schemas.microsoft.com/office/drawing/2014/main" id="{1DB7DFEF-04FE-74CE-B1B4-229C6DA5B636}"/>
                </a:ext>
              </a:extLst>
            </p:cNvPr>
            <p:cNvSpPr/>
            <p:nvPr/>
          </p:nvSpPr>
          <p:spPr>
            <a:xfrm>
              <a:off x="3419727" y="3224437"/>
              <a:ext cx="470059" cy="383857"/>
            </a:xfrm>
            <a:custGeom>
              <a:avLst/>
              <a:gdLst/>
              <a:ahLst/>
              <a:cxnLst/>
              <a:rect l="l" t="t" r="r" b="b"/>
              <a:pathLst>
                <a:path w="626745" h="511810">
                  <a:moveTo>
                    <a:pt x="626378" y="511317"/>
                  </a:moveTo>
                  <a:lnTo>
                    <a:pt x="0" y="221443"/>
                  </a:lnTo>
                  <a:lnTo>
                    <a:pt x="0" y="0"/>
                  </a:lnTo>
                  <a:lnTo>
                    <a:pt x="626294" y="285094"/>
                  </a:lnTo>
                  <a:lnTo>
                    <a:pt x="626378" y="511317"/>
                  </a:lnTo>
                  <a:close/>
                </a:path>
              </a:pathLst>
            </a:custGeom>
            <a:ln w="4831">
              <a:solidFill>
                <a:srgbClr val="5895B3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225" name="object 50">
              <a:extLst>
                <a:ext uri="{FF2B5EF4-FFF2-40B4-BE49-F238E27FC236}">
                  <a16:creationId xmlns:a16="http://schemas.microsoft.com/office/drawing/2014/main" id="{39675062-DCBD-998E-9235-04F483A88CD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45546" y="3403430"/>
              <a:ext cx="67104" cy="182638"/>
            </a:xfrm>
            <a:prstGeom prst="rect">
              <a:avLst/>
            </a:prstGeom>
          </p:spPr>
        </p:pic>
        <p:sp>
          <p:nvSpPr>
            <p:cNvPr id="226" name="object 51">
              <a:extLst>
                <a:ext uri="{FF2B5EF4-FFF2-40B4-BE49-F238E27FC236}">
                  <a16:creationId xmlns:a16="http://schemas.microsoft.com/office/drawing/2014/main" id="{B02D1AC8-94E1-6323-5ED0-9EE36FB9D52F}"/>
                </a:ext>
              </a:extLst>
            </p:cNvPr>
            <p:cNvSpPr/>
            <p:nvPr/>
          </p:nvSpPr>
          <p:spPr>
            <a:xfrm>
              <a:off x="3745546" y="3403421"/>
              <a:ext cx="67151" cy="182880"/>
            </a:xfrm>
            <a:custGeom>
              <a:avLst/>
              <a:gdLst/>
              <a:ahLst/>
              <a:cxnLst/>
              <a:rect l="l" t="t" r="r" b="b"/>
              <a:pathLst>
                <a:path w="89535" h="243839">
                  <a:moveTo>
                    <a:pt x="67093" y="185794"/>
                  </a:moveTo>
                  <a:lnTo>
                    <a:pt x="50331" y="194914"/>
                  </a:lnTo>
                  <a:lnTo>
                    <a:pt x="50330" y="55683"/>
                  </a:lnTo>
                  <a:lnTo>
                    <a:pt x="87610" y="39232"/>
                  </a:lnTo>
                  <a:lnTo>
                    <a:pt x="87610" y="14063"/>
                  </a:lnTo>
                  <a:lnTo>
                    <a:pt x="59643" y="0"/>
                  </a:lnTo>
                  <a:lnTo>
                    <a:pt x="0" y="28127"/>
                  </a:lnTo>
                  <a:lnTo>
                    <a:pt x="0" y="229447"/>
                  </a:lnTo>
                  <a:lnTo>
                    <a:pt x="27952" y="243516"/>
                  </a:lnTo>
                  <a:lnTo>
                    <a:pt x="87610" y="216870"/>
                  </a:lnTo>
                  <a:lnTo>
                    <a:pt x="89472" y="193919"/>
                  </a:lnTo>
                  <a:lnTo>
                    <a:pt x="67093" y="185794"/>
                  </a:lnTo>
                </a:path>
              </a:pathLst>
            </a:custGeom>
            <a:ln w="103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227" name="object 54">
              <a:extLst>
                <a:ext uri="{FF2B5EF4-FFF2-40B4-BE49-F238E27FC236}">
                  <a16:creationId xmlns:a16="http://schemas.microsoft.com/office/drawing/2014/main" id="{74437169-9527-4F11-28B7-B041A2514F9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0631" y="3549922"/>
              <a:ext cx="27674" cy="24606"/>
            </a:xfrm>
            <a:prstGeom prst="rect">
              <a:avLst/>
            </a:prstGeom>
          </p:spPr>
        </p:pic>
        <p:sp>
          <p:nvSpPr>
            <p:cNvPr id="228" name="object 55">
              <a:extLst>
                <a:ext uri="{FF2B5EF4-FFF2-40B4-BE49-F238E27FC236}">
                  <a16:creationId xmlns:a16="http://schemas.microsoft.com/office/drawing/2014/main" id="{FB396FBE-3072-8590-1461-497609A66776}"/>
                </a:ext>
              </a:extLst>
            </p:cNvPr>
            <p:cNvSpPr/>
            <p:nvPr/>
          </p:nvSpPr>
          <p:spPr>
            <a:xfrm>
              <a:off x="3419727" y="3092973"/>
              <a:ext cx="762000" cy="515303"/>
            </a:xfrm>
            <a:custGeom>
              <a:avLst/>
              <a:gdLst/>
              <a:ahLst/>
              <a:cxnLst/>
              <a:rect l="l" t="t" r="r" b="b"/>
              <a:pathLst>
                <a:path w="1016000" h="687070">
                  <a:moveTo>
                    <a:pt x="1015932" y="434729"/>
                  </a:moveTo>
                  <a:lnTo>
                    <a:pt x="1015932" y="210809"/>
                  </a:lnTo>
                  <a:lnTo>
                    <a:pt x="553132" y="0"/>
                  </a:lnTo>
                  <a:lnTo>
                    <a:pt x="89093" y="207548"/>
                  </a:lnTo>
                  <a:lnTo>
                    <a:pt x="89093" y="216378"/>
                  </a:lnTo>
                  <a:lnTo>
                    <a:pt x="0" y="175285"/>
                  </a:lnTo>
                  <a:lnTo>
                    <a:pt x="0" y="396729"/>
                  </a:lnTo>
                  <a:lnTo>
                    <a:pt x="13167" y="402825"/>
                  </a:lnTo>
                  <a:lnTo>
                    <a:pt x="13167" y="449465"/>
                  </a:lnTo>
                  <a:lnTo>
                    <a:pt x="41127" y="463540"/>
                  </a:lnTo>
                  <a:lnTo>
                    <a:pt x="93645" y="440074"/>
                  </a:lnTo>
                  <a:lnTo>
                    <a:pt x="434424" y="597756"/>
                  </a:lnTo>
                  <a:lnTo>
                    <a:pt x="434424" y="643401"/>
                  </a:lnTo>
                  <a:lnTo>
                    <a:pt x="462376" y="657471"/>
                  </a:lnTo>
                  <a:lnTo>
                    <a:pt x="513793" y="634508"/>
                  </a:lnTo>
                  <a:lnTo>
                    <a:pt x="626378" y="686603"/>
                  </a:lnTo>
                  <a:lnTo>
                    <a:pt x="626350" y="613380"/>
                  </a:lnTo>
                  <a:lnTo>
                    <a:pt x="1015932" y="434729"/>
                  </a:lnTo>
                </a:path>
              </a:pathLst>
            </a:custGeom>
            <a:ln w="90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229" name="object 56">
              <a:extLst>
                <a:ext uri="{FF2B5EF4-FFF2-40B4-BE49-F238E27FC236}">
                  <a16:creationId xmlns:a16="http://schemas.microsoft.com/office/drawing/2014/main" id="{E61C4A5D-ED27-D3C6-789F-4381F9192D5F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5901" y="3471031"/>
              <a:ext cx="142124" cy="96978"/>
            </a:xfrm>
            <a:prstGeom prst="rect">
              <a:avLst/>
            </a:prstGeom>
          </p:spPr>
        </p:pic>
        <p:pic>
          <p:nvPicPr>
            <p:cNvPr id="230" name="object 59">
              <a:extLst>
                <a:ext uri="{FF2B5EF4-FFF2-40B4-BE49-F238E27FC236}">
                  <a16:creationId xmlns:a16="http://schemas.microsoft.com/office/drawing/2014/main" id="{F9DA71FA-4F07-34F3-A6D8-0B2FFD50CFDA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13103" y="3488896"/>
              <a:ext cx="100193" cy="77948"/>
            </a:xfrm>
            <a:prstGeom prst="rect">
              <a:avLst/>
            </a:prstGeom>
          </p:spPr>
        </p:pic>
        <p:pic>
          <p:nvPicPr>
            <p:cNvPr id="231" name="object 60">
              <a:extLst>
                <a:ext uri="{FF2B5EF4-FFF2-40B4-BE49-F238E27FC236}">
                  <a16:creationId xmlns:a16="http://schemas.microsoft.com/office/drawing/2014/main" id="{24DC2C51-9FC0-A5FF-C533-D38BB0C60BEF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11919" y="3446862"/>
              <a:ext cx="198273" cy="121166"/>
            </a:xfrm>
            <a:prstGeom prst="rect">
              <a:avLst/>
            </a:prstGeom>
          </p:spPr>
        </p:pic>
        <p:sp>
          <p:nvSpPr>
            <p:cNvPr id="232" name="object 63">
              <a:extLst>
                <a:ext uri="{FF2B5EF4-FFF2-40B4-BE49-F238E27FC236}">
                  <a16:creationId xmlns:a16="http://schemas.microsoft.com/office/drawing/2014/main" id="{7E97254F-AFB6-70FD-A72A-79C052639B8A}"/>
                </a:ext>
              </a:extLst>
            </p:cNvPr>
            <p:cNvSpPr/>
            <p:nvPr/>
          </p:nvSpPr>
          <p:spPr>
            <a:xfrm>
              <a:off x="3913103" y="3404598"/>
              <a:ext cx="245269" cy="162401"/>
            </a:xfrm>
            <a:custGeom>
              <a:avLst/>
              <a:gdLst/>
              <a:ahLst/>
              <a:cxnLst/>
              <a:rect l="l" t="t" r="r" b="b"/>
              <a:pathLst>
                <a:path w="327025" h="216535">
                  <a:moveTo>
                    <a:pt x="220481" y="161636"/>
                  </a:moveTo>
                  <a:lnTo>
                    <a:pt x="192953" y="174266"/>
                  </a:lnTo>
                </a:path>
                <a:path w="327025" h="216535">
                  <a:moveTo>
                    <a:pt x="228567" y="150509"/>
                  </a:moveTo>
                  <a:lnTo>
                    <a:pt x="256096" y="137891"/>
                  </a:lnTo>
                </a:path>
                <a:path w="327025" h="216535">
                  <a:moveTo>
                    <a:pt x="264195" y="126752"/>
                  </a:moveTo>
                  <a:lnTo>
                    <a:pt x="291710" y="114134"/>
                  </a:lnTo>
                </a:path>
                <a:path w="327025" h="216535">
                  <a:moveTo>
                    <a:pt x="4074" y="156941"/>
                  </a:moveTo>
                  <a:lnTo>
                    <a:pt x="133591" y="216328"/>
                  </a:lnTo>
                  <a:lnTo>
                    <a:pt x="311675" y="134663"/>
                  </a:lnTo>
                  <a:lnTo>
                    <a:pt x="305445" y="123898"/>
                  </a:lnTo>
                  <a:lnTo>
                    <a:pt x="303368" y="112397"/>
                  </a:lnTo>
                  <a:lnTo>
                    <a:pt x="305445" y="100896"/>
                  </a:lnTo>
                  <a:lnTo>
                    <a:pt x="311675" y="90130"/>
                  </a:lnTo>
                  <a:lnTo>
                    <a:pt x="220933" y="48556"/>
                  </a:lnTo>
                  <a:lnTo>
                    <a:pt x="326618" y="0"/>
                  </a:lnTo>
                  <a:lnTo>
                    <a:pt x="292313" y="12496"/>
                  </a:lnTo>
                  <a:lnTo>
                    <a:pt x="256573" y="21832"/>
                  </a:lnTo>
                  <a:lnTo>
                    <a:pt x="219741" y="27936"/>
                  </a:lnTo>
                  <a:lnTo>
                    <a:pt x="182158" y="30738"/>
                  </a:lnTo>
                  <a:lnTo>
                    <a:pt x="4074" y="112397"/>
                  </a:lnTo>
                  <a:lnTo>
                    <a:pt x="1018" y="123444"/>
                  </a:lnTo>
                  <a:lnTo>
                    <a:pt x="0" y="134669"/>
                  </a:lnTo>
                  <a:lnTo>
                    <a:pt x="1018" y="145893"/>
                  </a:lnTo>
                  <a:lnTo>
                    <a:pt x="4074" y="156941"/>
                  </a:lnTo>
                </a:path>
              </a:pathLst>
            </a:custGeom>
            <a:ln w="9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B755CA00-8FF6-45AA-B333-FA9DFF90840F}"/>
                </a:ext>
              </a:extLst>
            </p:cNvPr>
            <p:cNvGrpSpPr/>
            <p:nvPr/>
          </p:nvGrpSpPr>
          <p:grpSpPr>
            <a:xfrm>
              <a:off x="3419728" y="3092973"/>
              <a:ext cx="761949" cy="514952"/>
              <a:chOff x="3419728" y="3092973"/>
              <a:chExt cx="761949" cy="514952"/>
            </a:xfrm>
          </p:grpSpPr>
          <p:pic>
            <p:nvPicPr>
              <p:cNvPr id="234" name="object 37">
                <a:extLst>
                  <a:ext uri="{FF2B5EF4-FFF2-40B4-BE49-F238E27FC236}">
                    <a16:creationId xmlns:a16="http://schemas.microsoft.com/office/drawing/2014/main" id="{A706492B-472A-092A-50CD-4184AF577ABE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419728" y="3092973"/>
                <a:ext cx="761949" cy="514952"/>
              </a:xfrm>
              <a:prstGeom prst="rect">
                <a:avLst/>
              </a:prstGeom>
            </p:spPr>
          </p:pic>
          <p:grpSp>
            <p:nvGrpSpPr>
              <p:cNvPr id="235" name="Group 234">
                <a:extLst>
                  <a:ext uri="{FF2B5EF4-FFF2-40B4-BE49-F238E27FC236}">
                    <a16:creationId xmlns:a16="http://schemas.microsoft.com/office/drawing/2014/main" id="{29B5B88F-066B-EF3A-5768-CE4AF68BBA6A}"/>
                  </a:ext>
                </a:extLst>
              </p:cNvPr>
              <p:cNvGrpSpPr/>
              <p:nvPr/>
            </p:nvGrpSpPr>
            <p:grpSpPr>
              <a:xfrm>
                <a:off x="3425699" y="3254068"/>
                <a:ext cx="732395" cy="285122"/>
                <a:chOff x="3425699" y="3254068"/>
                <a:chExt cx="732395" cy="285122"/>
              </a:xfrm>
            </p:grpSpPr>
            <p:pic>
              <p:nvPicPr>
                <p:cNvPr id="236" name="object 39">
                  <a:extLst>
                    <a:ext uri="{FF2B5EF4-FFF2-40B4-BE49-F238E27FC236}">
                      <a16:creationId xmlns:a16="http://schemas.microsoft.com/office/drawing/2014/main" id="{26DF47EB-197E-24FC-0E61-1EE9019838F0}"/>
                    </a:ext>
                  </a:extLst>
                </p:cNvPr>
                <p:cNvPicPr/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3436616" y="3256820"/>
                  <a:ext cx="27675" cy="24600"/>
                </a:xfrm>
                <a:prstGeom prst="rect">
                  <a:avLst/>
                </a:prstGeom>
              </p:spPr>
            </p:pic>
            <p:pic>
              <p:nvPicPr>
                <p:cNvPr id="237" name="object 40">
                  <a:extLst>
                    <a:ext uri="{FF2B5EF4-FFF2-40B4-BE49-F238E27FC236}">
                      <a16:creationId xmlns:a16="http://schemas.microsoft.com/office/drawing/2014/main" id="{F8785289-2D2B-BBAA-3D0D-39E16D69742E}"/>
                    </a:ext>
                  </a:extLst>
                </p:cNvPr>
                <p:cNvPicPr/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500153" y="3290623"/>
                  <a:ext cx="68349" cy="65034"/>
                </a:xfrm>
                <a:prstGeom prst="rect">
                  <a:avLst/>
                </a:prstGeom>
              </p:spPr>
            </p:pic>
            <p:pic>
              <p:nvPicPr>
                <p:cNvPr id="238" name="object 41">
                  <a:extLst>
                    <a:ext uri="{FF2B5EF4-FFF2-40B4-BE49-F238E27FC236}">
                      <a16:creationId xmlns:a16="http://schemas.microsoft.com/office/drawing/2014/main" id="{379287FA-AE09-1A7B-34A1-6C628B276FA1}"/>
                    </a:ext>
                  </a:extLst>
                </p:cNvPr>
                <p:cNvPicPr/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3500153" y="3369080"/>
                  <a:ext cx="68349" cy="65034"/>
                </a:xfrm>
                <a:prstGeom prst="rect">
                  <a:avLst/>
                </a:prstGeom>
              </p:spPr>
            </p:pic>
            <p:sp>
              <p:nvSpPr>
                <p:cNvPr id="239" name="object 42">
                  <a:extLst>
                    <a:ext uri="{FF2B5EF4-FFF2-40B4-BE49-F238E27FC236}">
                      <a16:creationId xmlns:a16="http://schemas.microsoft.com/office/drawing/2014/main" id="{D3A92FFA-180C-A8DF-530B-ECBBD61A938E}"/>
                    </a:ext>
                  </a:extLst>
                </p:cNvPr>
                <p:cNvSpPr/>
                <p:nvPr/>
              </p:nvSpPr>
              <p:spPr>
                <a:xfrm>
                  <a:off x="3517230" y="3305398"/>
                  <a:ext cx="34290" cy="110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0" h="147954">
                      <a:moveTo>
                        <a:pt x="42761" y="15710"/>
                      </a:moveTo>
                      <a:lnTo>
                        <a:pt x="38666" y="8525"/>
                      </a:lnTo>
                      <a:lnTo>
                        <a:pt x="31764" y="3207"/>
                      </a:lnTo>
                      <a:lnTo>
                        <a:pt x="22916" y="213"/>
                      </a:lnTo>
                      <a:lnTo>
                        <a:pt x="12988" y="0"/>
                      </a:lnTo>
                      <a:lnTo>
                        <a:pt x="5390" y="5290"/>
                      </a:lnTo>
                      <a:lnTo>
                        <a:pt x="959" y="12207"/>
                      </a:lnTo>
                      <a:lnTo>
                        <a:pt x="0" y="19929"/>
                      </a:lnTo>
                      <a:lnTo>
                        <a:pt x="2815" y="27634"/>
                      </a:lnTo>
                      <a:lnTo>
                        <a:pt x="6912" y="34826"/>
                      </a:lnTo>
                      <a:lnTo>
                        <a:pt x="13819" y="40147"/>
                      </a:lnTo>
                      <a:lnTo>
                        <a:pt x="22671" y="43142"/>
                      </a:lnTo>
                      <a:lnTo>
                        <a:pt x="32601" y="43356"/>
                      </a:lnTo>
                      <a:lnTo>
                        <a:pt x="40197" y="38059"/>
                      </a:lnTo>
                      <a:lnTo>
                        <a:pt x="44623" y="31138"/>
                      </a:lnTo>
                      <a:lnTo>
                        <a:pt x="45578" y="23415"/>
                      </a:lnTo>
                      <a:lnTo>
                        <a:pt x="42761" y="15710"/>
                      </a:lnTo>
                      <a:close/>
                    </a:path>
                    <a:path w="45720" h="147954">
                      <a:moveTo>
                        <a:pt x="42761" y="120319"/>
                      </a:moveTo>
                      <a:lnTo>
                        <a:pt x="38666" y="113128"/>
                      </a:lnTo>
                      <a:lnTo>
                        <a:pt x="31764" y="107808"/>
                      </a:lnTo>
                      <a:lnTo>
                        <a:pt x="22916" y="104816"/>
                      </a:lnTo>
                      <a:lnTo>
                        <a:pt x="12988" y="104608"/>
                      </a:lnTo>
                      <a:lnTo>
                        <a:pt x="5392" y="109899"/>
                      </a:lnTo>
                      <a:lnTo>
                        <a:pt x="965" y="116816"/>
                      </a:lnTo>
                      <a:lnTo>
                        <a:pt x="6" y="124538"/>
                      </a:lnTo>
                      <a:lnTo>
                        <a:pt x="2815" y="132243"/>
                      </a:lnTo>
                      <a:lnTo>
                        <a:pt x="6912" y="139435"/>
                      </a:lnTo>
                      <a:lnTo>
                        <a:pt x="13819" y="144754"/>
                      </a:lnTo>
                      <a:lnTo>
                        <a:pt x="22671" y="147746"/>
                      </a:lnTo>
                      <a:lnTo>
                        <a:pt x="32602" y="147954"/>
                      </a:lnTo>
                      <a:lnTo>
                        <a:pt x="40197" y="142664"/>
                      </a:lnTo>
                      <a:lnTo>
                        <a:pt x="44623" y="135746"/>
                      </a:lnTo>
                      <a:lnTo>
                        <a:pt x="45578" y="128024"/>
                      </a:lnTo>
                      <a:lnTo>
                        <a:pt x="42761" y="120319"/>
                      </a:lnTo>
                      <a:close/>
                    </a:path>
                  </a:pathLst>
                </a:custGeom>
                <a:ln w="4944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  <p:pic>
              <p:nvPicPr>
                <p:cNvPr id="240" name="object 43">
                  <a:extLst>
                    <a:ext uri="{FF2B5EF4-FFF2-40B4-BE49-F238E27FC236}">
                      <a16:creationId xmlns:a16="http://schemas.microsoft.com/office/drawing/2014/main" id="{D970D4AA-7E44-71B6-BFA5-E703DD856053}"/>
                    </a:ext>
                  </a:extLst>
                </p:cNvPr>
                <p:cNvPicPr/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3584213" y="3316577"/>
                  <a:ext cx="38679" cy="150122"/>
                </a:xfrm>
                <a:prstGeom prst="rect">
                  <a:avLst/>
                </a:prstGeom>
              </p:spPr>
            </p:pic>
            <p:pic>
              <p:nvPicPr>
                <p:cNvPr id="241" name="object 44">
                  <a:extLst>
                    <a:ext uri="{FF2B5EF4-FFF2-40B4-BE49-F238E27FC236}">
                      <a16:creationId xmlns:a16="http://schemas.microsoft.com/office/drawing/2014/main" id="{D3304DC6-A68E-8D04-7A87-C7AC8338CC2C}"/>
                    </a:ext>
                  </a:extLst>
                </p:cNvPr>
                <p:cNvPicPr/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3635254" y="3340630"/>
                  <a:ext cx="38669" cy="150122"/>
                </a:xfrm>
                <a:prstGeom prst="rect">
                  <a:avLst/>
                </a:prstGeom>
              </p:spPr>
            </p:pic>
            <p:pic>
              <p:nvPicPr>
                <p:cNvPr id="242" name="object 45">
                  <a:extLst>
                    <a:ext uri="{FF2B5EF4-FFF2-40B4-BE49-F238E27FC236}">
                      <a16:creationId xmlns:a16="http://schemas.microsoft.com/office/drawing/2014/main" id="{A5F13652-2C48-0909-E92E-592DF1519E11}"/>
                    </a:ext>
                  </a:extLst>
                </p:cNvPr>
                <p:cNvPicPr/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3686273" y="3364693"/>
                  <a:ext cx="38669" cy="150122"/>
                </a:xfrm>
                <a:prstGeom prst="rect">
                  <a:avLst/>
                </a:prstGeom>
              </p:spPr>
            </p:pic>
            <p:pic>
              <p:nvPicPr>
                <p:cNvPr id="243" name="object 46">
                  <a:extLst>
                    <a:ext uri="{FF2B5EF4-FFF2-40B4-BE49-F238E27FC236}">
                      <a16:creationId xmlns:a16="http://schemas.microsoft.com/office/drawing/2014/main" id="{93410486-D410-19FF-3D76-F42738D76B8F}"/>
                    </a:ext>
                  </a:extLst>
                </p:cNvPr>
                <p:cNvPicPr/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3737302" y="3388747"/>
                  <a:ext cx="38658" cy="150122"/>
                </a:xfrm>
                <a:prstGeom prst="rect">
                  <a:avLst/>
                </a:prstGeom>
              </p:spPr>
            </p:pic>
            <p:sp>
              <p:nvSpPr>
                <p:cNvPr id="244" name="object 47">
                  <a:extLst>
                    <a:ext uri="{FF2B5EF4-FFF2-40B4-BE49-F238E27FC236}">
                      <a16:creationId xmlns:a16="http://schemas.microsoft.com/office/drawing/2014/main" id="{68F7B952-2F95-91EF-A1BB-F6F4404D30D0}"/>
                    </a:ext>
                  </a:extLst>
                </p:cNvPr>
                <p:cNvSpPr/>
                <p:nvPr/>
              </p:nvSpPr>
              <p:spPr>
                <a:xfrm>
                  <a:off x="3584213" y="3316577"/>
                  <a:ext cx="191928" cy="206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904" h="274954">
                      <a:moveTo>
                        <a:pt x="0" y="178311"/>
                      </a:moveTo>
                      <a:lnTo>
                        <a:pt x="1439" y="0"/>
                      </a:lnTo>
                      <a:lnTo>
                        <a:pt x="51572" y="21863"/>
                      </a:lnTo>
                    </a:path>
                    <a:path w="255904" h="274954">
                      <a:moveTo>
                        <a:pt x="68053" y="210372"/>
                      </a:moveTo>
                      <a:lnTo>
                        <a:pt x="69478" y="32071"/>
                      </a:lnTo>
                      <a:lnTo>
                        <a:pt x="119611" y="53935"/>
                      </a:lnTo>
                    </a:path>
                    <a:path w="255904" h="274954">
                      <a:moveTo>
                        <a:pt x="136078" y="242455"/>
                      </a:moveTo>
                      <a:lnTo>
                        <a:pt x="137503" y="64154"/>
                      </a:lnTo>
                      <a:lnTo>
                        <a:pt x="187636" y="86018"/>
                      </a:lnTo>
                    </a:path>
                    <a:path w="255904" h="274954">
                      <a:moveTo>
                        <a:pt x="204117" y="274527"/>
                      </a:moveTo>
                      <a:lnTo>
                        <a:pt x="205542" y="96226"/>
                      </a:lnTo>
                      <a:lnTo>
                        <a:pt x="255662" y="118090"/>
                      </a:lnTo>
                    </a:path>
                  </a:pathLst>
                </a:custGeom>
                <a:ln w="4944">
                  <a:solidFill>
                    <a:srgbClr val="5895B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  <p:sp>
              <p:nvSpPr>
                <p:cNvPr id="245" name="object 48">
                  <a:extLst>
                    <a:ext uri="{FF2B5EF4-FFF2-40B4-BE49-F238E27FC236}">
                      <a16:creationId xmlns:a16="http://schemas.microsoft.com/office/drawing/2014/main" id="{0D247932-DA35-C630-773F-D7B5496E86D0}"/>
                    </a:ext>
                  </a:extLst>
                </p:cNvPr>
                <p:cNvSpPr/>
                <p:nvPr/>
              </p:nvSpPr>
              <p:spPr>
                <a:xfrm>
                  <a:off x="3584213" y="3332974"/>
                  <a:ext cx="191928" cy="206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904" h="274954">
                      <a:moveTo>
                        <a:pt x="255676" y="96226"/>
                      </a:moveTo>
                      <a:lnTo>
                        <a:pt x="254251" y="274527"/>
                      </a:lnTo>
                      <a:lnTo>
                        <a:pt x="204131" y="252664"/>
                      </a:lnTo>
                    </a:path>
                    <a:path w="255904" h="274954">
                      <a:moveTo>
                        <a:pt x="187636" y="64154"/>
                      </a:moveTo>
                      <a:lnTo>
                        <a:pt x="186211" y="242455"/>
                      </a:lnTo>
                      <a:lnTo>
                        <a:pt x="136078" y="220592"/>
                      </a:lnTo>
                    </a:path>
                    <a:path w="255904" h="274954">
                      <a:moveTo>
                        <a:pt x="119611" y="32071"/>
                      </a:moveTo>
                      <a:lnTo>
                        <a:pt x="118186" y="210372"/>
                      </a:lnTo>
                      <a:lnTo>
                        <a:pt x="68053" y="188509"/>
                      </a:lnTo>
                    </a:path>
                    <a:path w="255904" h="274954">
                      <a:moveTo>
                        <a:pt x="51572" y="0"/>
                      </a:moveTo>
                      <a:lnTo>
                        <a:pt x="50133" y="178300"/>
                      </a:lnTo>
                      <a:lnTo>
                        <a:pt x="0" y="156448"/>
                      </a:lnTo>
                    </a:path>
                  </a:pathLst>
                </a:custGeom>
                <a:ln w="4944">
                  <a:solidFill>
                    <a:srgbClr val="FFFF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  <p:pic>
              <p:nvPicPr>
                <p:cNvPr id="246" name="object 49">
                  <a:extLst>
                    <a:ext uri="{FF2B5EF4-FFF2-40B4-BE49-F238E27FC236}">
                      <a16:creationId xmlns:a16="http://schemas.microsoft.com/office/drawing/2014/main" id="{93A9FD17-728F-79D5-EDC3-61CE0FC5B7B6}"/>
                    </a:ext>
                  </a:extLst>
                </p:cNvPr>
                <p:cNvPicPr/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3429603" y="3257989"/>
                  <a:ext cx="67102" cy="182639"/>
                </a:xfrm>
                <a:prstGeom prst="rect">
                  <a:avLst/>
                </a:prstGeom>
              </p:spPr>
            </p:pic>
            <p:pic>
              <p:nvPicPr>
                <p:cNvPr id="247" name="object 52">
                  <a:extLst>
                    <a:ext uri="{FF2B5EF4-FFF2-40B4-BE49-F238E27FC236}">
                      <a16:creationId xmlns:a16="http://schemas.microsoft.com/office/drawing/2014/main" id="{343921E4-3863-754D-B596-067C26287A56}"/>
                    </a:ext>
                  </a:extLst>
                </p:cNvPr>
                <p:cNvPicPr/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3425699" y="3254068"/>
                  <a:ext cx="74911" cy="190457"/>
                </a:xfrm>
                <a:prstGeom prst="rect">
                  <a:avLst/>
                </a:prstGeom>
              </p:spPr>
            </p:pic>
            <p:pic>
              <p:nvPicPr>
                <p:cNvPr id="248" name="object 53">
                  <a:extLst>
                    <a:ext uri="{FF2B5EF4-FFF2-40B4-BE49-F238E27FC236}">
                      <a16:creationId xmlns:a16="http://schemas.microsoft.com/office/drawing/2014/main" id="{C51C580A-14DD-9F36-12F3-935014FC8A71}"/>
                    </a:ext>
                  </a:extLst>
                </p:cNvPr>
                <p:cNvPicPr/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3840631" y="3443335"/>
                  <a:ext cx="27674" cy="24608"/>
                </a:xfrm>
                <a:prstGeom prst="rect">
                  <a:avLst/>
                </a:prstGeom>
              </p:spPr>
            </p:pic>
            <p:pic>
              <p:nvPicPr>
                <p:cNvPr id="249" name="object 57">
                  <a:extLst>
                    <a:ext uri="{FF2B5EF4-FFF2-40B4-BE49-F238E27FC236}">
                      <a16:creationId xmlns:a16="http://schemas.microsoft.com/office/drawing/2014/main" id="{341DAFB5-6AF1-43EE-43F3-BB8EB778A17F}"/>
                    </a:ext>
                  </a:extLst>
                </p:cNvPr>
                <p:cNvPicPr/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>
                  <a:off x="3916159" y="3427652"/>
                  <a:ext cx="230701" cy="105788"/>
                </a:xfrm>
                <a:prstGeom prst="rect">
                  <a:avLst/>
                </a:prstGeom>
              </p:spPr>
            </p:pic>
            <p:sp>
              <p:nvSpPr>
                <p:cNvPr id="250" name="object 58">
                  <a:extLst>
                    <a:ext uri="{FF2B5EF4-FFF2-40B4-BE49-F238E27FC236}">
                      <a16:creationId xmlns:a16="http://schemas.microsoft.com/office/drawing/2014/main" id="{D291D4F8-7F6C-0AA7-0BEF-11969AD5473B}"/>
                    </a:ext>
                  </a:extLst>
                </p:cNvPr>
                <p:cNvSpPr/>
                <p:nvPr/>
              </p:nvSpPr>
              <p:spPr>
                <a:xfrm>
                  <a:off x="3916159" y="3427652"/>
                  <a:ext cx="230981" cy="106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975" h="141604">
                      <a:moveTo>
                        <a:pt x="129517" y="141051"/>
                      </a:moveTo>
                      <a:lnTo>
                        <a:pt x="307601" y="59392"/>
                      </a:lnTo>
                      <a:lnTo>
                        <a:pt x="178084" y="0"/>
                      </a:lnTo>
                      <a:lnTo>
                        <a:pt x="0" y="81658"/>
                      </a:lnTo>
                      <a:lnTo>
                        <a:pt x="129517" y="141051"/>
                      </a:lnTo>
                      <a:close/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  <p:pic>
              <p:nvPicPr>
                <p:cNvPr id="251" name="object 61">
                  <a:extLst>
                    <a:ext uri="{FF2B5EF4-FFF2-40B4-BE49-F238E27FC236}">
                      <a16:creationId xmlns:a16="http://schemas.microsoft.com/office/drawing/2014/main" id="{79BC4E39-27D2-2DF1-5E7C-BD0EB566CB50}"/>
                    </a:ext>
                  </a:extLst>
                </p:cNvPr>
                <p:cNvPicPr/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>
                  <a:off x="3916159" y="3404598"/>
                  <a:ext cx="241908" cy="84298"/>
                </a:xfrm>
                <a:prstGeom prst="rect">
                  <a:avLst/>
                </a:prstGeom>
              </p:spPr>
            </p:pic>
            <p:sp>
              <p:nvSpPr>
                <p:cNvPr id="252" name="object 62">
                  <a:extLst>
                    <a:ext uri="{FF2B5EF4-FFF2-40B4-BE49-F238E27FC236}">
                      <a16:creationId xmlns:a16="http://schemas.microsoft.com/office/drawing/2014/main" id="{B9B7C8DB-1D34-0815-9CEE-21D8777BE0ED}"/>
                    </a:ext>
                  </a:extLst>
                </p:cNvPr>
                <p:cNvSpPr/>
                <p:nvPr/>
              </p:nvSpPr>
              <p:spPr>
                <a:xfrm>
                  <a:off x="3916159" y="3404598"/>
                  <a:ext cx="241935" cy="84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579" h="112395">
                      <a:moveTo>
                        <a:pt x="144459" y="81658"/>
                      </a:moveTo>
                      <a:lnTo>
                        <a:pt x="322544" y="0"/>
                      </a:lnTo>
                      <a:lnTo>
                        <a:pt x="288239" y="12496"/>
                      </a:lnTo>
                      <a:lnTo>
                        <a:pt x="252499" y="21832"/>
                      </a:lnTo>
                      <a:lnTo>
                        <a:pt x="215667" y="27936"/>
                      </a:lnTo>
                      <a:lnTo>
                        <a:pt x="178084" y="30738"/>
                      </a:lnTo>
                      <a:lnTo>
                        <a:pt x="0" y="112397"/>
                      </a:lnTo>
                      <a:lnTo>
                        <a:pt x="37574" y="109595"/>
                      </a:lnTo>
                      <a:lnTo>
                        <a:pt x="74404" y="103491"/>
                      </a:lnTo>
                      <a:lnTo>
                        <a:pt x="110147" y="94155"/>
                      </a:lnTo>
                      <a:lnTo>
                        <a:pt x="144459" y="81658"/>
                      </a:lnTo>
                      <a:close/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</p:grpSp>
        </p:grpSp>
      </p:grp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1DC0F378-4DFB-1B1C-FE18-D2B0EB7F9F81}"/>
              </a:ext>
            </a:extLst>
          </p:cNvPr>
          <p:cNvCxnSpPr>
            <a:endCxn id="234" idx="0"/>
          </p:cNvCxnSpPr>
          <p:nvPr/>
        </p:nvCxnSpPr>
        <p:spPr bwMode="auto">
          <a:xfrm flipH="1">
            <a:off x="3657576" y="3542142"/>
            <a:ext cx="93079" cy="2097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75752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roup 192">
            <a:extLst>
              <a:ext uri="{FF2B5EF4-FFF2-40B4-BE49-F238E27FC236}">
                <a16:creationId xmlns:a16="http://schemas.microsoft.com/office/drawing/2014/main" id="{B45D0A82-B840-21D5-F583-2FA637664D18}"/>
              </a:ext>
            </a:extLst>
          </p:cNvPr>
          <p:cNvGrpSpPr/>
          <p:nvPr/>
        </p:nvGrpSpPr>
        <p:grpSpPr>
          <a:xfrm>
            <a:off x="3303321" y="3041120"/>
            <a:ext cx="762000" cy="515321"/>
            <a:chOff x="3419727" y="3092973"/>
            <a:chExt cx="762000" cy="515321"/>
          </a:xfrm>
        </p:grpSpPr>
        <p:sp>
          <p:nvSpPr>
            <p:cNvPr id="194" name="object 38">
              <a:extLst>
                <a:ext uri="{FF2B5EF4-FFF2-40B4-BE49-F238E27FC236}">
                  <a16:creationId xmlns:a16="http://schemas.microsoft.com/office/drawing/2014/main" id="{232B2353-4CCF-F7EA-B36E-67EF00F4144D}"/>
                </a:ext>
              </a:extLst>
            </p:cNvPr>
            <p:cNvSpPr/>
            <p:nvPr/>
          </p:nvSpPr>
          <p:spPr>
            <a:xfrm>
              <a:off x="3419727" y="3224437"/>
              <a:ext cx="470059" cy="383857"/>
            </a:xfrm>
            <a:custGeom>
              <a:avLst/>
              <a:gdLst/>
              <a:ahLst/>
              <a:cxnLst/>
              <a:rect l="l" t="t" r="r" b="b"/>
              <a:pathLst>
                <a:path w="626745" h="511810">
                  <a:moveTo>
                    <a:pt x="626378" y="511317"/>
                  </a:moveTo>
                  <a:lnTo>
                    <a:pt x="0" y="221443"/>
                  </a:lnTo>
                  <a:lnTo>
                    <a:pt x="0" y="0"/>
                  </a:lnTo>
                  <a:lnTo>
                    <a:pt x="626294" y="285094"/>
                  </a:lnTo>
                  <a:lnTo>
                    <a:pt x="626378" y="511317"/>
                  </a:lnTo>
                  <a:close/>
                </a:path>
              </a:pathLst>
            </a:custGeom>
            <a:ln w="4831">
              <a:solidFill>
                <a:srgbClr val="5895B3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95" name="object 50">
              <a:extLst>
                <a:ext uri="{FF2B5EF4-FFF2-40B4-BE49-F238E27FC236}">
                  <a16:creationId xmlns:a16="http://schemas.microsoft.com/office/drawing/2014/main" id="{8051364E-CBD9-7A03-A689-367C86543EF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45546" y="3403430"/>
              <a:ext cx="67104" cy="182638"/>
            </a:xfrm>
            <a:prstGeom prst="rect">
              <a:avLst/>
            </a:prstGeom>
          </p:spPr>
        </p:pic>
        <p:sp>
          <p:nvSpPr>
            <p:cNvPr id="196" name="object 51">
              <a:extLst>
                <a:ext uri="{FF2B5EF4-FFF2-40B4-BE49-F238E27FC236}">
                  <a16:creationId xmlns:a16="http://schemas.microsoft.com/office/drawing/2014/main" id="{5E9FDA72-AE6E-7B8F-BB8F-3909FCAA4B83}"/>
                </a:ext>
              </a:extLst>
            </p:cNvPr>
            <p:cNvSpPr/>
            <p:nvPr/>
          </p:nvSpPr>
          <p:spPr>
            <a:xfrm>
              <a:off x="3745546" y="3403421"/>
              <a:ext cx="67151" cy="182880"/>
            </a:xfrm>
            <a:custGeom>
              <a:avLst/>
              <a:gdLst/>
              <a:ahLst/>
              <a:cxnLst/>
              <a:rect l="l" t="t" r="r" b="b"/>
              <a:pathLst>
                <a:path w="89535" h="243839">
                  <a:moveTo>
                    <a:pt x="67093" y="185794"/>
                  </a:moveTo>
                  <a:lnTo>
                    <a:pt x="50331" y="194914"/>
                  </a:lnTo>
                  <a:lnTo>
                    <a:pt x="50330" y="55683"/>
                  </a:lnTo>
                  <a:lnTo>
                    <a:pt x="87610" y="39232"/>
                  </a:lnTo>
                  <a:lnTo>
                    <a:pt x="87610" y="14063"/>
                  </a:lnTo>
                  <a:lnTo>
                    <a:pt x="59643" y="0"/>
                  </a:lnTo>
                  <a:lnTo>
                    <a:pt x="0" y="28127"/>
                  </a:lnTo>
                  <a:lnTo>
                    <a:pt x="0" y="229447"/>
                  </a:lnTo>
                  <a:lnTo>
                    <a:pt x="27952" y="243516"/>
                  </a:lnTo>
                  <a:lnTo>
                    <a:pt x="87610" y="216870"/>
                  </a:lnTo>
                  <a:lnTo>
                    <a:pt x="89472" y="193919"/>
                  </a:lnTo>
                  <a:lnTo>
                    <a:pt x="67093" y="185794"/>
                  </a:lnTo>
                </a:path>
              </a:pathLst>
            </a:custGeom>
            <a:ln w="103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97" name="object 54">
              <a:extLst>
                <a:ext uri="{FF2B5EF4-FFF2-40B4-BE49-F238E27FC236}">
                  <a16:creationId xmlns:a16="http://schemas.microsoft.com/office/drawing/2014/main" id="{9CEABC3E-7361-AF13-07A0-375708BB596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0631" y="3549922"/>
              <a:ext cx="27674" cy="24606"/>
            </a:xfrm>
            <a:prstGeom prst="rect">
              <a:avLst/>
            </a:prstGeom>
          </p:spPr>
        </p:pic>
        <p:sp>
          <p:nvSpPr>
            <p:cNvPr id="198" name="object 55">
              <a:extLst>
                <a:ext uri="{FF2B5EF4-FFF2-40B4-BE49-F238E27FC236}">
                  <a16:creationId xmlns:a16="http://schemas.microsoft.com/office/drawing/2014/main" id="{7842D40C-C599-49ED-3AC4-CDC4F257DF72}"/>
                </a:ext>
              </a:extLst>
            </p:cNvPr>
            <p:cNvSpPr/>
            <p:nvPr/>
          </p:nvSpPr>
          <p:spPr>
            <a:xfrm>
              <a:off x="3419727" y="3092973"/>
              <a:ext cx="762000" cy="515303"/>
            </a:xfrm>
            <a:custGeom>
              <a:avLst/>
              <a:gdLst/>
              <a:ahLst/>
              <a:cxnLst/>
              <a:rect l="l" t="t" r="r" b="b"/>
              <a:pathLst>
                <a:path w="1016000" h="687070">
                  <a:moveTo>
                    <a:pt x="1015932" y="434729"/>
                  </a:moveTo>
                  <a:lnTo>
                    <a:pt x="1015932" y="210809"/>
                  </a:lnTo>
                  <a:lnTo>
                    <a:pt x="553132" y="0"/>
                  </a:lnTo>
                  <a:lnTo>
                    <a:pt x="89093" y="207548"/>
                  </a:lnTo>
                  <a:lnTo>
                    <a:pt x="89093" y="216378"/>
                  </a:lnTo>
                  <a:lnTo>
                    <a:pt x="0" y="175285"/>
                  </a:lnTo>
                  <a:lnTo>
                    <a:pt x="0" y="396729"/>
                  </a:lnTo>
                  <a:lnTo>
                    <a:pt x="13167" y="402825"/>
                  </a:lnTo>
                  <a:lnTo>
                    <a:pt x="13167" y="449465"/>
                  </a:lnTo>
                  <a:lnTo>
                    <a:pt x="41127" y="463540"/>
                  </a:lnTo>
                  <a:lnTo>
                    <a:pt x="93645" y="440074"/>
                  </a:lnTo>
                  <a:lnTo>
                    <a:pt x="434424" y="597756"/>
                  </a:lnTo>
                  <a:lnTo>
                    <a:pt x="434424" y="643401"/>
                  </a:lnTo>
                  <a:lnTo>
                    <a:pt x="462376" y="657471"/>
                  </a:lnTo>
                  <a:lnTo>
                    <a:pt x="513793" y="634508"/>
                  </a:lnTo>
                  <a:lnTo>
                    <a:pt x="626378" y="686603"/>
                  </a:lnTo>
                  <a:lnTo>
                    <a:pt x="626350" y="613380"/>
                  </a:lnTo>
                  <a:lnTo>
                    <a:pt x="1015932" y="434729"/>
                  </a:lnTo>
                </a:path>
              </a:pathLst>
            </a:custGeom>
            <a:ln w="90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99" name="object 56">
              <a:extLst>
                <a:ext uri="{FF2B5EF4-FFF2-40B4-BE49-F238E27FC236}">
                  <a16:creationId xmlns:a16="http://schemas.microsoft.com/office/drawing/2014/main" id="{62C0B518-455A-86F8-DCDE-2FBA7343ED6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5901" y="3471031"/>
              <a:ext cx="142124" cy="96978"/>
            </a:xfrm>
            <a:prstGeom prst="rect">
              <a:avLst/>
            </a:prstGeom>
          </p:spPr>
        </p:pic>
        <p:pic>
          <p:nvPicPr>
            <p:cNvPr id="200" name="object 59">
              <a:extLst>
                <a:ext uri="{FF2B5EF4-FFF2-40B4-BE49-F238E27FC236}">
                  <a16:creationId xmlns:a16="http://schemas.microsoft.com/office/drawing/2014/main" id="{0FED1BE4-0DCB-87B8-704C-D1EFCB6448AF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13103" y="3488896"/>
              <a:ext cx="100193" cy="77948"/>
            </a:xfrm>
            <a:prstGeom prst="rect">
              <a:avLst/>
            </a:prstGeom>
          </p:spPr>
        </p:pic>
        <p:pic>
          <p:nvPicPr>
            <p:cNvPr id="201" name="object 60">
              <a:extLst>
                <a:ext uri="{FF2B5EF4-FFF2-40B4-BE49-F238E27FC236}">
                  <a16:creationId xmlns:a16="http://schemas.microsoft.com/office/drawing/2014/main" id="{A0FA48FA-D69D-99A1-3EE0-3585D3200C0F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11919" y="3446862"/>
              <a:ext cx="198273" cy="121166"/>
            </a:xfrm>
            <a:prstGeom prst="rect">
              <a:avLst/>
            </a:prstGeom>
          </p:spPr>
        </p:pic>
        <p:sp>
          <p:nvSpPr>
            <p:cNvPr id="202" name="object 63">
              <a:extLst>
                <a:ext uri="{FF2B5EF4-FFF2-40B4-BE49-F238E27FC236}">
                  <a16:creationId xmlns:a16="http://schemas.microsoft.com/office/drawing/2014/main" id="{CA1F0183-DD0F-B022-1B93-B669983AE83C}"/>
                </a:ext>
              </a:extLst>
            </p:cNvPr>
            <p:cNvSpPr/>
            <p:nvPr/>
          </p:nvSpPr>
          <p:spPr>
            <a:xfrm>
              <a:off x="3913103" y="3404598"/>
              <a:ext cx="245269" cy="162401"/>
            </a:xfrm>
            <a:custGeom>
              <a:avLst/>
              <a:gdLst/>
              <a:ahLst/>
              <a:cxnLst/>
              <a:rect l="l" t="t" r="r" b="b"/>
              <a:pathLst>
                <a:path w="327025" h="216535">
                  <a:moveTo>
                    <a:pt x="220481" y="161636"/>
                  </a:moveTo>
                  <a:lnTo>
                    <a:pt x="192953" y="174266"/>
                  </a:lnTo>
                </a:path>
                <a:path w="327025" h="216535">
                  <a:moveTo>
                    <a:pt x="228567" y="150509"/>
                  </a:moveTo>
                  <a:lnTo>
                    <a:pt x="256096" y="137891"/>
                  </a:lnTo>
                </a:path>
                <a:path w="327025" h="216535">
                  <a:moveTo>
                    <a:pt x="264195" y="126752"/>
                  </a:moveTo>
                  <a:lnTo>
                    <a:pt x="291710" y="114134"/>
                  </a:lnTo>
                </a:path>
                <a:path w="327025" h="216535">
                  <a:moveTo>
                    <a:pt x="4074" y="156941"/>
                  </a:moveTo>
                  <a:lnTo>
                    <a:pt x="133591" y="216328"/>
                  </a:lnTo>
                  <a:lnTo>
                    <a:pt x="311675" y="134663"/>
                  </a:lnTo>
                  <a:lnTo>
                    <a:pt x="305445" y="123898"/>
                  </a:lnTo>
                  <a:lnTo>
                    <a:pt x="303368" y="112397"/>
                  </a:lnTo>
                  <a:lnTo>
                    <a:pt x="305445" y="100896"/>
                  </a:lnTo>
                  <a:lnTo>
                    <a:pt x="311675" y="90130"/>
                  </a:lnTo>
                  <a:lnTo>
                    <a:pt x="220933" y="48556"/>
                  </a:lnTo>
                  <a:lnTo>
                    <a:pt x="326618" y="0"/>
                  </a:lnTo>
                  <a:lnTo>
                    <a:pt x="292313" y="12496"/>
                  </a:lnTo>
                  <a:lnTo>
                    <a:pt x="256573" y="21832"/>
                  </a:lnTo>
                  <a:lnTo>
                    <a:pt x="219741" y="27936"/>
                  </a:lnTo>
                  <a:lnTo>
                    <a:pt x="182158" y="30738"/>
                  </a:lnTo>
                  <a:lnTo>
                    <a:pt x="4074" y="112397"/>
                  </a:lnTo>
                  <a:lnTo>
                    <a:pt x="1018" y="123444"/>
                  </a:lnTo>
                  <a:lnTo>
                    <a:pt x="0" y="134669"/>
                  </a:lnTo>
                  <a:lnTo>
                    <a:pt x="1018" y="145893"/>
                  </a:lnTo>
                  <a:lnTo>
                    <a:pt x="4074" y="156941"/>
                  </a:lnTo>
                </a:path>
              </a:pathLst>
            </a:custGeom>
            <a:ln w="9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B4428FEE-2465-4361-FF51-7436B38315CD}"/>
                </a:ext>
              </a:extLst>
            </p:cNvPr>
            <p:cNvGrpSpPr/>
            <p:nvPr/>
          </p:nvGrpSpPr>
          <p:grpSpPr>
            <a:xfrm>
              <a:off x="3419728" y="3092973"/>
              <a:ext cx="761949" cy="514952"/>
              <a:chOff x="3419728" y="3092973"/>
              <a:chExt cx="761949" cy="514952"/>
            </a:xfrm>
          </p:grpSpPr>
          <p:pic>
            <p:nvPicPr>
              <p:cNvPr id="204" name="object 37">
                <a:extLst>
                  <a:ext uri="{FF2B5EF4-FFF2-40B4-BE49-F238E27FC236}">
                    <a16:creationId xmlns:a16="http://schemas.microsoft.com/office/drawing/2014/main" id="{540D2A61-3E2E-4383-4124-20681F27C90A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419728" y="3092973"/>
                <a:ext cx="761949" cy="514952"/>
              </a:xfrm>
              <a:prstGeom prst="rect">
                <a:avLst/>
              </a:prstGeom>
            </p:spPr>
          </p:pic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FF42C2F-84CE-1A71-DF22-FFE7289C3EBD}"/>
                  </a:ext>
                </a:extLst>
              </p:cNvPr>
              <p:cNvGrpSpPr/>
              <p:nvPr/>
            </p:nvGrpSpPr>
            <p:grpSpPr>
              <a:xfrm>
                <a:off x="3425699" y="3254068"/>
                <a:ext cx="732395" cy="285122"/>
                <a:chOff x="3425699" y="3254068"/>
                <a:chExt cx="732395" cy="285122"/>
              </a:xfrm>
            </p:grpSpPr>
            <p:pic>
              <p:nvPicPr>
                <p:cNvPr id="206" name="object 39">
                  <a:extLst>
                    <a:ext uri="{FF2B5EF4-FFF2-40B4-BE49-F238E27FC236}">
                      <a16:creationId xmlns:a16="http://schemas.microsoft.com/office/drawing/2014/main" id="{D53903C1-7955-1C15-7F84-006741290B09}"/>
                    </a:ext>
                  </a:extLst>
                </p:cNvPr>
                <p:cNvPicPr/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3436616" y="3256820"/>
                  <a:ext cx="27675" cy="24600"/>
                </a:xfrm>
                <a:prstGeom prst="rect">
                  <a:avLst/>
                </a:prstGeom>
              </p:spPr>
            </p:pic>
            <p:pic>
              <p:nvPicPr>
                <p:cNvPr id="207" name="object 40">
                  <a:extLst>
                    <a:ext uri="{FF2B5EF4-FFF2-40B4-BE49-F238E27FC236}">
                      <a16:creationId xmlns:a16="http://schemas.microsoft.com/office/drawing/2014/main" id="{54DC24E5-92D9-5FFF-AD7A-1FD8B9A11E98}"/>
                    </a:ext>
                  </a:extLst>
                </p:cNvPr>
                <p:cNvPicPr/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500153" y="3290623"/>
                  <a:ext cx="68349" cy="65034"/>
                </a:xfrm>
                <a:prstGeom prst="rect">
                  <a:avLst/>
                </a:prstGeom>
              </p:spPr>
            </p:pic>
            <p:pic>
              <p:nvPicPr>
                <p:cNvPr id="208" name="object 41">
                  <a:extLst>
                    <a:ext uri="{FF2B5EF4-FFF2-40B4-BE49-F238E27FC236}">
                      <a16:creationId xmlns:a16="http://schemas.microsoft.com/office/drawing/2014/main" id="{B1C72BC0-637D-3A53-89CE-980EAA3FB446}"/>
                    </a:ext>
                  </a:extLst>
                </p:cNvPr>
                <p:cNvPicPr/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3500153" y="3369080"/>
                  <a:ext cx="68349" cy="65034"/>
                </a:xfrm>
                <a:prstGeom prst="rect">
                  <a:avLst/>
                </a:prstGeom>
              </p:spPr>
            </p:pic>
            <p:sp>
              <p:nvSpPr>
                <p:cNvPr id="209" name="object 42">
                  <a:extLst>
                    <a:ext uri="{FF2B5EF4-FFF2-40B4-BE49-F238E27FC236}">
                      <a16:creationId xmlns:a16="http://schemas.microsoft.com/office/drawing/2014/main" id="{41E0CEAC-3C8A-60D9-7368-39B96ECEE287}"/>
                    </a:ext>
                  </a:extLst>
                </p:cNvPr>
                <p:cNvSpPr/>
                <p:nvPr/>
              </p:nvSpPr>
              <p:spPr>
                <a:xfrm>
                  <a:off x="3517230" y="3305398"/>
                  <a:ext cx="34290" cy="110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0" h="147954">
                      <a:moveTo>
                        <a:pt x="42761" y="15710"/>
                      </a:moveTo>
                      <a:lnTo>
                        <a:pt x="38666" y="8525"/>
                      </a:lnTo>
                      <a:lnTo>
                        <a:pt x="31764" y="3207"/>
                      </a:lnTo>
                      <a:lnTo>
                        <a:pt x="22916" y="213"/>
                      </a:lnTo>
                      <a:lnTo>
                        <a:pt x="12988" y="0"/>
                      </a:lnTo>
                      <a:lnTo>
                        <a:pt x="5390" y="5290"/>
                      </a:lnTo>
                      <a:lnTo>
                        <a:pt x="959" y="12207"/>
                      </a:lnTo>
                      <a:lnTo>
                        <a:pt x="0" y="19929"/>
                      </a:lnTo>
                      <a:lnTo>
                        <a:pt x="2815" y="27634"/>
                      </a:lnTo>
                      <a:lnTo>
                        <a:pt x="6912" y="34826"/>
                      </a:lnTo>
                      <a:lnTo>
                        <a:pt x="13819" y="40147"/>
                      </a:lnTo>
                      <a:lnTo>
                        <a:pt x="22671" y="43142"/>
                      </a:lnTo>
                      <a:lnTo>
                        <a:pt x="32601" y="43356"/>
                      </a:lnTo>
                      <a:lnTo>
                        <a:pt x="40197" y="38059"/>
                      </a:lnTo>
                      <a:lnTo>
                        <a:pt x="44623" y="31138"/>
                      </a:lnTo>
                      <a:lnTo>
                        <a:pt x="45578" y="23415"/>
                      </a:lnTo>
                      <a:lnTo>
                        <a:pt x="42761" y="15710"/>
                      </a:lnTo>
                      <a:close/>
                    </a:path>
                    <a:path w="45720" h="147954">
                      <a:moveTo>
                        <a:pt x="42761" y="120319"/>
                      </a:moveTo>
                      <a:lnTo>
                        <a:pt x="38666" y="113128"/>
                      </a:lnTo>
                      <a:lnTo>
                        <a:pt x="31764" y="107808"/>
                      </a:lnTo>
                      <a:lnTo>
                        <a:pt x="22916" y="104816"/>
                      </a:lnTo>
                      <a:lnTo>
                        <a:pt x="12988" y="104608"/>
                      </a:lnTo>
                      <a:lnTo>
                        <a:pt x="5392" y="109899"/>
                      </a:lnTo>
                      <a:lnTo>
                        <a:pt x="965" y="116816"/>
                      </a:lnTo>
                      <a:lnTo>
                        <a:pt x="6" y="124538"/>
                      </a:lnTo>
                      <a:lnTo>
                        <a:pt x="2815" y="132243"/>
                      </a:lnTo>
                      <a:lnTo>
                        <a:pt x="6912" y="139435"/>
                      </a:lnTo>
                      <a:lnTo>
                        <a:pt x="13819" y="144754"/>
                      </a:lnTo>
                      <a:lnTo>
                        <a:pt x="22671" y="147746"/>
                      </a:lnTo>
                      <a:lnTo>
                        <a:pt x="32602" y="147954"/>
                      </a:lnTo>
                      <a:lnTo>
                        <a:pt x="40197" y="142664"/>
                      </a:lnTo>
                      <a:lnTo>
                        <a:pt x="44623" y="135746"/>
                      </a:lnTo>
                      <a:lnTo>
                        <a:pt x="45578" y="128024"/>
                      </a:lnTo>
                      <a:lnTo>
                        <a:pt x="42761" y="120319"/>
                      </a:lnTo>
                      <a:close/>
                    </a:path>
                  </a:pathLst>
                </a:custGeom>
                <a:ln w="4944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  <p:pic>
              <p:nvPicPr>
                <p:cNvPr id="210" name="object 43">
                  <a:extLst>
                    <a:ext uri="{FF2B5EF4-FFF2-40B4-BE49-F238E27FC236}">
                      <a16:creationId xmlns:a16="http://schemas.microsoft.com/office/drawing/2014/main" id="{FBF7616E-1713-9D35-A5E7-EFD323C3ABDE}"/>
                    </a:ext>
                  </a:extLst>
                </p:cNvPr>
                <p:cNvPicPr/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3584213" y="3316577"/>
                  <a:ext cx="38679" cy="150122"/>
                </a:xfrm>
                <a:prstGeom prst="rect">
                  <a:avLst/>
                </a:prstGeom>
              </p:spPr>
            </p:pic>
            <p:pic>
              <p:nvPicPr>
                <p:cNvPr id="211" name="object 44">
                  <a:extLst>
                    <a:ext uri="{FF2B5EF4-FFF2-40B4-BE49-F238E27FC236}">
                      <a16:creationId xmlns:a16="http://schemas.microsoft.com/office/drawing/2014/main" id="{CA708F94-7550-F0FF-EAC1-B2653B8D5254}"/>
                    </a:ext>
                  </a:extLst>
                </p:cNvPr>
                <p:cNvPicPr/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3635254" y="3340630"/>
                  <a:ext cx="38669" cy="150122"/>
                </a:xfrm>
                <a:prstGeom prst="rect">
                  <a:avLst/>
                </a:prstGeom>
              </p:spPr>
            </p:pic>
            <p:pic>
              <p:nvPicPr>
                <p:cNvPr id="212" name="object 45">
                  <a:extLst>
                    <a:ext uri="{FF2B5EF4-FFF2-40B4-BE49-F238E27FC236}">
                      <a16:creationId xmlns:a16="http://schemas.microsoft.com/office/drawing/2014/main" id="{1CE21173-3E93-D3DE-B922-D0A2A1C4595A}"/>
                    </a:ext>
                  </a:extLst>
                </p:cNvPr>
                <p:cNvPicPr/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3686273" y="3364693"/>
                  <a:ext cx="38669" cy="150122"/>
                </a:xfrm>
                <a:prstGeom prst="rect">
                  <a:avLst/>
                </a:prstGeom>
              </p:spPr>
            </p:pic>
            <p:pic>
              <p:nvPicPr>
                <p:cNvPr id="213" name="object 46">
                  <a:extLst>
                    <a:ext uri="{FF2B5EF4-FFF2-40B4-BE49-F238E27FC236}">
                      <a16:creationId xmlns:a16="http://schemas.microsoft.com/office/drawing/2014/main" id="{F5F4E97E-E144-9025-C1B1-536A8A3D5CB1}"/>
                    </a:ext>
                  </a:extLst>
                </p:cNvPr>
                <p:cNvPicPr/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3737302" y="3388747"/>
                  <a:ext cx="38658" cy="150122"/>
                </a:xfrm>
                <a:prstGeom prst="rect">
                  <a:avLst/>
                </a:prstGeom>
              </p:spPr>
            </p:pic>
            <p:sp>
              <p:nvSpPr>
                <p:cNvPr id="214" name="object 47">
                  <a:extLst>
                    <a:ext uri="{FF2B5EF4-FFF2-40B4-BE49-F238E27FC236}">
                      <a16:creationId xmlns:a16="http://schemas.microsoft.com/office/drawing/2014/main" id="{C9A603CC-0C3E-E812-BB7F-D0E5C42A8BB4}"/>
                    </a:ext>
                  </a:extLst>
                </p:cNvPr>
                <p:cNvSpPr/>
                <p:nvPr/>
              </p:nvSpPr>
              <p:spPr>
                <a:xfrm>
                  <a:off x="3584213" y="3316577"/>
                  <a:ext cx="191928" cy="206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904" h="274954">
                      <a:moveTo>
                        <a:pt x="0" y="178311"/>
                      </a:moveTo>
                      <a:lnTo>
                        <a:pt x="1439" y="0"/>
                      </a:lnTo>
                      <a:lnTo>
                        <a:pt x="51572" y="21863"/>
                      </a:lnTo>
                    </a:path>
                    <a:path w="255904" h="274954">
                      <a:moveTo>
                        <a:pt x="68053" y="210372"/>
                      </a:moveTo>
                      <a:lnTo>
                        <a:pt x="69478" y="32071"/>
                      </a:lnTo>
                      <a:lnTo>
                        <a:pt x="119611" y="53935"/>
                      </a:lnTo>
                    </a:path>
                    <a:path w="255904" h="274954">
                      <a:moveTo>
                        <a:pt x="136078" y="242455"/>
                      </a:moveTo>
                      <a:lnTo>
                        <a:pt x="137503" y="64154"/>
                      </a:lnTo>
                      <a:lnTo>
                        <a:pt x="187636" y="86018"/>
                      </a:lnTo>
                    </a:path>
                    <a:path w="255904" h="274954">
                      <a:moveTo>
                        <a:pt x="204117" y="274527"/>
                      </a:moveTo>
                      <a:lnTo>
                        <a:pt x="205542" y="96226"/>
                      </a:lnTo>
                      <a:lnTo>
                        <a:pt x="255662" y="118090"/>
                      </a:lnTo>
                    </a:path>
                  </a:pathLst>
                </a:custGeom>
                <a:ln w="4944">
                  <a:solidFill>
                    <a:srgbClr val="5895B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  <p:sp>
              <p:nvSpPr>
                <p:cNvPr id="215" name="object 48">
                  <a:extLst>
                    <a:ext uri="{FF2B5EF4-FFF2-40B4-BE49-F238E27FC236}">
                      <a16:creationId xmlns:a16="http://schemas.microsoft.com/office/drawing/2014/main" id="{3D20EC8E-BDAC-980E-3079-AD1A72E10AA5}"/>
                    </a:ext>
                  </a:extLst>
                </p:cNvPr>
                <p:cNvSpPr/>
                <p:nvPr/>
              </p:nvSpPr>
              <p:spPr>
                <a:xfrm>
                  <a:off x="3584213" y="3332974"/>
                  <a:ext cx="191928" cy="206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904" h="274954">
                      <a:moveTo>
                        <a:pt x="255676" y="96226"/>
                      </a:moveTo>
                      <a:lnTo>
                        <a:pt x="254251" y="274527"/>
                      </a:lnTo>
                      <a:lnTo>
                        <a:pt x="204131" y="252664"/>
                      </a:lnTo>
                    </a:path>
                    <a:path w="255904" h="274954">
                      <a:moveTo>
                        <a:pt x="187636" y="64154"/>
                      </a:moveTo>
                      <a:lnTo>
                        <a:pt x="186211" y="242455"/>
                      </a:lnTo>
                      <a:lnTo>
                        <a:pt x="136078" y="220592"/>
                      </a:lnTo>
                    </a:path>
                    <a:path w="255904" h="274954">
                      <a:moveTo>
                        <a:pt x="119611" y="32071"/>
                      </a:moveTo>
                      <a:lnTo>
                        <a:pt x="118186" y="210372"/>
                      </a:lnTo>
                      <a:lnTo>
                        <a:pt x="68053" y="188509"/>
                      </a:lnTo>
                    </a:path>
                    <a:path w="255904" h="274954">
                      <a:moveTo>
                        <a:pt x="51572" y="0"/>
                      </a:moveTo>
                      <a:lnTo>
                        <a:pt x="50133" y="178300"/>
                      </a:lnTo>
                      <a:lnTo>
                        <a:pt x="0" y="156448"/>
                      </a:lnTo>
                    </a:path>
                  </a:pathLst>
                </a:custGeom>
                <a:ln w="4944">
                  <a:solidFill>
                    <a:srgbClr val="FFFF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  <p:pic>
              <p:nvPicPr>
                <p:cNvPr id="216" name="object 49">
                  <a:extLst>
                    <a:ext uri="{FF2B5EF4-FFF2-40B4-BE49-F238E27FC236}">
                      <a16:creationId xmlns:a16="http://schemas.microsoft.com/office/drawing/2014/main" id="{3443B681-349A-34B4-DF16-B89B450B349F}"/>
                    </a:ext>
                  </a:extLst>
                </p:cNvPr>
                <p:cNvPicPr/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3429603" y="3257989"/>
                  <a:ext cx="67102" cy="182639"/>
                </a:xfrm>
                <a:prstGeom prst="rect">
                  <a:avLst/>
                </a:prstGeom>
              </p:spPr>
            </p:pic>
            <p:pic>
              <p:nvPicPr>
                <p:cNvPr id="217" name="object 52">
                  <a:extLst>
                    <a:ext uri="{FF2B5EF4-FFF2-40B4-BE49-F238E27FC236}">
                      <a16:creationId xmlns:a16="http://schemas.microsoft.com/office/drawing/2014/main" id="{ACEA11DE-97AD-7D88-AE42-0EF8950E9468}"/>
                    </a:ext>
                  </a:extLst>
                </p:cNvPr>
                <p:cNvPicPr/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3425699" y="3254068"/>
                  <a:ext cx="74911" cy="190457"/>
                </a:xfrm>
                <a:prstGeom prst="rect">
                  <a:avLst/>
                </a:prstGeom>
              </p:spPr>
            </p:pic>
            <p:pic>
              <p:nvPicPr>
                <p:cNvPr id="218" name="object 53">
                  <a:extLst>
                    <a:ext uri="{FF2B5EF4-FFF2-40B4-BE49-F238E27FC236}">
                      <a16:creationId xmlns:a16="http://schemas.microsoft.com/office/drawing/2014/main" id="{55549877-0F8E-34B9-29F7-02A5FB9D6F2D}"/>
                    </a:ext>
                  </a:extLst>
                </p:cNvPr>
                <p:cNvPicPr/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3840631" y="3443335"/>
                  <a:ext cx="27674" cy="24608"/>
                </a:xfrm>
                <a:prstGeom prst="rect">
                  <a:avLst/>
                </a:prstGeom>
              </p:spPr>
            </p:pic>
            <p:pic>
              <p:nvPicPr>
                <p:cNvPr id="219" name="object 57">
                  <a:extLst>
                    <a:ext uri="{FF2B5EF4-FFF2-40B4-BE49-F238E27FC236}">
                      <a16:creationId xmlns:a16="http://schemas.microsoft.com/office/drawing/2014/main" id="{E93E7E94-0B1B-C1DC-EC17-A7FE12048338}"/>
                    </a:ext>
                  </a:extLst>
                </p:cNvPr>
                <p:cNvPicPr/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>
                  <a:off x="3916159" y="3427652"/>
                  <a:ext cx="230701" cy="105788"/>
                </a:xfrm>
                <a:prstGeom prst="rect">
                  <a:avLst/>
                </a:prstGeom>
              </p:spPr>
            </p:pic>
            <p:sp>
              <p:nvSpPr>
                <p:cNvPr id="220" name="object 58">
                  <a:extLst>
                    <a:ext uri="{FF2B5EF4-FFF2-40B4-BE49-F238E27FC236}">
                      <a16:creationId xmlns:a16="http://schemas.microsoft.com/office/drawing/2014/main" id="{1F201200-6228-D815-954C-83A0F146D2C3}"/>
                    </a:ext>
                  </a:extLst>
                </p:cNvPr>
                <p:cNvSpPr/>
                <p:nvPr/>
              </p:nvSpPr>
              <p:spPr>
                <a:xfrm>
                  <a:off x="3916159" y="3427652"/>
                  <a:ext cx="230981" cy="106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975" h="141604">
                      <a:moveTo>
                        <a:pt x="129517" y="141051"/>
                      </a:moveTo>
                      <a:lnTo>
                        <a:pt x="307601" y="59392"/>
                      </a:lnTo>
                      <a:lnTo>
                        <a:pt x="178084" y="0"/>
                      </a:lnTo>
                      <a:lnTo>
                        <a:pt x="0" y="81658"/>
                      </a:lnTo>
                      <a:lnTo>
                        <a:pt x="129517" y="141051"/>
                      </a:lnTo>
                      <a:close/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  <p:pic>
              <p:nvPicPr>
                <p:cNvPr id="221" name="object 61">
                  <a:extLst>
                    <a:ext uri="{FF2B5EF4-FFF2-40B4-BE49-F238E27FC236}">
                      <a16:creationId xmlns:a16="http://schemas.microsoft.com/office/drawing/2014/main" id="{70E1D491-2CDA-620C-2788-D0BE2DBC2895}"/>
                    </a:ext>
                  </a:extLst>
                </p:cNvPr>
                <p:cNvPicPr/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>
                  <a:off x="3916159" y="3404598"/>
                  <a:ext cx="241908" cy="84298"/>
                </a:xfrm>
                <a:prstGeom prst="rect">
                  <a:avLst/>
                </a:prstGeom>
              </p:spPr>
            </p:pic>
            <p:sp>
              <p:nvSpPr>
                <p:cNvPr id="222" name="object 62">
                  <a:extLst>
                    <a:ext uri="{FF2B5EF4-FFF2-40B4-BE49-F238E27FC236}">
                      <a16:creationId xmlns:a16="http://schemas.microsoft.com/office/drawing/2014/main" id="{2BD62F51-A2F9-B2AE-DB7D-A17606D97B67}"/>
                    </a:ext>
                  </a:extLst>
                </p:cNvPr>
                <p:cNvSpPr/>
                <p:nvPr/>
              </p:nvSpPr>
              <p:spPr>
                <a:xfrm>
                  <a:off x="3916159" y="3404598"/>
                  <a:ext cx="241935" cy="84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579" h="112395">
                      <a:moveTo>
                        <a:pt x="144459" y="81658"/>
                      </a:moveTo>
                      <a:lnTo>
                        <a:pt x="322544" y="0"/>
                      </a:lnTo>
                      <a:lnTo>
                        <a:pt x="288239" y="12496"/>
                      </a:lnTo>
                      <a:lnTo>
                        <a:pt x="252499" y="21832"/>
                      </a:lnTo>
                      <a:lnTo>
                        <a:pt x="215667" y="27936"/>
                      </a:lnTo>
                      <a:lnTo>
                        <a:pt x="178084" y="30738"/>
                      </a:lnTo>
                      <a:lnTo>
                        <a:pt x="0" y="112397"/>
                      </a:lnTo>
                      <a:lnTo>
                        <a:pt x="37574" y="109595"/>
                      </a:lnTo>
                      <a:lnTo>
                        <a:pt x="74404" y="103491"/>
                      </a:lnTo>
                      <a:lnTo>
                        <a:pt x="110147" y="94155"/>
                      </a:lnTo>
                      <a:lnTo>
                        <a:pt x="144459" y="81658"/>
                      </a:lnTo>
                      <a:close/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</p:grpSp>
        </p:grpSp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872" y="1028168"/>
            <a:ext cx="6234779" cy="464583"/>
          </a:xfrm>
          <a:prstGeom prst="rect">
            <a:avLst/>
          </a:prstGeom>
        </p:spPr>
        <p:txBody>
          <a:bodyPr vert="horz" wrap="square" lIns="0" tIns="9049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429">
              <a:lnSpc>
                <a:spcPts val="3420"/>
              </a:lnSpc>
              <a:spcBef>
                <a:spcPts val="71"/>
              </a:spcBef>
            </a:pPr>
            <a:r>
              <a:rPr lang="en-US" spc="-26" dirty="0"/>
              <a:t>Reply</a:t>
            </a:r>
            <a:r>
              <a:rPr lang="en-US" spc="-26" baseline="0" dirty="0"/>
              <a:t> goes to gateway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048375" y="5090084"/>
            <a:ext cx="806768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-4" dirty="0">
                <a:latin typeface="Arial MT"/>
                <a:cs typeface="Arial MT"/>
              </a:rPr>
              <a:t>S</a:t>
            </a:r>
            <a:r>
              <a:rPr sz="1800" spc="-11" dirty="0">
                <a:latin typeface="Arial MT"/>
                <a:cs typeface="Arial MT"/>
              </a:rPr>
              <a:t>e</a:t>
            </a:r>
            <a:r>
              <a:rPr sz="1800" spc="-4" dirty="0">
                <a:latin typeface="Arial MT"/>
                <a:cs typeface="Arial MT"/>
              </a:rPr>
              <a:t>rver</a:t>
            </a:r>
            <a:r>
              <a:rPr sz="1800" dirty="0">
                <a:latin typeface="Arial MT"/>
                <a:cs typeface="Arial MT"/>
              </a:rPr>
              <a:t>s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469898" y="4465701"/>
            <a:ext cx="880110" cy="120129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3177540" y="4465701"/>
            <a:ext cx="880109" cy="1201293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2350580" y="3761708"/>
            <a:ext cx="1319689" cy="1304925"/>
          </a:xfrm>
          <a:custGeom>
            <a:avLst/>
            <a:gdLst/>
            <a:ahLst/>
            <a:cxnLst/>
            <a:rect l="l" t="t" r="r" b="b"/>
            <a:pathLst>
              <a:path w="1759585" h="1739900">
                <a:moveTo>
                  <a:pt x="1759458" y="828675"/>
                </a:moveTo>
                <a:lnTo>
                  <a:pt x="1757553" y="819912"/>
                </a:lnTo>
                <a:lnTo>
                  <a:pt x="1744218" y="811403"/>
                </a:lnTo>
                <a:lnTo>
                  <a:pt x="1735455" y="813308"/>
                </a:lnTo>
                <a:lnTo>
                  <a:pt x="1731137" y="819912"/>
                </a:lnTo>
                <a:lnTo>
                  <a:pt x="1706105" y="859091"/>
                </a:lnTo>
                <a:lnTo>
                  <a:pt x="1741043" y="1270"/>
                </a:lnTo>
                <a:lnTo>
                  <a:pt x="1712468" y="0"/>
                </a:lnTo>
                <a:lnTo>
                  <a:pt x="1698332" y="348297"/>
                </a:lnTo>
                <a:lnTo>
                  <a:pt x="1680337" y="326390"/>
                </a:lnTo>
                <a:lnTo>
                  <a:pt x="53263" y="1677136"/>
                </a:lnTo>
                <a:lnTo>
                  <a:pt x="69215" y="1633474"/>
                </a:lnTo>
                <a:lnTo>
                  <a:pt x="71882" y="1625981"/>
                </a:lnTo>
                <a:lnTo>
                  <a:pt x="68072" y="1617853"/>
                </a:lnTo>
                <a:lnTo>
                  <a:pt x="60706" y="1615186"/>
                </a:lnTo>
                <a:lnTo>
                  <a:pt x="53213" y="1612392"/>
                </a:lnTo>
                <a:lnTo>
                  <a:pt x="45085" y="1616202"/>
                </a:lnTo>
                <a:lnTo>
                  <a:pt x="42418" y="1623695"/>
                </a:lnTo>
                <a:lnTo>
                  <a:pt x="0" y="1739887"/>
                </a:lnTo>
                <a:lnTo>
                  <a:pt x="42748" y="1732775"/>
                </a:lnTo>
                <a:lnTo>
                  <a:pt x="129794" y="1718297"/>
                </a:lnTo>
                <a:lnTo>
                  <a:pt x="135001" y="1710944"/>
                </a:lnTo>
                <a:lnTo>
                  <a:pt x="132448" y="1695323"/>
                </a:lnTo>
                <a:lnTo>
                  <a:pt x="125095" y="1690116"/>
                </a:lnTo>
                <a:lnTo>
                  <a:pt x="71564" y="1698993"/>
                </a:lnTo>
                <a:lnTo>
                  <a:pt x="1698307" y="348640"/>
                </a:lnTo>
                <a:lnTo>
                  <a:pt x="1677644" y="858075"/>
                </a:lnTo>
                <a:lnTo>
                  <a:pt x="1652143" y="809879"/>
                </a:lnTo>
                <a:lnTo>
                  <a:pt x="1643507" y="807339"/>
                </a:lnTo>
                <a:lnTo>
                  <a:pt x="1629537" y="814705"/>
                </a:lnTo>
                <a:lnTo>
                  <a:pt x="1626997" y="823341"/>
                </a:lnTo>
                <a:lnTo>
                  <a:pt x="1688592" y="939673"/>
                </a:lnTo>
                <a:lnTo>
                  <a:pt x="1706372" y="911860"/>
                </a:lnTo>
                <a:lnTo>
                  <a:pt x="1755267" y="835406"/>
                </a:lnTo>
                <a:lnTo>
                  <a:pt x="1759458" y="828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550"/>
          </a:p>
        </p:txBody>
      </p:sp>
      <p:pic>
        <p:nvPicPr>
          <p:cNvPr id="8" name="object 8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885182" y="4465701"/>
            <a:ext cx="880109" cy="1201293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4019892" y="3999536"/>
            <a:ext cx="1305917" cy="479215"/>
          </a:xfrm>
          <a:custGeom>
            <a:avLst/>
            <a:gdLst/>
            <a:ahLst/>
            <a:cxnLst/>
            <a:rect l="l" t="t" r="r" b="b"/>
            <a:pathLst>
              <a:path w="1427479" h="631825">
                <a:moveTo>
                  <a:pt x="1346637" y="596104"/>
                </a:moveTo>
                <a:lnTo>
                  <a:pt x="1292732" y="602995"/>
                </a:lnTo>
                <a:lnTo>
                  <a:pt x="1287272" y="610234"/>
                </a:lnTo>
                <a:lnTo>
                  <a:pt x="1289303" y="625855"/>
                </a:lnTo>
                <a:lnTo>
                  <a:pt x="1296416" y="631443"/>
                </a:lnTo>
                <a:lnTo>
                  <a:pt x="1410284" y="616711"/>
                </a:lnTo>
                <a:lnTo>
                  <a:pt x="1395349" y="616711"/>
                </a:lnTo>
                <a:lnTo>
                  <a:pt x="1346637" y="596104"/>
                </a:lnTo>
                <a:close/>
              </a:path>
              <a:path w="1427479" h="631825">
                <a:moveTo>
                  <a:pt x="1374709" y="592516"/>
                </a:moveTo>
                <a:lnTo>
                  <a:pt x="1346637" y="596104"/>
                </a:lnTo>
                <a:lnTo>
                  <a:pt x="1395349" y="616711"/>
                </a:lnTo>
                <a:lnTo>
                  <a:pt x="1397270" y="612139"/>
                </a:lnTo>
                <a:lnTo>
                  <a:pt x="1389379" y="612139"/>
                </a:lnTo>
                <a:lnTo>
                  <a:pt x="1374709" y="592516"/>
                </a:lnTo>
                <a:close/>
              </a:path>
              <a:path w="1427479" h="631825">
                <a:moveTo>
                  <a:pt x="1339215" y="507872"/>
                </a:moveTo>
                <a:lnTo>
                  <a:pt x="1332865" y="512698"/>
                </a:lnTo>
                <a:lnTo>
                  <a:pt x="1326515" y="517397"/>
                </a:lnTo>
                <a:lnTo>
                  <a:pt x="1325245" y="526287"/>
                </a:lnTo>
                <a:lnTo>
                  <a:pt x="1329944" y="532637"/>
                </a:lnTo>
                <a:lnTo>
                  <a:pt x="1357755" y="569838"/>
                </a:lnTo>
                <a:lnTo>
                  <a:pt x="1406398" y="590422"/>
                </a:lnTo>
                <a:lnTo>
                  <a:pt x="1395349" y="616711"/>
                </a:lnTo>
                <a:lnTo>
                  <a:pt x="1410284" y="616711"/>
                </a:lnTo>
                <a:lnTo>
                  <a:pt x="1426972" y="614552"/>
                </a:lnTo>
                <a:lnTo>
                  <a:pt x="1352803" y="515492"/>
                </a:lnTo>
                <a:lnTo>
                  <a:pt x="1348104" y="509269"/>
                </a:lnTo>
                <a:lnTo>
                  <a:pt x="1339215" y="507872"/>
                </a:lnTo>
                <a:close/>
              </a:path>
              <a:path w="1427479" h="631825">
                <a:moveTo>
                  <a:pt x="1399031" y="589406"/>
                </a:moveTo>
                <a:lnTo>
                  <a:pt x="1374709" y="592516"/>
                </a:lnTo>
                <a:lnTo>
                  <a:pt x="1389379" y="612139"/>
                </a:lnTo>
                <a:lnTo>
                  <a:pt x="1399031" y="589406"/>
                </a:lnTo>
                <a:close/>
              </a:path>
              <a:path w="1427479" h="631825">
                <a:moveTo>
                  <a:pt x="1403997" y="589406"/>
                </a:moveTo>
                <a:lnTo>
                  <a:pt x="1399031" y="589406"/>
                </a:lnTo>
                <a:lnTo>
                  <a:pt x="1389379" y="612139"/>
                </a:lnTo>
                <a:lnTo>
                  <a:pt x="1397270" y="612139"/>
                </a:lnTo>
                <a:lnTo>
                  <a:pt x="1406398" y="590422"/>
                </a:lnTo>
                <a:lnTo>
                  <a:pt x="1403997" y="589406"/>
                </a:lnTo>
                <a:close/>
              </a:path>
              <a:path w="1427479" h="631825">
                <a:moveTo>
                  <a:pt x="11175" y="0"/>
                </a:moveTo>
                <a:lnTo>
                  <a:pt x="0" y="26415"/>
                </a:lnTo>
                <a:lnTo>
                  <a:pt x="1346637" y="596104"/>
                </a:lnTo>
                <a:lnTo>
                  <a:pt x="1374709" y="592516"/>
                </a:lnTo>
                <a:lnTo>
                  <a:pt x="1357755" y="569838"/>
                </a:lnTo>
                <a:lnTo>
                  <a:pt x="11175" y="0"/>
                </a:lnTo>
                <a:close/>
              </a:path>
              <a:path w="1427479" h="631825">
                <a:moveTo>
                  <a:pt x="1357755" y="569838"/>
                </a:moveTo>
                <a:lnTo>
                  <a:pt x="1374709" y="592516"/>
                </a:lnTo>
                <a:lnTo>
                  <a:pt x="1399031" y="589406"/>
                </a:lnTo>
                <a:lnTo>
                  <a:pt x="1403997" y="589406"/>
                </a:lnTo>
                <a:lnTo>
                  <a:pt x="1357755" y="5698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550"/>
          </a:p>
        </p:txBody>
      </p:sp>
      <p:pic>
        <p:nvPicPr>
          <p:cNvPr id="64" name="object 64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117276" y="2442362"/>
            <a:ext cx="364271" cy="398929"/>
          </a:xfrm>
          <a:prstGeom prst="rect">
            <a:avLst/>
          </a:prstGeom>
        </p:spPr>
      </p:pic>
      <p:sp>
        <p:nvSpPr>
          <p:cNvPr id="65" name="object 65"/>
          <p:cNvSpPr/>
          <p:nvPr/>
        </p:nvSpPr>
        <p:spPr>
          <a:xfrm>
            <a:off x="2357376" y="2442361"/>
            <a:ext cx="124301" cy="244316"/>
          </a:xfrm>
          <a:custGeom>
            <a:avLst/>
            <a:gdLst/>
            <a:ahLst/>
            <a:cxnLst/>
            <a:rect l="l" t="t" r="r" b="b"/>
            <a:pathLst>
              <a:path w="165735" h="325755">
                <a:moveTo>
                  <a:pt x="0" y="325233"/>
                </a:moveTo>
                <a:lnTo>
                  <a:pt x="121525" y="0"/>
                </a:lnTo>
                <a:lnTo>
                  <a:pt x="165560" y="0"/>
                </a:lnTo>
                <a:lnTo>
                  <a:pt x="50474" y="301674"/>
                </a:lnTo>
                <a:lnTo>
                  <a:pt x="0" y="325233"/>
                </a:lnTo>
                <a:close/>
              </a:path>
            </a:pathLst>
          </a:custGeom>
          <a:ln w="97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pic>
        <p:nvPicPr>
          <p:cNvPr id="66" name="object 6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062706" y="2266324"/>
            <a:ext cx="418841" cy="176037"/>
          </a:xfrm>
          <a:prstGeom prst="rect">
            <a:avLst/>
          </a:prstGeom>
        </p:spPr>
      </p:pic>
      <p:sp>
        <p:nvSpPr>
          <p:cNvPr id="67" name="object 67"/>
          <p:cNvSpPr/>
          <p:nvPr/>
        </p:nvSpPr>
        <p:spPr>
          <a:xfrm>
            <a:off x="2062706" y="2266324"/>
            <a:ext cx="419100" cy="176213"/>
          </a:xfrm>
          <a:custGeom>
            <a:avLst/>
            <a:gdLst/>
            <a:ahLst/>
            <a:cxnLst/>
            <a:rect l="l" t="t" r="r" b="b"/>
            <a:pathLst>
              <a:path w="558800" h="234950">
                <a:moveTo>
                  <a:pt x="0" y="1321"/>
                </a:moveTo>
                <a:lnTo>
                  <a:pt x="45461" y="0"/>
                </a:lnTo>
                <a:lnTo>
                  <a:pt x="402737" y="150193"/>
                </a:lnTo>
                <a:lnTo>
                  <a:pt x="558455" y="234716"/>
                </a:lnTo>
                <a:lnTo>
                  <a:pt x="514420" y="234716"/>
                </a:lnTo>
                <a:lnTo>
                  <a:pt x="467334" y="213961"/>
                </a:lnTo>
                <a:lnTo>
                  <a:pt x="420312" y="193113"/>
                </a:lnTo>
                <a:lnTo>
                  <a:pt x="373353" y="172172"/>
                </a:lnTo>
                <a:lnTo>
                  <a:pt x="326458" y="151138"/>
                </a:lnTo>
                <a:lnTo>
                  <a:pt x="279627" y="130011"/>
                </a:lnTo>
                <a:lnTo>
                  <a:pt x="232860" y="108793"/>
                </a:lnTo>
                <a:lnTo>
                  <a:pt x="186158" y="87482"/>
                </a:lnTo>
                <a:lnTo>
                  <a:pt x="139520" y="66079"/>
                </a:lnTo>
                <a:lnTo>
                  <a:pt x="92948" y="44585"/>
                </a:lnTo>
                <a:lnTo>
                  <a:pt x="46441" y="22999"/>
                </a:lnTo>
                <a:lnTo>
                  <a:pt x="0" y="1321"/>
                </a:lnTo>
                <a:close/>
              </a:path>
            </a:pathLst>
          </a:custGeom>
          <a:ln w="838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pic>
        <p:nvPicPr>
          <p:cNvPr id="68" name="object 68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730931" y="2510241"/>
            <a:ext cx="626445" cy="286394"/>
          </a:xfrm>
          <a:prstGeom prst="rect">
            <a:avLst/>
          </a:prstGeom>
        </p:spPr>
      </p:pic>
      <p:sp>
        <p:nvSpPr>
          <p:cNvPr id="69" name="object 69"/>
          <p:cNvSpPr/>
          <p:nvPr/>
        </p:nvSpPr>
        <p:spPr>
          <a:xfrm>
            <a:off x="1730931" y="2510241"/>
            <a:ext cx="626745" cy="286703"/>
          </a:xfrm>
          <a:custGeom>
            <a:avLst/>
            <a:gdLst/>
            <a:ahLst/>
            <a:cxnLst/>
            <a:rect l="l" t="t" r="r" b="b"/>
            <a:pathLst>
              <a:path w="835660" h="382269">
                <a:moveTo>
                  <a:pt x="0" y="147661"/>
                </a:moveTo>
                <a:lnTo>
                  <a:pt x="322266" y="0"/>
                </a:lnTo>
                <a:lnTo>
                  <a:pt x="835260" y="234727"/>
                </a:lnTo>
                <a:lnTo>
                  <a:pt x="515423" y="381858"/>
                </a:lnTo>
                <a:lnTo>
                  <a:pt x="463931" y="367905"/>
                </a:lnTo>
                <a:lnTo>
                  <a:pt x="413213" y="352416"/>
                </a:lnTo>
                <a:lnTo>
                  <a:pt x="363322" y="335413"/>
                </a:lnTo>
                <a:lnTo>
                  <a:pt x="314307" y="316919"/>
                </a:lnTo>
                <a:lnTo>
                  <a:pt x="266219" y="296958"/>
                </a:lnTo>
                <a:lnTo>
                  <a:pt x="219108" y="275552"/>
                </a:lnTo>
                <a:lnTo>
                  <a:pt x="173026" y="252724"/>
                </a:lnTo>
                <a:lnTo>
                  <a:pt x="128024" y="228498"/>
                </a:lnTo>
                <a:lnTo>
                  <a:pt x="84151" y="202897"/>
                </a:lnTo>
                <a:lnTo>
                  <a:pt x="41460" y="175943"/>
                </a:lnTo>
                <a:lnTo>
                  <a:pt x="0" y="147661"/>
                </a:lnTo>
                <a:close/>
              </a:path>
            </a:pathLst>
          </a:custGeom>
          <a:ln w="842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pic>
        <p:nvPicPr>
          <p:cNvPr id="70" name="object 70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972631" y="2266324"/>
            <a:ext cx="475889" cy="419961"/>
          </a:xfrm>
          <a:prstGeom prst="rect">
            <a:avLst/>
          </a:prstGeom>
        </p:spPr>
      </p:pic>
      <p:sp>
        <p:nvSpPr>
          <p:cNvPr id="71" name="object 71"/>
          <p:cNvSpPr/>
          <p:nvPr/>
        </p:nvSpPr>
        <p:spPr>
          <a:xfrm>
            <a:off x="1972631" y="2266324"/>
            <a:ext cx="476250" cy="420053"/>
          </a:xfrm>
          <a:custGeom>
            <a:avLst/>
            <a:gdLst/>
            <a:ahLst/>
            <a:cxnLst/>
            <a:rect l="l" t="t" r="r" b="b"/>
            <a:pathLst>
              <a:path w="635000" h="560069">
                <a:moveTo>
                  <a:pt x="513022" y="559961"/>
                </a:moveTo>
                <a:lnTo>
                  <a:pt x="466487" y="538476"/>
                </a:lnTo>
                <a:lnTo>
                  <a:pt x="419933" y="517020"/>
                </a:lnTo>
                <a:lnTo>
                  <a:pt x="373358" y="495594"/>
                </a:lnTo>
                <a:lnTo>
                  <a:pt x="326762" y="474197"/>
                </a:lnTo>
                <a:lnTo>
                  <a:pt x="280146" y="452829"/>
                </a:lnTo>
                <a:lnTo>
                  <a:pt x="233509" y="431490"/>
                </a:lnTo>
                <a:lnTo>
                  <a:pt x="186852" y="410181"/>
                </a:lnTo>
                <a:lnTo>
                  <a:pt x="140173" y="388900"/>
                </a:lnTo>
                <a:lnTo>
                  <a:pt x="93474" y="367649"/>
                </a:lnTo>
                <a:lnTo>
                  <a:pt x="46754" y="346426"/>
                </a:lnTo>
                <a:lnTo>
                  <a:pt x="14" y="325233"/>
                </a:lnTo>
                <a:lnTo>
                  <a:pt x="121525" y="0"/>
                </a:lnTo>
                <a:lnTo>
                  <a:pt x="634519" y="234716"/>
                </a:lnTo>
                <a:lnTo>
                  <a:pt x="512993" y="559950"/>
                </a:lnTo>
                <a:close/>
              </a:path>
            </a:pathLst>
          </a:custGeom>
          <a:ln w="89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pic>
        <p:nvPicPr>
          <p:cNvPr id="72" name="object 72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730931" y="2620987"/>
            <a:ext cx="386567" cy="220304"/>
          </a:xfrm>
          <a:prstGeom prst="rect">
            <a:avLst/>
          </a:prstGeom>
        </p:spPr>
      </p:pic>
      <p:sp>
        <p:nvSpPr>
          <p:cNvPr id="73" name="object 73"/>
          <p:cNvSpPr/>
          <p:nvPr/>
        </p:nvSpPr>
        <p:spPr>
          <a:xfrm>
            <a:off x="1730930" y="2620987"/>
            <a:ext cx="386715" cy="220504"/>
          </a:xfrm>
          <a:custGeom>
            <a:avLst/>
            <a:gdLst/>
            <a:ahLst/>
            <a:cxnLst/>
            <a:rect l="l" t="t" r="r" b="b"/>
            <a:pathLst>
              <a:path w="515619" h="294005">
                <a:moveTo>
                  <a:pt x="0" y="55576"/>
                </a:moveTo>
                <a:lnTo>
                  <a:pt x="40062" y="85674"/>
                </a:lnTo>
                <a:lnTo>
                  <a:pt x="81704" y="114187"/>
                </a:lnTo>
                <a:lnTo>
                  <a:pt x="124848" y="141079"/>
                </a:lnTo>
                <a:lnTo>
                  <a:pt x="169421" y="166317"/>
                </a:lnTo>
                <a:lnTo>
                  <a:pt x="215348" y="189866"/>
                </a:lnTo>
                <a:lnTo>
                  <a:pt x="262552" y="211690"/>
                </a:lnTo>
                <a:lnTo>
                  <a:pt x="310961" y="231756"/>
                </a:lnTo>
                <a:lnTo>
                  <a:pt x="360497" y="250028"/>
                </a:lnTo>
                <a:lnTo>
                  <a:pt x="411087" y="266472"/>
                </a:lnTo>
                <a:lnTo>
                  <a:pt x="462656" y="281053"/>
                </a:lnTo>
                <a:lnTo>
                  <a:pt x="515127" y="293737"/>
                </a:lnTo>
                <a:lnTo>
                  <a:pt x="515424" y="234196"/>
                </a:lnTo>
                <a:lnTo>
                  <a:pt x="463067" y="221810"/>
                </a:lnTo>
                <a:lnTo>
                  <a:pt x="411589" y="207542"/>
                </a:lnTo>
                <a:lnTo>
                  <a:pt x="361063" y="191426"/>
                </a:lnTo>
                <a:lnTo>
                  <a:pt x="311563" y="173496"/>
                </a:lnTo>
                <a:lnTo>
                  <a:pt x="263163" y="153785"/>
                </a:lnTo>
                <a:lnTo>
                  <a:pt x="215937" y="132326"/>
                </a:lnTo>
                <a:lnTo>
                  <a:pt x="169959" y="109154"/>
                </a:lnTo>
                <a:lnTo>
                  <a:pt x="125303" y="84302"/>
                </a:lnTo>
                <a:lnTo>
                  <a:pt x="82041" y="57803"/>
                </a:lnTo>
                <a:lnTo>
                  <a:pt x="40250" y="29691"/>
                </a:lnTo>
                <a:lnTo>
                  <a:pt x="1" y="0"/>
                </a:lnTo>
                <a:lnTo>
                  <a:pt x="1" y="55576"/>
                </a:lnTo>
                <a:close/>
              </a:path>
            </a:pathLst>
          </a:custGeom>
          <a:ln w="85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74" name="object 74"/>
          <p:cNvSpPr/>
          <p:nvPr/>
        </p:nvSpPr>
        <p:spPr>
          <a:xfrm>
            <a:off x="2001155" y="2295000"/>
            <a:ext cx="340994" cy="366236"/>
          </a:xfrm>
          <a:custGeom>
            <a:avLst/>
            <a:gdLst/>
            <a:ahLst/>
            <a:cxnLst/>
            <a:rect l="l" t="t" r="r" b="b"/>
            <a:pathLst>
              <a:path w="454660" h="488314">
                <a:moveTo>
                  <a:pt x="106089" y="0"/>
                </a:moveTo>
                <a:lnTo>
                  <a:pt x="0" y="281028"/>
                </a:lnTo>
                <a:lnTo>
                  <a:pt x="454370" y="488242"/>
                </a:lnTo>
              </a:path>
            </a:pathLst>
          </a:custGeom>
          <a:ln w="9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75" name="object 75"/>
          <p:cNvSpPr/>
          <p:nvPr/>
        </p:nvSpPr>
        <p:spPr>
          <a:xfrm>
            <a:off x="2139265" y="2728162"/>
            <a:ext cx="166211" cy="102870"/>
          </a:xfrm>
          <a:custGeom>
            <a:avLst/>
            <a:gdLst/>
            <a:ahLst/>
            <a:cxnLst/>
            <a:rect l="l" t="t" r="r" b="b"/>
            <a:pathLst>
              <a:path w="221614" h="137160">
                <a:moveTo>
                  <a:pt x="221190" y="0"/>
                </a:moveTo>
                <a:lnTo>
                  <a:pt x="0" y="101617"/>
                </a:lnTo>
                <a:lnTo>
                  <a:pt x="0" y="136548"/>
                </a:lnTo>
              </a:path>
            </a:pathLst>
          </a:custGeom>
          <a:ln w="86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pic>
        <p:nvPicPr>
          <p:cNvPr id="76" name="object 76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2011662" y="2295001"/>
            <a:ext cx="408334" cy="366182"/>
          </a:xfrm>
          <a:prstGeom prst="rect">
            <a:avLst/>
          </a:prstGeom>
        </p:spPr>
      </p:pic>
      <p:sp>
        <p:nvSpPr>
          <p:cNvPr id="77" name="object 77"/>
          <p:cNvSpPr/>
          <p:nvPr/>
        </p:nvSpPr>
        <p:spPr>
          <a:xfrm>
            <a:off x="2011662" y="2295000"/>
            <a:ext cx="408623" cy="366236"/>
          </a:xfrm>
          <a:custGeom>
            <a:avLst/>
            <a:gdLst/>
            <a:ahLst/>
            <a:cxnLst/>
            <a:rect l="l" t="t" r="r" b="b"/>
            <a:pathLst>
              <a:path w="544830" h="488314">
                <a:moveTo>
                  <a:pt x="0" y="277857"/>
                </a:moveTo>
                <a:lnTo>
                  <a:pt x="102079" y="4761"/>
                </a:lnTo>
                <a:lnTo>
                  <a:pt x="92080" y="0"/>
                </a:lnTo>
                <a:lnTo>
                  <a:pt x="137611" y="20280"/>
                </a:lnTo>
                <a:lnTo>
                  <a:pt x="183089" y="40658"/>
                </a:lnTo>
                <a:lnTo>
                  <a:pt x="228499" y="61134"/>
                </a:lnTo>
                <a:lnTo>
                  <a:pt x="273840" y="81707"/>
                </a:lnTo>
                <a:lnTo>
                  <a:pt x="319113" y="102379"/>
                </a:lnTo>
                <a:lnTo>
                  <a:pt x="364317" y="123147"/>
                </a:lnTo>
                <a:lnTo>
                  <a:pt x="409453" y="144014"/>
                </a:lnTo>
                <a:lnTo>
                  <a:pt x="454519" y="164979"/>
                </a:lnTo>
                <a:lnTo>
                  <a:pt x="499517" y="186042"/>
                </a:lnTo>
                <a:lnTo>
                  <a:pt x="544445" y="207203"/>
                </a:lnTo>
                <a:lnTo>
                  <a:pt x="440360" y="488242"/>
                </a:lnTo>
                <a:lnTo>
                  <a:pt x="442366" y="480299"/>
                </a:lnTo>
                <a:lnTo>
                  <a:pt x="397797" y="460532"/>
                </a:lnTo>
                <a:lnTo>
                  <a:pt x="353300" y="440658"/>
                </a:lnTo>
                <a:lnTo>
                  <a:pt x="308876" y="420679"/>
                </a:lnTo>
                <a:lnTo>
                  <a:pt x="264526" y="400593"/>
                </a:lnTo>
                <a:lnTo>
                  <a:pt x="220251" y="380402"/>
                </a:lnTo>
                <a:lnTo>
                  <a:pt x="176049" y="360104"/>
                </a:lnTo>
                <a:lnTo>
                  <a:pt x="131923" y="339701"/>
                </a:lnTo>
                <a:lnTo>
                  <a:pt x="87872" y="319192"/>
                </a:lnTo>
                <a:lnTo>
                  <a:pt x="43898" y="298577"/>
                </a:lnTo>
                <a:lnTo>
                  <a:pt x="0" y="277857"/>
                </a:lnTo>
                <a:close/>
              </a:path>
            </a:pathLst>
          </a:custGeom>
          <a:ln w="9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78" name="object 78"/>
          <p:cNvSpPr/>
          <p:nvPr/>
        </p:nvSpPr>
        <p:spPr>
          <a:xfrm>
            <a:off x="1785286" y="2530733"/>
            <a:ext cx="526733" cy="241459"/>
          </a:xfrm>
          <a:custGeom>
            <a:avLst/>
            <a:gdLst/>
            <a:ahLst/>
            <a:cxnLst/>
            <a:rect l="l" t="t" r="r" b="b"/>
            <a:pathLst>
              <a:path w="702310" h="321944">
                <a:moveTo>
                  <a:pt x="459727" y="280266"/>
                </a:moveTo>
                <a:lnTo>
                  <a:pt x="416229" y="300184"/>
                </a:lnTo>
                <a:lnTo>
                  <a:pt x="462481" y="321368"/>
                </a:lnTo>
                <a:lnTo>
                  <a:pt x="505979" y="301450"/>
                </a:lnTo>
                <a:lnTo>
                  <a:pt x="459727" y="280266"/>
                </a:lnTo>
                <a:close/>
              </a:path>
              <a:path w="702310" h="321944">
                <a:moveTo>
                  <a:pt x="524974" y="250377"/>
                </a:moveTo>
                <a:lnTo>
                  <a:pt x="481476" y="270307"/>
                </a:lnTo>
                <a:lnTo>
                  <a:pt x="527728" y="291480"/>
                </a:lnTo>
                <a:lnTo>
                  <a:pt x="571226" y="271561"/>
                </a:lnTo>
                <a:lnTo>
                  <a:pt x="524974" y="250377"/>
                </a:lnTo>
                <a:close/>
              </a:path>
              <a:path w="702310" h="321944">
                <a:moveTo>
                  <a:pt x="390356" y="248495"/>
                </a:moveTo>
                <a:lnTo>
                  <a:pt x="346858" y="268413"/>
                </a:lnTo>
                <a:lnTo>
                  <a:pt x="393110" y="289598"/>
                </a:lnTo>
                <a:lnTo>
                  <a:pt x="436608" y="269679"/>
                </a:lnTo>
                <a:lnTo>
                  <a:pt x="390356" y="248495"/>
                </a:lnTo>
                <a:close/>
              </a:path>
              <a:path w="702310" h="321944">
                <a:moveTo>
                  <a:pt x="590235" y="220500"/>
                </a:moveTo>
                <a:lnTo>
                  <a:pt x="546737" y="240418"/>
                </a:lnTo>
                <a:lnTo>
                  <a:pt x="592975" y="261602"/>
                </a:lnTo>
                <a:lnTo>
                  <a:pt x="636473" y="241684"/>
                </a:lnTo>
                <a:lnTo>
                  <a:pt x="590235" y="220500"/>
                </a:lnTo>
                <a:close/>
              </a:path>
              <a:path w="702310" h="321944">
                <a:moveTo>
                  <a:pt x="455603" y="218607"/>
                </a:moveTo>
                <a:lnTo>
                  <a:pt x="412105" y="238536"/>
                </a:lnTo>
                <a:lnTo>
                  <a:pt x="458357" y="259709"/>
                </a:lnTo>
                <a:lnTo>
                  <a:pt x="501855" y="239791"/>
                </a:lnTo>
                <a:lnTo>
                  <a:pt x="455603" y="218607"/>
                </a:lnTo>
                <a:close/>
              </a:path>
              <a:path w="702310" h="321944">
                <a:moveTo>
                  <a:pt x="182243" y="153184"/>
                </a:moveTo>
                <a:lnTo>
                  <a:pt x="138745" y="173102"/>
                </a:lnTo>
                <a:lnTo>
                  <a:pt x="323739" y="257827"/>
                </a:lnTo>
                <a:lnTo>
                  <a:pt x="367237" y="237909"/>
                </a:lnTo>
                <a:lnTo>
                  <a:pt x="182243" y="153184"/>
                </a:lnTo>
                <a:close/>
              </a:path>
              <a:path w="702310" h="321944">
                <a:moveTo>
                  <a:pt x="655482" y="190612"/>
                </a:moveTo>
                <a:lnTo>
                  <a:pt x="611984" y="210541"/>
                </a:lnTo>
                <a:lnTo>
                  <a:pt x="658222" y="231714"/>
                </a:lnTo>
                <a:lnTo>
                  <a:pt x="701734" y="211796"/>
                </a:lnTo>
                <a:lnTo>
                  <a:pt x="655482" y="190612"/>
                </a:lnTo>
                <a:close/>
              </a:path>
              <a:path w="702310" h="321944">
                <a:moveTo>
                  <a:pt x="520864" y="188729"/>
                </a:moveTo>
                <a:lnTo>
                  <a:pt x="477352" y="208648"/>
                </a:lnTo>
                <a:lnTo>
                  <a:pt x="523604" y="229832"/>
                </a:lnTo>
                <a:lnTo>
                  <a:pt x="567102" y="209914"/>
                </a:lnTo>
                <a:lnTo>
                  <a:pt x="520864" y="188729"/>
                </a:lnTo>
                <a:close/>
              </a:path>
              <a:path w="702310" h="321944">
                <a:moveTo>
                  <a:pt x="386232" y="186836"/>
                </a:moveTo>
                <a:lnTo>
                  <a:pt x="342734" y="206766"/>
                </a:lnTo>
                <a:lnTo>
                  <a:pt x="388986" y="227939"/>
                </a:lnTo>
                <a:lnTo>
                  <a:pt x="432484" y="208020"/>
                </a:lnTo>
                <a:lnTo>
                  <a:pt x="386232" y="186836"/>
                </a:lnTo>
                <a:close/>
              </a:path>
              <a:path w="702310" h="321944">
                <a:moveTo>
                  <a:pt x="586111" y="158841"/>
                </a:moveTo>
                <a:lnTo>
                  <a:pt x="542613" y="178770"/>
                </a:lnTo>
                <a:lnTo>
                  <a:pt x="588851" y="199943"/>
                </a:lnTo>
                <a:lnTo>
                  <a:pt x="632363" y="180025"/>
                </a:lnTo>
                <a:lnTo>
                  <a:pt x="586111" y="158841"/>
                </a:lnTo>
                <a:close/>
              </a:path>
              <a:path w="702310" h="321944">
                <a:moveTo>
                  <a:pt x="451493" y="156959"/>
                </a:moveTo>
                <a:lnTo>
                  <a:pt x="407981" y="176877"/>
                </a:lnTo>
                <a:lnTo>
                  <a:pt x="454233" y="198061"/>
                </a:lnTo>
                <a:lnTo>
                  <a:pt x="497731" y="178143"/>
                </a:lnTo>
                <a:lnTo>
                  <a:pt x="451493" y="156959"/>
                </a:lnTo>
                <a:close/>
              </a:path>
              <a:path w="702310" h="321944">
                <a:moveTo>
                  <a:pt x="316861" y="155077"/>
                </a:moveTo>
                <a:lnTo>
                  <a:pt x="273363" y="174995"/>
                </a:lnTo>
                <a:lnTo>
                  <a:pt x="319615" y="196168"/>
                </a:lnTo>
                <a:lnTo>
                  <a:pt x="363113" y="176250"/>
                </a:lnTo>
                <a:lnTo>
                  <a:pt x="316861" y="155077"/>
                </a:lnTo>
                <a:close/>
              </a:path>
              <a:path w="702310" h="321944">
                <a:moveTo>
                  <a:pt x="516740" y="127070"/>
                </a:moveTo>
                <a:lnTo>
                  <a:pt x="473242" y="147000"/>
                </a:lnTo>
                <a:lnTo>
                  <a:pt x="519494" y="168173"/>
                </a:lnTo>
                <a:lnTo>
                  <a:pt x="562992" y="148255"/>
                </a:lnTo>
                <a:lnTo>
                  <a:pt x="516740" y="127070"/>
                </a:lnTo>
                <a:close/>
              </a:path>
              <a:path w="702310" h="321944">
                <a:moveTo>
                  <a:pt x="382122" y="125188"/>
                </a:moveTo>
                <a:lnTo>
                  <a:pt x="338610" y="145107"/>
                </a:lnTo>
                <a:lnTo>
                  <a:pt x="384862" y="166291"/>
                </a:lnTo>
                <a:lnTo>
                  <a:pt x="428360" y="146372"/>
                </a:lnTo>
                <a:lnTo>
                  <a:pt x="382122" y="125188"/>
                </a:lnTo>
                <a:close/>
              </a:path>
              <a:path w="702310" h="321944">
                <a:moveTo>
                  <a:pt x="247490" y="123306"/>
                </a:moveTo>
                <a:lnTo>
                  <a:pt x="203992" y="143225"/>
                </a:lnTo>
                <a:lnTo>
                  <a:pt x="250244" y="164409"/>
                </a:lnTo>
                <a:lnTo>
                  <a:pt x="293742" y="144479"/>
                </a:lnTo>
                <a:lnTo>
                  <a:pt x="247490" y="123306"/>
                </a:lnTo>
                <a:close/>
              </a:path>
              <a:path w="702310" h="321944">
                <a:moveTo>
                  <a:pt x="112873" y="121413"/>
                </a:moveTo>
                <a:lnTo>
                  <a:pt x="69375" y="141331"/>
                </a:lnTo>
                <a:lnTo>
                  <a:pt x="115612" y="162515"/>
                </a:lnTo>
                <a:lnTo>
                  <a:pt x="159125" y="142597"/>
                </a:lnTo>
                <a:lnTo>
                  <a:pt x="112873" y="121413"/>
                </a:lnTo>
                <a:close/>
              </a:path>
              <a:path w="702310" h="321944">
                <a:moveTo>
                  <a:pt x="447369" y="95300"/>
                </a:moveTo>
                <a:lnTo>
                  <a:pt x="403871" y="115229"/>
                </a:lnTo>
                <a:lnTo>
                  <a:pt x="450123" y="136402"/>
                </a:lnTo>
                <a:lnTo>
                  <a:pt x="493621" y="116484"/>
                </a:lnTo>
                <a:lnTo>
                  <a:pt x="447369" y="95300"/>
                </a:lnTo>
                <a:close/>
              </a:path>
              <a:path w="702310" h="321944">
                <a:moveTo>
                  <a:pt x="312737" y="93418"/>
                </a:moveTo>
                <a:lnTo>
                  <a:pt x="269239" y="113336"/>
                </a:lnTo>
                <a:lnTo>
                  <a:pt x="315491" y="134520"/>
                </a:lnTo>
                <a:lnTo>
                  <a:pt x="358989" y="114602"/>
                </a:lnTo>
                <a:lnTo>
                  <a:pt x="312737" y="93418"/>
                </a:lnTo>
                <a:close/>
              </a:path>
              <a:path w="702310" h="321944">
                <a:moveTo>
                  <a:pt x="178120" y="91536"/>
                </a:moveTo>
                <a:lnTo>
                  <a:pt x="134622" y="111454"/>
                </a:lnTo>
                <a:lnTo>
                  <a:pt x="180874" y="132638"/>
                </a:lnTo>
                <a:lnTo>
                  <a:pt x="224371" y="112709"/>
                </a:lnTo>
                <a:lnTo>
                  <a:pt x="178120" y="91536"/>
                </a:lnTo>
                <a:close/>
              </a:path>
              <a:path w="702310" h="321944">
                <a:moveTo>
                  <a:pt x="43502" y="89643"/>
                </a:moveTo>
                <a:lnTo>
                  <a:pt x="0" y="109561"/>
                </a:lnTo>
                <a:lnTo>
                  <a:pt x="46242" y="130745"/>
                </a:lnTo>
                <a:lnTo>
                  <a:pt x="89754" y="110827"/>
                </a:lnTo>
                <a:lnTo>
                  <a:pt x="43502" y="89643"/>
                </a:lnTo>
                <a:close/>
              </a:path>
              <a:path w="702310" h="321944">
                <a:moveTo>
                  <a:pt x="377999" y="63529"/>
                </a:moveTo>
                <a:lnTo>
                  <a:pt x="334501" y="83459"/>
                </a:lnTo>
                <a:lnTo>
                  <a:pt x="380752" y="104632"/>
                </a:lnTo>
                <a:lnTo>
                  <a:pt x="424236" y="84713"/>
                </a:lnTo>
                <a:lnTo>
                  <a:pt x="377999" y="63529"/>
                </a:lnTo>
                <a:close/>
              </a:path>
              <a:path w="702310" h="321944">
                <a:moveTo>
                  <a:pt x="243367" y="61647"/>
                </a:moveTo>
                <a:lnTo>
                  <a:pt x="199869" y="81566"/>
                </a:lnTo>
                <a:lnTo>
                  <a:pt x="246120" y="102750"/>
                </a:lnTo>
                <a:lnTo>
                  <a:pt x="289618" y="82831"/>
                </a:lnTo>
                <a:lnTo>
                  <a:pt x="243367" y="61647"/>
                </a:lnTo>
                <a:close/>
              </a:path>
              <a:path w="702310" h="321944">
                <a:moveTo>
                  <a:pt x="108749" y="59765"/>
                </a:moveTo>
                <a:lnTo>
                  <a:pt x="65251" y="79684"/>
                </a:lnTo>
                <a:lnTo>
                  <a:pt x="111503" y="100868"/>
                </a:lnTo>
                <a:lnTo>
                  <a:pt x="155001" y="80938"/>
                </a:lnTo>
                <a:lnTo>
                  <a:pt x="108749" y="59765"/>
                </a:lnTo>
                <a:close/>
              </a:path>
              <a:path w="702310" h="321944">
                <a:moveTo>
                  <a:pt x="308628" y="31770"/>
                </a:moveTo>
                <a:lnTo>
                  <a:pt x="265130" y="51688"/>
                </a:lnTo>
                <a:lnTo>
                  <a:pt x="311382" y="72872"/>
                </a:lnTo>
                <a:lnTo>
                  <a:pt x="354865" y="52943"/>
                </a:lnTo>
                <a:lnTo>
                  <a:pt x="308628" y="31770"/>
                </a:lnTo>
                <a:close/>
              </a:path>
              <a:path w="702310" h="321944">
                <a:moveTo>
                  <a:pt x="173996" y="29877"/>
                </a:moveTo>
                <a:lnTo>
                  <a:pt x="130498" y="49795"/>
                </a:lnTo>
                <a:lnTo>
                  <a:pt x="176750" y="70979"/>
                </a:lnTo>
                <a:lnTo>
                  <a:pt x="220248" y="51061"/>
                </a:lnTo>
                <a:lnTo>
                  <a:pt x="173996" y="29877"/>
                </a:lnTo>
                <a:close/>
              </a:path>
              <a:path w="702310" h="321944">
                <a:moveTo>
                  <a:pt x="239257" y="0"/>
                </a:moveTo>
                <a:lnTo>
                  <a:pt x="195745" y="19918"/>
                </a:lnTo>
                <a:lnTo>
                  <a:pt x="242011" y="41102"/>
                </a:lnTo>
                <a:lnTo>
                  <a:pt x="285495" y="21172"/>
                </a:lnTo>
                <a:lnTo>
                  <a:pt x="2392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79" name="object 79"/>
          <p:cNvSpPr/>
          <p:nvPr/>
        </p:nvSpPr>
        <p:spPr>
          <a:xfrm>
            <a:off x="1785286" y="2545672"/>
            <a:ext cx="526733" cy="232410"/>
          </a:xfrm>
          <a:custGeom>
            <a:avLst/>
            <a:gdLst/>
            <a:ahLst/>
            <a:cxnLst/>
            <a:rect l="l" t="t" r="r" b="b"/>
            <a:pathLst>
              <a:path w="702310" h="309880">
                <a:moveTo>
                  <a:pt x="195745" y="0"/>
                </a:moveTo>
                <a:lnTo>
                  <a:pt x="195745" y="7942"/>
                </a:lnTo>
                <a:lnTo>
                  <a:pt x="241997" y="29115"/>
                </a:lnTo>
                <a:lnTo>
                  <a:pt x="242011" y="21184"/>
                </a:lnTo>
                <a:lnTo>
                  <a:pt x="195745" y="0"/>
                </a:lnTo>
                <a:close/>
              </a:path>
              <a:path w="702310" h="309880">
                <a:moveTo>
                  <a:pt x="285495" y="1254"/>
                </a:moveTo>
                <a:lnTo>
                  <a:pt x="242011" y="21184"/>
                </a:lnTo>
                <a:lnTo>
                  <a:pt x="241997" y="29115"/>
                </a:lnTo>
                <a:lnTo>
                  <a:pt x="285495" y="9197"/>
                </a:lnTo>
                <a:lnTo>
                  <a:pt x="285495" y="1254"/>
                </a:lnTo>
                <a:close/>
              </a:path>
              <a:path w="702310" h="309880">
                <a:moveTo>
                  <a:pt x="265130" y="31770"/>
                </a:moveTo>
                <a:lnTo>
                  <a:pt x="265130" y="39713"/>
                </a:lnTo>
                <a:lnTo>
                  <a:pt x="311367" y="60886"/>
                </a:lnTo>
                <a:lnTo>
                  <a:pt x="311382" y="52954"/>
                </a:lnTo>
                <a:lnTo>
                  <a:pt x="265130" y="31770"/>
                </a:lnTo>
                <a:close/>
              </a:path>
              <a:path w="702310" h="309880">
                <a:moveTo>
                  <a:pt x="354865" y="33025"/>
                </a:moveTo>
                <a:lnTo>
                  <a:pt x="311382" y="52954"/>
                </a:lnTo>
                <a:lnTo>
                  <a:pt x="311367" y="60886"/>
                </a:lnTo>
                <a:lnTo>
                  <a:pt x="354865" y="40967"/>
                </a:lnTo>
                <a:lnTo>
                  <a:pt x="354865" y="33025"/>
                </a:lnTo>
                <a:close/>
              </a:path>
              <a:path w="702310" h="309880">
                <a:moveTo>
                  <a:pt x="334501" y="63541"/>
                </a:moveTo>
                <a:lnTo>
                  <a:pt x="334501" y="71483"/>
                </a:lnTo>
                <a:lnTo>
                  <a:pt x="380752" y="92656"/>
                </a:lnTo>
                <a:lnTo>
                  <a:pt x="380752" y="84713"/>
                </a:lnTo>
                <a:lnTo>
                  <a:pt x="334501" y="63541"/>
                </a:lnTo>
                <a:close/>
              </a:path>
              <a:path w="702310" h="309880">
                <a:moveTo>
                  <a:pt x="424236" y="64795"/>
                </a:moveTo>
                <a:lnTo>
                  <a:pt x="380752" y="84713"/>
                </a:lnTo>
                <a:lnTo>
                  <a:pt x="380752" y="92656"/>
                </a:lnTo>
                <a:lnTo>
                  <a:pt x="424236" y="72738"/>
                </a:lnTo>
                <a:lnTo>
                  <a:pt x="424236" y="64795"/>
                </a:lnTo>
                <a:close/>
              </a:path>
              <a:path w="702310" h="309880">
                <a:moveTo>
                  <a:pt x="403871" y="95311"/>
                </a:moveTo>
                <a:lnTo>
                  <a:pt x="403871" y="103243"/>
                </a:lnTo>
                <a:lnTo>
                  <a:pt x="450109" y="124420"/>
                </a:lnTo>
                <a:lnTo>
                  <a:pt x="450123" y="116484"/>
                </a:lnTo>
                <a:lnTo>
                  <a:pt x="403871" y="95311"/>
                </a:lnTo>
                <a:close/>
              </a:path>
              <a:path w="702310" h="309880">
                <a:moveTo>
                  <a:pt x="493621" y="96566"/>
                </a:moveTo>
                <a:lnTo>
                  <a:pt x="450123" y="116484"/>
                </a:lnTo>
                <a:lnTo>
                  <a:pt x="450123" y="124420"/>
                </a:lnTo>
                <a:lnTo>
                  <a:pt x="493621" y="104508"/>
                </a:lnTo>
                <a:lnTo>
                  <a:pt x="493621" y="96566"/>
                </a:lnTo>
                <a:close/>
              </a:path>
              <a:path w="702310" h="309880">
                <a:moveTo>
                  <a:pt x="473242" y="127082"/>
                </a:moveTo>
                <a:lnTo>
                  <a:pt x="473242" y="135013"/>
                </a:lnTo>
                <a:lnTo>
                  <a:pt x="519480" y="156197"/>
                </a:lnTo>
                <a:lnTo>
                  <a:pt x="519494" y="148255"/>
                </a:lnTo>
                <a:lnTo>
                  <a:pt x="473242" y="127082"/>
                </a:lnTo>
                <a:close/>
              </a:path>
              <a:path w="702310" h="309880">
                <a:moveTo>
                  <a:pt x="562992" y="128336"/>
                </a:moveTo>
                <a:lnTo>
                  <a:pt x="519494" y="148255"/>
                </a:lnTo>
                <a:lnTo>
                  <a:pt x="519480" y="156197"/>
                </a:lnTo>
                <a:lnTo>
                  <a:pt x="562992" y="136279"/>
                </a:lnTo>
                <a:lnTo>
                  <a:pt x="562992" y="128336"/>
                </a:lnTo>
                <a:close/>
              </a:path>
              <a:path w="702310" h="309880">
                <a:moveTo>
                  <a:pt x="542613" y="158852"/>
                </a:moveTo>
                <a:lnTo>
                  <a:pt x="542613" y="166784"/>
                </a:lnTo>
                <a:lnTo>
                  <a:pt x="588851" y="187968"/>
                </a:lnTo>
                <a:lnTo>
                  <a:pt x="588851" y="180025"/>
                </a:lnTo>
                <a:lnTo>
                  <a:pt x="542613" y="158852"/>
                </a:lnTo>
                <a:close/>
              </a:path>
              <a:path w="702310" h="309880">
                <a:moveTo>
                  <a:pt x="632363" y="160107"/>
                </a:moveTo>
                <a:lnTo>
                  <a:pt x="588851" y="180025"/>
                </a:lnTo>
                <a:lnTo>
                  <a:pt x="588851" y="187968"/>
                </a:lnTo>
                <a:lnTo>
                  <a:pt x="632363" y="168050"/>
                </a:lnTo>
                <a:lnTo>
                  <a:pt x="632363" y="160107"/>
                </a:lnTo>
                <a:close/>
              </a:path>
              <a:path w="702310" h="309880">
                <a:moveTo>
                  <a:pt x="701734" y="191877"/>
                </a:moveTo>
                <a:lnTo>
                  <a:pt x="658222" y="211796"/>
                </a:lnTo>
                <a:lnTo>
                  <a:pt x="658236" y="219732"/>
                </a:lnTo>
                <a:lnTo>
                  <a:pt x="701734" y="199820"/>
                </a:lnTo>
                <a:lnTo>
                  <a:pt x="701734" y="191877"/>
                </a:lnTo>
                <a:close/>
              </a:path>
              <a:path w="702310" h="309880">
                <a:moveTo>
                  <a:pt x="611984" y="190623"/>
                </a:moveTo>
                <a:lnTo>
                  <a:pt x="611984" y="198554"/>
                </a:lnTo>
                <a:lnTo>
                  <a:pt x="658222" y="219732"/>
                </a:lnTo>
                <a:lnTo>
                  <a:pt x="658222" y="211796"/>
                </a:lnTo>
                <a:lnTo>
                  <a:pt x="611984" y="190623"/>
                </a:lnTo>
                <a:close/>
              </a:path>
              <a:path w="702310" h="309880">
                <a:moveTo>
                  <a:pt x="130498" y="29877"/>
                </a:moveTo>
                <a:lnTo>
                  <a:pt x="130498" y="37819"/>
                </a:lnTo>
                <a:lnTo>
                  <a:pt x="176750" y="59004"/>
                </a:lnTo>
                <a:lnTo>
                  <a:pt x="176750" y="51061"/>
                </a:lnTo>
                <a:lnTo>
                  <a:pt x="130498" y="29877"/>
                </a:lnTo>
                <a:close/>
              </a:path>
              <a:path w="702310" h="309880">
                <a:moveTo>
                  <a:pt x="220248" y="31143"/>
                </a:moveTo>
                <a:lnTo>
                  <a:pt x="176750" y="51061"/>
                </a:lnTo>
                <a:lnTo>
                  <a:pt x="176750" y="59004"/>
                </a:lnTo>
                <a:lnTo>
                  <a:pt x="220248" y="39074"/>
                </a:lnTo>
                <a:lnTo>
                  <a:pt x="220248" y="31143"/>
                </a:lnTo>
                <a:close/>
              </a:path>
              <a:path w="702310" h="309880">
                <a:moveTo>
                  <a:pt x="199869" y="61647"/>
                </a:moveTo>
                <a:lnTo>
                  <a:pt x="199869" y="69590"/>
                </a:lnTo>
                <a:lnTo>
                  <a:pt x="246120" y="90774"/>
                </a:lnTo>
                <a:lnTo>
                  <a:pt x="246120" y="82831"/>
                </a:lnTo>
                <a:lnTo>
                  <a:pt x="199869" y="61647"/>
                </a:lnTo>
                <a:close/>
              </a:path>
              <a:path w="702310" h="309880">
                <a:moveTo>
                  <a:pt x="289618" y="62913"/>
                </a:moveTo>
                <a:lnTo>
                  <a:pt x="246120" y="82831"/>
                </a:lnTo>
                <a:lnTo>
                  <a:pt x="246120" y="90774"/>
                </a:lnTo>
                <a:lnTo>
                  <a:pt x="289618" y="70845"/>
                </a:lnTo>
                <a:lnTo>
                  <a:pt x="289618" y="62913"/>
                </a:lnTo>
                <a:close/>
              </a:path>
              <a:path w="702310" h="309880">
                <a:moveTo>
                  <a:pt x="269239" y="93418"/>
                </a:moveTo>
                <a:lnTo>
                  <a:pt x="269239" y="101361"/>
                </a:lnTo>
                <a:lnTo>
                  <a:pt x="315491" y="122545"/>
                </a:lnTo>
                <a:lnTo>
                  <a:pt x="315491" y="114602"/>
                </a:lnTo>
                <a:lnTo>
                  <a:pt x="269239" y="93418"/>
                </a:lnTo>
                <a:close/>
              </a:path>
              <a:path w="702310" h="309880">
                <a:moveTo>
                  <a:pt x="358989" y="94684"/>
                </a:moveTo>
                <a:lnTo>
                  <a:pt x="315491" y="114602"/>
                </a:lnTo>
                <a:lnTo>
                  <a:pt x="315491" y="122545"/>
                </a:lnTo>
                <a:lnTo>
                  <a:pt x="358989" y="102615"/>
                </a:lnTo>
                <a:lnTo>
                  <a:pt x="358989" y="94684"/>
                </a:lnTo>
                <a:close/>
              </a:path>
              <a:path w="702310" h="309880">
                <a:moveTo>
                  <a:pt x="338610" y="125188"/>
                </a:moveTo>
                <a:lnTo>
                  <a:pt x="338610" y="133131"/>
                </a:lnTo>
                <a:lnTo>
                  <a:pt x="384862" y="154315"/>
                </a:lnTo>
                <a:lnTo>
                  <a:pt x="384862" y="146372"/>
                </a:lnTo>
                <a:lnTo>
                  <a:pt x="338610" y="125188"/>
                </a:lnTo>
                <a:close/>
              </a:path>
              <a:path w="702310" h="309880">
                <a:moveTo>
                  <a:pt x="428360" y="126454"/>
                </a:moveTo>
                <a:lnTo>
                  <a:pt x="384862" y="146372"/>
                </a:lnTo>
                <a:lnTo>
                  <a:pt x="384862" y="154315"/>
                </a:lnTo>
                <a:lnTo>
                  <a:pt x="428360" y="134386"/>
                </a:lnTo>
                <a:lnTo>
                  <a:pt x="428360" y="126454"/>
                </a:lnTo>
                <a:close/>
              </a:path>
              <a:path w="702310" h="309880">
                <a:moveTo>
                  <a:pt x="407981" y="156959"/>
                </a:moveTo>
                <a:lnTo>
                  <a:pt x="407981" y="164902"/>
                </a:lnTo>
                <a:lnTo>
                  <a:pt x="454233" y="186086"/>
                </a:lnTo>
                <a:lnTo>
                  <a:pt x="454233" y="178143"/>
                </a:lnTo>
                <a:lnTo>
                  <a:pt x="407981" y="156959"/>
                </a:lnTo>
                <a:close/>
              </a:path>
              <a:path w="702310" h="309880">
                <a:moveTo>
                  <a:pt x="497731" y="158225"/>
                </a:moveTo>
                <a:lnTo>
                  <a:pt x="454233" y="178143"/>
                </a:lnTo>
                <a:lnTo>
                  <a:pt x="454233" y="186086"/>
                </a:lnTo>
                <a:lnTo>
                  <a:pt x="497731" y="166156"/>
                </a:lnTo>
                <a:lnTo>
                  <a:pt x="497731" y="158225"/>
                </a:lnTo>
                <a:close/>
              </a:path>
              <a:path w="702310" h="309880">
                <a:moveTo>
                  <a:pt x="477352" y="188729"/>
                </a:moveTo>
                <a:lnTo>
                  <a:pt x="477352" y="196672"/>
                </a:lnTo>
                <a:lnTo>
                  <a:pt x="523604" y="217856"/>
                </a:lnTo>
                <a:lnTo>
                  <a:pt x="523604" y="209914"/>
                </a:lnTo>
                <a:lnTo>
                  <a:pt x="477352" y="188729"/>
                </a:lnTo>
                <a:close/>
              </a:path>
              <a:path w="702310" h="309880">
                <a:moveTo>
                  <a:pt x="567102" y="189995"/>
                </a:moveTo>
                <a:lnTo>
                  <a:pt x="523604" y="209914"/>
                </a:lnTo>
                <a:lnTo>
                  <a:pt x="523604" y="217856"/>
                </a:lnTo>
                <a:lnTo>
                  <a:pt x="567102" y="197927"/>
                </a:lnTo>
                <a:lnTo>
                  <a:pt x="567102" y="189995"/>
                </a:lnTo>
                <a:close/>
              </a:path>
              <a:path w="702310" h="309880">
                <a:moveTo>
                  <a:pt x="546737" y="220500"/>
                </a:moveTo>
                <a:lnTo>
                  <a:pt x="546737" y="228443"/>
                </a:lnTo>
                <a:lnTo>
                  <a:pt x="592975" y="249627"/>
                </a:lnTo>
                <a:lnTo>
                  <a:pt x="592975" y="241684"/>
                </a:lnTo>
                <a:lnTo>
                  <a:pt x="546737" y="220500"/>
                </a:lnTo>
                <a:close/>
              </a:path>
              <a:path w="702310" h="309880">
                <a:moveTo>
                  <a:pt x="636473" y="221766"/>
                </a:moveTo>
                <a:lnTo>
                  <a:pt x="592975" y="241684"/>
                </a:lnTo>
                <a:lnTo>
                  <a:pt x="592975" y="249627"/>
                </a:lnTo>
                <a:lnTo>
                  <a:pt x="636487" y="229697"/>
                </a:lnTo>
                <a:lnTo>
                  <a:pt x="636473" y="221766"/>
                </a:lnTo>
                <a:close/>
              </a:path>
              <a:path w="702310" h="309880">
                <a:moveTo>
                  <a:pt x="65251" y="59765"/>
                </a:moveTo>
                <a:lnTo>
                  <a:pt x="65251" y="67708"/>
                </a:lnTo>
                <a:lnTo>
                  <a:pt x="111503" y="88881"/>
                </a:lnTo>
                <a:lnTo>
                  <a:pt x="111503" y="80949"/>
                </a:lnTo>
                <a:lnTo>
                  <a:pt x="65251" y="59765"/>
                </a:lnTo>
                <a:close/>
              </a:path>
              <a:path w="702310" h="309880">
                <a:moveTo>
                  <a:pt x="155001" y="61020"/>
                </a:moveTo>
                <a:lnTo>
                  <a:pt x="111503" y="80949"/>
                </a:lnTo>
                <a:lnTo>
                  <a:pt x="111503" y="88881"/>
                </a:lnTo>
                <a:lnTo>
                  <a:pt x="155001" y="68963"/>
                </a:lnTo>
                <a:lnTo>
                  <a:pt x="155001" y="61020"/>
                </a:lnTo>
                <a:close/>
              </a:path>
              <a:path w="702310" h="309880">
                <a:moveTo>
                  <a:pt x="134622" y="91536"/>
                </a:moveTo>
                <a:lnTo>
                  <a:pt x="134622" y="99478"/>
                </a:lnTo>
                <a:lnTo>
                  <a:pt x="180874" y="120651"/>
                </a:lnTo>
                <a:lnTo>
                  <a:pt x="180874" y="112720"/>
                </a:lnTo>
                <a:lnTo>
                  <a:pt x="134622" y="91536"/>
                </a:lnTo>
                <a:close/>
              </a:path>
              <a:path w="702310" h="309880">
                <a:moveTo>
                  <a:pt x="224371" y="92791"/>
                </a:moveTo>
                <a:lnTo>
                  <a:pt x="180874" y="112720"/>
                </a:lnTo>
                <a:lnTo>
                  <a:pt x="180874" y="120651"/>
                </a:lnTo>
                <a:lnTo>
                  <a:pt x="224371" y="100733"/>
                </a:lnTo>
                <a:lnTo>
                  <a:pt x="224371" y="92791"/>
                </a:lnTo>
                <a:close/>
              </a:path>
              <a:path w="702310" h="309880">
                <a:moveTo>
                  <a:pt x="203992" y="123306"/>
                </a:moveTo>
                <a:lnTo>
                  <a:pt x="203992" y="131249"/>
                </a:lnTo>
                <a:lnTo>
                  <a:pt x="250244" y="152422"/>
                </a:lnTo>
                <a:lnTo>
                  <a:pt x="250244" y="144490"/>
                </a:lnTo>
                <a:lnTo>
                  <a:pt x="203992" y="123306"/>
                </a:lnTo>
                <a:close/>
              </a:path>
              <a:path w="702310" h="309880">
                <a:moveTo>
                  <a:pt x="293742" y="124561"/>
                </a:moveTo>
                <a:lnTo>
                  <a:pt x="250244" y="144490"/>
                </a:lnTo>
                <a:lnTo>
                  <a:pt x="250244" y="152422"/>
                </a:lnTo>
                <a:lnTo>
                  <a:pt x="293742" y="132504"/>
                </a:lnTo>
                <a:lnTo>
                  <a:pt x="293742" y="124561"/>
                </a:lnTo>
                <a:close/>
              </a:path>
              <a:path w="702310" h="309880">
                <a:moveTo>
                  <a:pt x="412105" y="218618"/>
                </a:moveTo>
                <a:lnTo>
                  <a:pt x="412105" y="226549"/>
                </a:lnTo>
                <a:lnTo>
                  <a:pt x="458357" y="247734"/>
                </a:lnTo>
                <a:lnTo>
                  <a:pt x="458357" y="239791"/>
                </a:lnTo>
                <a:lnTo>
                  <a:pt x="412105" y="218618"/>
                </a:lnTo>
                <a:close/>
              </a:path>
              <a:path w="702310" h="309880">
                <a:moveTo>
                  <a:pt x="501855" y="219873"/>
                </a:moveTo>
                <a:lnTo>
                  <a:pt x="458357" y="239791"/>
                </a:lnTo>
                <a:lnTo>
                  <a:pt x="458357" y="247734"/>
                </a:lnTo>
                <a:lnTo>
                  <a:pt x="501855" y="227815"/>
                </a:lnTo>
                <a:lnTo>
                  <a:pt x="501855" y="219873"/>
                </a:lnTo>
                <a:close/>
              </a:path>
              <a:path w="702310" h="309880">
                <a:moveTo>
                  <a:pt x="138745" y="153184"/>
                </a:moveTo>
                <a:lnTo>
                  <a:pt x="138745" y="161126"/>
                </a:lnTo>
                <a:lnTo>
                  <a:pt x="323739" y="245851"/>
                </a:lnTo>
                <a:lnTo>
                  <a:pt x="323739" y="237909"/>
                </a:lnTo>
                <a:lnTo>
                  <a:pt x="138745" y="153184"/>
                </a:lnTo>
                <a:close/>
              </a:path>
              <a:path w="702310" h="309880">
                <a:moveTo>
                  <a:pt x="367237" y="217991"/>
                </a:moveTo>
                <a:lnTo>
                  <a:pt x="323739" y="237909"/>
                </a:lnTo>
                <a:lnTo>
                  <a:pt x="323739" y="245851"/>
                </a:lnTo>
                <a:lnTo>
                  <a:pt x="367237" y="225922"/>
                </a:lnTo>
                <a:lnTo>
                  <a:pt x="367237" y="217991"/>
                </a:lnTo>
                <a:close/>
              </a:path>
              <a:path w="702310" h="309880">
                <a:moveTo>
                  <a:pt x="342734" y="186847"/>
                </a:moveTo>
                <a:lnTo>
                  <a:pt x="342734" y="194779"/>
                </a:lnTo>
                <a:lnTo>
                  <a:pt x="388986" y="215963"/>
                </a:lnTo>
                <a:lnTo>
                  <a:pt x="388986" y="208020"/>
                </a:lnTo>
                <a:lnTo>
                  <a:pt x="342734" y="186847"/>
                </a:lnTo>
                <a:close/>
              </a:path>
              <a:path w="702310" h="309880">
                <a:moveTo>
                  <a:pt x="432484" y="188102"/>
                </a:moveTo>
                <a:lnTo>
                  <a:pt x="388986" y="208020"/>
                </a:lnTo>
                <a:lnTo>
                  <a:pt x="388986" y="215963"/>
                </a:lnTo>
                <a:lnTo>
                  <a:pt x="432484" y="196045"/>
                </a:lnTo>
                <a:lnTo>
                  <a:pt x="432484" y="188102"/>
                </a:lnTo>
                <a:close/>
              </a:path>
              <a:path w="702310" h="309880">
                <a:moveTo>
                  <a:pt x="273363" y="155077"/>
                </a:moveTo>
                <a:lnTo>
                  <a:pt x="273363" y="163020"/>
                </a:lnTo>
                <a:lnTo>
                  <a:pt x="319615" y="184192"/>
                </a:lnTo>
                <a:lnTo>
                  <a:pt x="319615" y="176250"/>
                </a:lnTo>
                <a:lnTo>
                  <a:pt x="273363" y="155077"/>
                </a:lnTo>
                <a:close/>
              </a:path>
              <a:path w="702310" h="309880">
                <a:moveTo>
                  <a:pt x="363113" y="156332"/>
                </a:moveTo>
                <a:lnTo>
                  <a:pt x="319615" y="176250"/>
                </a:lnTo>
                <a:lnTo>
                  <a:pt x="319615" y="184192"/>
                </a:lnTo>
                <a:lnTo>
                  <a:pt x="363113" y="164274"/>
                </a:lnTo>
                <a:lnTo>
                  <a:pt x="363113" y="156332"/>
                </a:lnTo>
                <a:close/>
              </a:path>
              <a:path w="702310" h="309880">
                <a:moveTo>
                  <a:pt x="481476" y="250389"/>
                </a:moveTo>
                <a:lnTo>
                  <a:pt x="481476" y="258320"/>
                </a:lnTo>
                <a:lnTo>
                  <a:pt x="527728" y="279504"/>
                </a:lnTo>
                <a:lnTo>
                  <a:pt x="527728" y="271561"/>
                </a:lnTo>
                <a:lnTo>
                  <a:pt x="481476" y="250389"/>
                </a:lnTo>
                <a:close/>
              </a:path>
              <a:path w="702310" h="309880">
                <a:moveTo>
                  <a:pt x="571226" y="251643"/>
                </a:moveTo>
                <a:lnTo>
                  <a:pt x="527728" y="271561"/>
                </a:lnTo>
                <a:lnTo>
                  <a:pt x="527728" y="279504"/>
                </a:lnTo>
                <a:lnTo>
                  <a:pt x="571226" y="259586"/>
                </a:lnTo>
                <a:lnTo>
                  <a:pt x="571226" y="251643"/>
                </a:lnTo>
                <a:close/>
              </a:path>
              <a:path w="702310" h="309880">
                <a:moveTo>
                  <a:pt x="0" y="89643"/>
                </a:moveTo>
                <a:lnTo>
                  <a:pt x="0" y="97585"/>
                </a:lnTo>
                <a:lnTo>
                  <a:pt x="46242" y="118769"/>
                </a:lnTo>
                <a:lnTo>
                  <a:pt x="46242" y="110827"/>
                </a:lnTo>
                <a:lnTo>
                  <a:pt x="0" y="89643"/>
                </a:lnTo>
                <a:close/>
              </a:path>
              <a:path w="702310" h="309880">
                <a:moveTo>
                  <a:pt x="89754" y="90908"/>
                </a:moveTo>
                <a:lnTo>
                  <a:pt x="46242" y="110827"/>
                </a:lnTo>
                <a:lnTo>
                  <a:pt x="46242" y="118769"/>
                </a:lnTo>
                <a:lnTo>
                  <a:pt x="89754" y="98840"/>
                </a:lnTo>
                <a:lnTo>
                  <a:pt x="89754" y="90908"/>
                </a:lnTo>
                <a:close/>
              </a:path>
              <a:path w="702310" h="309880">
                <a:moveTo>
                  <a:pt x="69375" y="121413"/>
                </a:moveTo>
                <a:lnTo>
                  <a:pt x="69375" y="129356"/>
                </a:lnTo>
                <a:lnTo>
                  <a:pt x="115612" y="150540"/>
                </a:lnTo>
                <a:lnTo>
                  <a:pt x="115612" y="142597"/>
                </a:lnTo>
                <a:lnTo>
                  <a:pt x="69375" y="121413"/>
                </a:lnTo>
                <a:close/>
              </a:path>
              <a:path w="702310" h="309880">
                <a:moveTo>
                  <a:pt x="159125" y="122679"/>
                </a:moveTo>
                <a:lnTo>
                  <a:pt x="115612" y="142597"/>
                </a:lnTo>
                <a:lnTo>
                  <a:pt x="115612" y="150540"/>
                </a:lnTo>
                <a:lnTo>
                  <a:pt x="159125" y="130610"/>
                </a:lnTo>
                <a:lnTo>
                  <a:pt x="159125" y="122679"/>
                </a:lnTo>
                <a:close/>
              </a:path>
              <a:path w="702310" h="309880">
                <a:moveTo>
                  <a:pt x="346858" y="248495"/>
                </a:moveTo>
                <a:lnTo>
                  <a:pt x="346858" y="256438"/>
                </a:lnTo>
                <a:lnTo>
                  <a:pt x="393110" y="277622"/>
                </a:lnTo>
                <a:lnTo>
                  <a:pt x="393110" y="269679"/>
                </a:lnTo>
                <a:lnTo>
                  <a:pt x="346858" y="248495"/>
                </a:lnTo>
                <a:close/>
              </a:path>
              <a:path w="702310" h="309880">
                <a:moveTo>
                  <a:pt x="436608" y="249761"/>
                </a:moveTo>
                <a:lnTo>
                  <a:pt x="393110" y="269679"/>
                </a:lnTo>
                <a:lnTo>
                  <a:pt x="393110" y="277622"/>
                </a:lnTo>
                <a:lnTo>
                  <a:pt x="436608" y="257693"/>
                </a:lnTo>
                <a:lnTo>
                  <a:pt x="436608" y="249761"/>
                </a:lnTo>
                <a:close/>
              </a:path>
              <a:path w="702310" h="309880">
                <a:moveTo>
                  <a:pt x="416229" y="280266"/>
                </a:moveTo>
                <a:lnTo>
                  <a:pt x="416229" y="288208"/>
                </a:lnTo>
                <a:lnTo>
                  <a:pt x="462481" y="309393"/>
                </a:lnTo>
                <a:lnTo>
                  <a:pt x="462481" y="301450"/>
                </a:lnTo>
                <a:lnTo>
                  <a:pt x="416229" y="280266"/>
                </a:lnTo>
                <a:close/>
              </a:path>
              <a:path w="702310" h="309880">
                <a:moveTo>
                  <a:pt x="505979" y="281532"/>
                </a:moveTo>
                <a:lnTo>
                  <a:pt x="462481" y="301450"/>
                </a:lnTo>
                <a:lnTo>
                  <a:pt x="462481" y="309393"/>
                </a:lnTo>
                <a:lnTo>
                  <a:pt x="505979" y="289463"/>
                </a:lnTo>
                <a:lnTo>
                  <a:pt x="505979" y="281532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80" name="object 80"/>
          <p:cNvSpPr/>
          <p:nvPr/>
        </p:nvSpPr>
        <p:spPr>
          <a:xfrm>
            <a:off x="1730931" y="2266324"/>
            <a:ext cx="751046" cy="575310"/>
          </a:xfrm>
          <a:custGeom>
            <a:avLst/>
            <a:gdLst/>
            <a:ahLst/>
            <a:cxnLst/>
            <a:rect l="l" t="t" r="r" b="b"/>
            <a:pathLst>
              <a:path w="1001395" h="767080">
                <a:moveTo>
                  <a:pt x="515126" y="766622"/>
                </a:moveTo>
                <a:lnTo>
                  <a:pt x="860709" y="607841"/>
                </a:lnTo>
                <a:lnTo>
                  <a:pt x="1000821" y="234716"/>
                </a:lnTo>
                <a:lnTo>
                  <a:pt x="487827" y="0"/>
                </a:lnTo>
                <a:lnTo>
                  <a:pt x="443792" y="0"/>
                </a:lnTo>
                <a:lnTo>
                  <a:pt x="322266" y="325222"/>
                </a:lnTo>
                <a:lnTo>
                  <a:pt x="0" y="472883"/>
                </a:lnTo>
                <a:lnTo>
                  <a:pt x="0" y="528459"/>
                </a:lnTo>
                <a:lnTo>
                  <a:pt x="40191" y="558414"/>
                </a:lnTo>
                <a:lnTo>
                  <a:pt x="81926" y="586808"/>
                </a:lnTo>
                <a:lnTo>
                  <a:pt x="125135" y="613609"/>
                </a:lnTo>
                <a:lnTo>
                  <a:pt x="169743" y="638782"/>
                </a:lnTo>
                <a:lnTo>
                  <a:pt x="215679" y="662295"/>
                </a:lnTo>
                <a:lnTo>
                  <a:pt x="262870" y="684114"/>
                </a:lnTo>
                <a:lnTo>
                  <a:pt x="311244" y="704204"/>
                </a:lnTo>
                <a:lnTo>
                  <a:pt x="360730" y="722534"/>
                </a:lnTo>
                <a:lnTo>
                  <a:pt x="411253" y="739069"/>
                </a:lnTo>
                <a:lnTo>
                  <a:pt x="462743" y="753776"/>
                </a:lnTo>
                <a:lnTo>
                  <a:pt x="515126" y="766621"/>
                </a:lnTo>
              </a:path>
            </a:pathLst>
          </a:custGeom>
          <a:ln w="184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81" name="object 81"/>
          <p:cNvSpPr/>
          <p:nvPr/>
        </p:nvSpPr>
        <p:spPr>
          <a:xfrm>
            <a:off x="2108645" y="2718436"/>
            <a:ext cx="1704005" cy="414310"/>
          </a:xfrm>
          <a:custGeom>
            <a:avLst/>
            <a:gdLst/>
            <a:ahLst/>
            <a:cxnLst/>
            <a:rect l="l" t="t" r="r" b="b"/>
            <a:pathLst>
              <a:path w="2361565" h="657225">
                <a:moveTo>
                  <a:pt x="2149475" y="576961"/>
                </a:moveTo>
                <a:lnTo>
                  <a:pt x="2055241" y="496824"/>
                </a:lnTo>
                <a:lnTo>
                  <a:pt x="2049272" y="491617"/>
                </a:lnTo>
                <a:lnTo>
                  <a:pt x="2040255" y="492379"/>
                </a:lnTo>
                <a:lnTo>
                  <a:pt x="2029968" y="504444"/>
                </a:lnTo>
                <a:lnTo>
                  <a:pt x="2030730" y="513461"/>
                </a:lnTo>
                <a:lnTo>
                  <a:pt x="2072017" y="548589"/>
                </a:lnTo>
                <a:lnTo>
                  <a:pt x="5080" y="178181"/>
                </a:lnTo>
                <a:lnTo>
                  <a:pt x="0" y="206375"/>
                </a:lnTo>
                <a:lnTo>
                  <a:pt x="2066950" y="576783"/>
                </a:lnTo>
                <a:lnTo>
                  <a:pt x="2023491" y="592709"/>
                </a:lnTo>
                <a:lnTo>
                  <a:pt x="2015998" y="595376"/>
                </a:lnTo>
                <a:lnTo>
                  <a:pt x="2012188" y="603631"/>
                </a:lnTo>
                <a:lnTo>
                  <a:pt x="2014982" y="610997"/>
                </a:lnTo>
                <a:lnTo>
                  <a:pt x="2017649" y="618363"/>
                </a:lnTo>
                <a:lnTo>
                  <a:pt x="2025904" y="622173"/>
                </a:lnTo>
                <a:lnTo>
                  <a:pt x="2124494" y="586105"/>
                </a:lnTo>
                <a:lnTo>
                  <a:pt x="2149475" y="576961"/>
                </a:lnTo>
                <a:close/>
              </a:path>
              <a:path w="2361565" h="657225">
                <a:moveTo>
                  <a:pt x="2361184" y="657098"/>
                </a:moveTo>
                <a:lnTo>
                  <a:pt x="2360358" y="641223"/>
                </a:lnTo>
                <a:lnTo>
                  <a:pt x="2354834" y="533527"/>
                </a:lnTo>
                <a:lnTo>
                  <a:pt x="2354453" y="525653"/>
                </a:lnTo>
                <a:lnTo>
                  <a:pt x="2347722" y="519557"/>
                </a:lnTo>
                <a:lnTo>
                  <a:pt x="2339848" y="519938"/>
                </a:lnTo>
                <a:lnTo>
                  <a:pt x="2331974" y="520446"/>
                </a:lnTo>
                <a:lnTo>
                  <a:pt x="2325878" y="527050"/>
                </a:lnTo>
                <a:lnTo>
                  <a:pt x="2326386" y="535051"/>
                </a:lnTo>
                <a:lnTo>
                  <a:pt x="2328761" y="581482"/>
                </a:lnTo>
                <a:lnTo>
                  <a:pt x="1948434" y="0"/>
                </a:lnTo>
                <a:lnTo>
                  <a:pt x="1924558" y="15748"/>
                </a:lnTo>
                <a:lnTo>
                  <a:pt x="2304821" y="597014"/>
                </a:lnTo>
                <a:lnTo>
                  <a:pt x="2256282" y="572643"/>
                </a:lnTo>
                <a:lnTo>
                  <a:pt x="2247646" y="575564"/>
                </a:lnTo>
                <a:lnTo>
                  <a:pt x="2244090" y="582676"/>
                </a:lnTo>
                <a:lnTo>
                  <a:pt x="2240534" y="589661"/>
                </a:lnTo>
                <a:lnTo>
                  <a:pt x="2243455" y="598297"/>
                </a:lnTo>
                <a:lnTo>
                  <a:pt x="2361184" y="657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550"/>
          </a:p>
        </p:txBody>
      </p:sp>
      <p:pic>
        <p:nvPicPr>
          <p:cNvPr id="100" name="object 100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3602737" y="3143250"/>
            <a:ext cx="283463" cy="285750"/>
          </a:xfrm>
          <a:prstGeom prst="rect">
            <a:avLst/>
          </a:prstGeom>
        </p:spPr>
      </p:pic>
      <p:sp>
        <p:nvSpPr>
          <p:cNvPr id="113" name="object 113"/>
          <p:cNvSpPr txBox="1"/>
          <p:nvPr/>
        </p:nvSpPr>
        <p:spPr>
          <a:xfrm>
            <a:off x="6048375" y="2414302"/>
            <a:ext cx="921068" cy="194219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-4" dirty="0">
                <a:latin typeface="Arial MT"/>
                <a:cs typeface="Arial MT"/>
              </a:rPr>
              <a:t>Clients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25">
              <a:latin typeface="Arial MT"/>
              <a:cs typeface="Arial MT"/>
            </a:endParaRPr>
          </a:p>
          <a:p>
            <a:pPr marL="9525">
              <a:spcBef>
                <a:spcPts val="1304"/>
              </a:spcBef>
            </a:pPr>
            <a:r>
              <a:rPr sz="1800" dirty="0">
                <a:latin typeface="Arial MT"/>
                <a:cs typeface="Arial MT"/>
              </a:rPr>
              <a:t>Gat</a:t>
            </a:r>
            <a:r>
              <a:rPr sz="1800" spc="-4" dirty="0">
                <a:latin typeface="Arial MT"/>
                <a:cs typeface="Arial MT"/>
              </a:rPr>
              <a:t>e</a:t>
            </a:r>
            <a:r>
              <a:rPr sz="1800" spc="-11" dirty="0">
                <a:latin typeface="Arial MT"/>
                <a:cs typeface="Arial MT"/>
              </a:rPr>
              <a:t>w</a:t>
            </a:r>
            <a:r>
              <a:rPr sz="1800" spc="-4" dirty="0">
                <a:latin typeface="Arial MT"/>
                <a:cs typeface="Arial MT"/>
              </a:rPr>
              <a:t>ay</a:t>
            </a:r>
            <a:endParaRPr sz="1800">
              <a:latin typeface="Arial MT"/>
              <a:cs typeface="Arial MT"/>
            </a:endParaRPr>
          </a:p>
          <a:p>
            <a:pPr>
              <a:spcBef>
                <a:spcPts val="8"/>
              </a:spcBef>
            </a:pPr>
            <a:endParaRPr sz="2250">
              <a:latin typeface="Arial MT"/>
              <a:cs typeface="Arial MT"/>
            </a:endParaRPr>
          </a:p>
          <a:p>
            <a:pPr marL="9525" marR="5239"/>
            <a:r>
              <a:rPr sz="1800" spc="-8" dirty="0">
                <a:latin typeface="Arial MT"/>
                <a:cs typeface="Arial MT"/>
              </a:rPr>
              <a:t>Load </a:t>
            </a:r>
            <a:r>
              <a:rPr sz="1800" spc="-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</a:t>
            </a:r>
            <a:r>
              <a:rPr sz="1800" spc="-8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l</a:t>
            </a:r>
            <a:r>
              <a:rPr sz="1800" spc="-8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nc</a:t>
            </a:r>
            <a:r>
              <a:rPr sz="1800" spc="-8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5" name="object 115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25</a:t>
            </a:fld>
            <a:endParaRPr dirty="0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1E369FC-401B-A46C-BAA6-C495B568043A}"/>
              </a:ext>
            </a:extLst>
          </p:cNvPr>
          <p:cNvGrpSpPr/>
          <p:nvPr/>
        </p:nvGrpSpPr>
        <p:grpSpPr>
          <a:xfrm>
            <a:off x="4323254" y="2266324"/>
            <a:ext cx="751047" cy="575310"/>
            <a:chOff x="4323254" y="2266324"/>
            <a:chExt cx="751047" cy="575310"/>
          </a:xfrm>
        </p:grpSpPr>
        <p:pic>
          <p:nvPicPr>
            <p:cNvPr id="119" name="object 82">
              <a:extLst>
                <a:ext uri="{FF2B5EF4-FFF2-40B4-BE49-F238E27FC236}">
                  <a16:creationId xmlns:a16="http://schemas.microsoft.com/office/drawing/2014/main" id="{3554B6A5-0180-9914-F643-B8579E7AAC56}"/>
                </a:ext>
              </a:extLst>
            </p:cNvPr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709600" y="2442362"/>
              <a:ext cx="364271" cy="398929"/>
            </a:xfrm>
            <a:prstGeom prst="rect">
              <a:avLst/>
            </a:prstGeom>
          </p:spPr>
        </p:pic>
        <p:sp>
          <p:nvSpPr>
            <p:cNvPr id="120" name="object 83">
              <a:extLst>
                <a:ext uri="{FF2B5EF4-FFF2-40B4-BE49-F238E27FC236}">
                  <a16:creationId xmlns:a16="http://schemas.microsoft.com/office/drawing/2014/main" id="{95D169E0-E812-C0EF-E2BB-0ACFDB7D61FD}"/>
                </a:ext>
              </a:extLst>
            </p:cNvPr>
            <p:cNvSpPr/>
            <p:nvPr/>
          </p:nvSpPr>
          <p:spPr>
            <a:xfrm>
              <a:off x="4949700" y="2442361"/>
              <a:ext cx="124301" cy="244316"/>
            </a:xfrm>
            <a:custGeom>
              <a:avLst/>
              <a:gdLst/>
              <a:ahLst/>
              <a:cxnLst/>
              <a:rect l="l" t="t" r="r" b="b"/>
              <a:pathLst>
                <a:path w="165734" h="325755">
                  <a:moveTo>
                    <a:pt x="0" y="325233"/>
                  </a:moveTo>
                  <a:lnTo>
                    <a:pt x="121525" y="0"/>
                  </a:lnTo>
                  <a:lnTo>
                    <a:pt x="165560" y="0"/>
                  </a:lnTo>
                  <a:lnTo>
                    <a:pt x="50474" y="301674"/>
                  </a:lnTo>
                  <a:lnTo>
                    <a:pt x="0" y="325233"/>
                  </a:lnTo>
                  <a:close/>
                </a:path>
              </a:pathLst>
            </a:custGeom>
            <a:ln w="97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21" name="object 84">
              <a:extLst>
                <a:ext uri="{FF2B5EF4-FFF2-40B4-BE49-F238E27FC236}">
                  <a16:creationId xmlns:a16="http://schemas.microsoft.com/office/drawing/2014/main" id="{EAFA7BB5-3092-C714-0235-681DF7F8E399}"/>
                </a:ext>
              </a:extLst>
            </p:cNvPr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655030" y="2266324"/>
              <a:ext cx="418841" cy="176037"/>
            </a:xfrm>
            <a:prstGeom prst="rect">
              <a:avLst/>
            </a:prstGeom>
          </p:spPr>
        </p:pic>
        <p:sp>
          <p:nvSpPr>
            <p:cNvPr id="122" name="object 85">
              <a:extLst>
                <a:ext uri="{FF2B5EF4-FFF2-40B4-BE49-F238E27FC236}">
                  <a16:creationId xmlns:a16="http://schemas.microsoft.com/office/drawing/2014/main" id="{04CFD2F1-7B0A-68BB-CE72-9901CA821859}"/>
                </a:ext>
              </a:extLst>
            </p:cNvPr>
            <p:cNvSpPr/>
            <p:nvPr/>
          </p:nvSpPr>
          <p:spPr>
            <a:xfrm>
              <a:off x="4655030" y="2266324"/>
              <a:ext cx="419100" cy="176213"/>
            </a:xfrm>
            <a:custGeom>
              <a:avLst/>
              <a:gdLst/>
              <a:ahLst/>
              <a:cxnLst/>
              <a:rect l="l" t="t" r="r" b="b"/>
              <a:pathLst>
                <a:path w="558800" h="234950">
                  <a:moveTo>
                    <a:pt x="0" y="1321"/>
                  </a:moveTo>
                  <a:lnTo>
                    <a:pt x="45461" y="0"/>
                  </a:lnTo>
                  <a:lnTo>
                    <a:pt x="402737" y="150193"/>
                  </a:lnTo>
                  <a:lnTo>
                    <a:pt x="558455" y="234716"/>
                  </a:lnTo>
                  <a:lnTo>
                    <a:pt x="514420" y="234716"/>
                  </a:lnTo>
                  <a:lnTo>
                    <a:pt x="467334" y="213961"/>
                  </a:lnTo>
                  <a:lnTo>
                    <a:pt x="420312" y="193113"/>
                  </a:lnTo>
                  <a:lnTo>
                    <a:pt x="373353" y="172172"/>
                  </a:lnTo>
                  <a:lnTo>
                    <a:pt x="326458" y="151138"/>
                  </a:lnTo>
                  <a:lnTo>
                    <a:pt x="279627" y="130011"/>
                  </a:lnTo>
                  <a:lnTo>
                    <a:pt x="232860" y="108793"/>
                  </a:lnTo>
                  <a:lnTo>
                    <a:pt x="186158" y="87482"/>
                  </a:lnTo>
                  <a:lnTo>
                    <a:pt x="139520" y="66079"/>
                  </a:lnTo>
                  <a:lnTo>
                    <a:pt x="92948" y="44585"/>
                  </a:lnTo>
                  <a:lnTo>
                    <a:pt x="46441" y="22999"/>
                  </a:lnTo>
                  <a:lnTo>
                    <a:pt x="0" y="1321"/>
                  </a:lnTo>
                  <a:close/>
                </a:path>
              </a:pathLst>
            </a:custGeom>
            <a:ln w="83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23" name="object 86">
              <a:extLst>
                <a:ext uri="{FF2B5EF4-FFF2-40B4-BE49-F238E27FC236}">
                  <a16:creationId xmlns:a16="http://schemas.microsoft.com/office/drawing/2014/main" id="{4B56F612-A9A8-929B-61D1-8BAC285E6B23}"/>
                </a:ext>
              </a:extLst>
            </p:cNvPr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23255" y="2510241"/>
              <a:ext cx="626445" cy="286394"/>
            </a:xfrm>
            <a:prstGeom prst="rect">
              <a:avLst/>
            </a:prstGeom>
          </p:spPr>
        </p:pic>
        <p:sp>
          <p:nvSpPr>
            <p:cNvPr id="124" name="object 87">
              <a:extLst>
                <a:ext uri="{FF2B5EF4-FFF2-40B4-BE49-F238E27FC236}">
                  <a16:creationId xmlns:a16="http://schemas.microsoft.com/office/drawing/2014/main" id="{7DCACCF5-4F7E-FB34-2AB6-066040E912A8}"/>
                </a:ext>
              </a:extLst>
            </p:cNvPr>
            <p:cNvSpPr/>
            <p:nvPr/>
          </p:nvSpPr>
          <p:spPr>
            <a:xfrm>
              <a:off x="4323255" y="2510241"/>
              <a:ext cx="626745" cy="286703"/>
            </a:xfrm>
            <a:custGeom>
              <a:avLst/>
              <a:gdLst/>
              <a:ahLst/>
              <a:cxnLst/>
              <a:rect l="l" t="t" r="r" b="b"/>
              <a:pathLst>
                <a:path w="835659" h="382269">
                  <a:moveTo>
                    <a:pt x="0" y="147661"/>
                  </a:moveTo>
                  <a:lnTo>
                    <a:pt x="322266" y="0"/>
                  </a:lnTo>
                  <a:lnTo>
                    <a:pt x="835260" y="234727"/>
                  </a:lnTo>
                  <a:lnTo>
                    <a:pt x="515423" y="381858"/>
                  </a:lnTo>
                  <a:lnTo>
                    <a:pt x="463931" y="367905"/>
                  </a:lnTo>
                  <a:lnTo>
                    <a:pt x="413213" y="352416"/>
                  </a:lnTo>
                  <a:lnTo>
                    <a:pt x="363322" y="335413"/>
                  </a:lnTo>
                  <a:lnTo>
                    <a:pt x="314307" y="316919"/>
                  </a:lnTo>
                  <a:lnTo>
                    <a:pt x="266219" y="296958"/>
                  </a:lnTo>
                  <a:lnTo>
                    <a:pt x="219108" y="275552"/>
                  </a:lnTo>
                  <a:lnTo>
                    <a:pt x="173026" y="252724"/>
                  </a:lnTo>
                  <a:lnTo>
                    <a:pt x="128024" y="228498"/>
                  </a:lnTo>
                  <a:lnTo>
                    <a:pt x="84151" y="202897"/>
                  </a:lnTo>
                  <a:lnTo>
                    <a:pt x="41460" y="175943"/>
                  </a:lnTo>
                  <a:lnTo>
                    <a:pt x="0" y="147661"/>
                  </a:lnTo>
                  <a:close/>
                </a:path>
              </a:pathLst>
            </a:custGeom>
            <a:ln w="842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25" name="object 88">
              <a:extLst>
                <a:ext uri="{FF2B5EF4-FFF2-40B4-BE49-F238E27FC236}">
                  <a16:creationId xmlns:a16="http://schemas.microsoft.com/office/drawing/2014/main" id="{4D7B79D5-5E2E-9085-2535-C339DE18E3DE}"/>
                </a:ext>
              </a:extLst>
            </p:cNvPr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564955" y="2266324"/>
              <a:ext cx="475889" cy="419961"/>
            </a:xfrm>
            <a:prstGeom prst="rect">
              <a:avLst/>
            </a:prstGeom>
          </p:spPr>
        </p:pic>
        <p:sp>
          <p:nvSpPr>
            <p:cNvPr id="126" name="object 89">
              <a:extLst>
                <a:ext uri="{FF2B5EF4-FFF2-40B4-BE49-F238E27FC236}">
                  <a16:creationId xmlns:a16="http://schemas.microsoft.com/office/drawing/2014/main" id="{AEF32413-6A00-9513-228E-0E02D1728DC2}"/>
                </a:ext>
              </a:extLst>
            </p:cNvPr>
            <p:cNvSpPr/>
            <p:nvPr/>
          </p:nvSpPr>
          <p:spPr>
            <a:xfrm>
              <a:off x="4564955" y="2266324"/>
              <a:ext cx="476250" cy="420053"/>
            </a:xfrm>
            <a:custGeom>
              <a:avLst/>
              <a:gdLst/>
              <a:ahLst/>
              <a:cxnLst/>
              <a:rect l="l" t="t" r="r" b="b"/>
              <a:pathLst>
                <a:path w="635000" h="560069">
                  <a:moveTo>
                    <a:pt x="513022" y="559961"/>
                  </a:moveTo>
                  <a:lnTo>
                    <a:pt x="466487" y="538476"/>
                  </a:lnTo>
                  <a:lnTo>
                    <a:pt x="419933" y="517020"/>
                  </a:lnTo>
                  <a:lnTo>
                    <a:pt x="373358" y="495594"/>
                  </a:lnTo>
                  <a:lnTo>
                    <a:pt x="326762" y="474197"/>
                  </a:lnTo>
                  <a:lnTo>
                    <a:pt x="280146" y="452829"/>
                  </a:lnTo>
                  <a:lnTo>
                    <a:pt x="233509" y="431490"/>
                  </a:lnTo>
                  <a:lnTo>
                    <a:pt x="186852" y="410181"/>
                  </a:lnTo>
                  <a:lnTo>
                    <a:pt x="140173" y="388900"/>
                  </a:lnTo>
                  <a:lnTo>
                    <a:pt x="93474" y="367649"/>
                  </a:lnTo>
                  <a:lnTo>
                    <a:pt x="46754" y="346426"/>
                  </a:lnTo>
                  <a:lnTo>
                    <a:pt x="14" y="325233"/>
                  </a:lnTo>
                  <a:lnTo>
                    <a:pt x="121525" y="0"/>
                  </a:lnTo>
                  <a:lnTo>
                    <a:pt x="634519" y="234716"/>
                  </a:lnTo>
                  <a:lnTo>
                    <a:pt x="512994" y="559950"/>
                  </a:lnTo>
                  <a:close/>
                </a:path>
              </a:pathLst>
            </a:custGeom>
            <a:ln w="89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27" name="object 90">
              <a:extLst>
                <a:ext uri="{FF2B5EF4-FFF2-40B4-BE49-F238E27FC236}">
                  <a16:creationId xmlns:a16="http://schemas.microsoft.com/office/drawing/2014/main" id="{C0BCD78F-DC01-4F97-5B4F-63D23DC4648A}"/>
                </a:ext>
              </a:extLst>
            </p:cNvPr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323255" y="2620987"/>
              <a:ext cx="386567" cy="220304"/>
            </a:xfrm>
            <a:prstGeom prst="rect">
              <a:avLst/>
            </a:prstGeom>
          </p:spPr>
        </p:pic>
        <p:sp>
          <p:nvSpPr>
            <p:cNvPr id="128" name="object 91">
              <a:extLst>
                <a:ext uri="{FF2B5EF4-FFF2-40B4-BE49-F238E27FC236}">
                  <a16:creationId xmlns:a16="http://schemas.microsoft.com/office/drawing/2014/main" id="{40248A30-EBF3-49DA-05E4-115E25F8CA17}"/>
                </a:ext>
              </a:extLst>
            </p:cNvPr>
            <p:cNvSpPr/>
            <p:nvPr/>
          </p:nvSpPr>
          <p:spPr>
            <a:xfrm>
              <a:off x="4323254" y="2620987"/>
              <a:ext cx="386715" cy="220504"/>
            </a:xfrm>
            <a:custGeom>
              <a:avLst/>
              <a:gdLst/>
              <a:ahLst/>
              <a:cxnLst/>
              <a:rect l="l" t="t" r="r" b="b"/>
              <a:pathLst>
                <a:path w="515620" h="294005">
                  <a:moveTo>
                    <a:pt x="0" y="55576"/>
                  </a:moveTo>
                  <a:lnTo>
                    <a:pt x="40062" y="85674"/>
                  </a:lnTo>
                  <a:lnTo>
                    <a:pt x="81704" y="114187"/>
                  </a:lnTo>
                  <a:lnTo>
                    <a:pt x="124848" y="141079"/>
                  </a:lnTo>
                  <a:lnTo>
                    <a:pt x="169421" y="166317"/>
                  </a:lnTo>
                  <a:lnTo>
                    <a:pt x="215348" y="189866"/>
                  </a:lnTo>
                  <a:lnTo>
                    <a:pt x="262552" y="211690"/>
                  </a:lnTo>
                  <a:lnTo>
                    <a:pt x="310961" y="231756"/>
                  </a:lnTo>
                  <a:lnTo>
                    <a:pt x="360497" y="250028"/>
                  </a:lnTo>
                  <a:lnTo>
                    <a:pt x="411087" y="266472"/>
                  </a:lnTo>
                  <a:lnTo>
                    <a:pt x="462656" y="281053"/>
                  </a:lnTo>
                  <a:lnTo>
                    <a:pt x="515127" y="293737"/>
                  </a:lnTo>
                  <a:lnTo>
                    <a:pt x="515424" y="234196"/>
                  </a:lnTo>
                  <a:lnTo>
                    <a:pt x="463067" y="221810"/>
                  </a:lnTo>
                  <a:lnTo>
                    <a:pt x="411589" y="207542"/>
                  </a:lnTo>
                  <a:lnTo>
                    <a:pt x="361063" y="191426"/>
                  </a:lnTo>
                  <a:lnTo>
                    <a:pt x="311563" y="173496"/>
                  </a:lnTo>
                  <a:lnTo>
                    <a:pt x="263163" y="153785"/>
                  </a:lnTo>
                  <a:lnTo>
                    <a:pt x="215937" y="132326"/>
                  </a:lnTo>
                  <a:lnTo>
                    <a:pt x="169959" y="109154"/>
                  </a:lnTo>
                  <a:lnTo>
                    <a:pt x="125303" y="84302"/>
                  </a:lnTo>
                  <a:lnTo>
                    <a:pt x="82041" y="57803"/>
                  </a:lnTo>
                  <a:lnTo>
                    <a:pt x="40250" y="29691"/>
                  </a:lnTo>
                  <a:lnTo>
                    <a:pt x="1" y="0"/>
                  </a:lnTo>
                  <a:lnTo>
                    <a:pt x="1" y="55576"/>
                  </a:lnTo>
                  <a:close/>
                </a:path>
              </a:pathLst>
            </a:custGeom>
            <a:ln w="85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29" name="object 92">
              <a:extLst>
                <a:ext uri="{FF2B5EF4-FFF2-40B4-BE49-F238E27FC236}">
                  <a16:creationId xmlns:a16="http://schemas.microsoft.com/office/drawing/2014/main" id="{14B42698-2017-80AA-CB8F-2B783B5623A3}"/>
                </a:ext>
              </a:extLst>
            </p:cNvPr>
            <p:cNvSpPr/>
            <p:nvPr/>
          </p:nvSpPr>
          <p:spPr>
            <a:xfrm>
              <a:off x="4593479" y="2295000"/>
              <a:ext cx="340994" cy="366236"/>
            </a:xfrm>
            <a:custGeom>
              <a:avLst/>
              <a:gdLst/>
              <a:ahLst/>
              <a:cxnLst/>
              <a:rect l="l" t="t" r="r" b="b"/>
              <a:pathLst>
                <a:path w="454659" h="488314">
                  <a:moveTo>
                    <a:pt x="106089" y="0"/>
                  </a:moveTo>
                  <a:lnTo>
                    <a:pt x="0" y="281028"/>
                  </a:lnTo>
                  <a:lnTo>
                    <a:pt x="454370" y="488242"/>
                  </a:lnTo>
                </a:path>
              </a:pathLst>
            </a:custGeom>
            <a:ln w="9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30" name="object 93">
              <a:extLst>
                <a:ext uri="{FF2B5EF4-FFF2-40B4-BE49-F238E27FC236}">
                  <a16:creationId xmlns:a16="http://schemas.microsoft.com/office/drawing/2014/main" id="{67F881CB-9198-338C-12DC-4F993B73C7EB}"/>
                </a:ext>
              </a:extLst>
            </p:cNvPr>
            <p:cNvSpPr/>
            <p:nvPr/>
          </p:nvSpPr>
          <p:spPr>
            <a:xfrm>
              <a:off x="4731589" y="2728162"/>
              <a:ext cx="166211" cy="102870"/>
            </a:xfrm>
            <a:custGeom>
              <a:avLst/>
              <a:gdLst/>
              <a:ahLst/>
              <a:cxnLst/>
              <a:rect l="l" t="t" r="r" b="b"/>
              <a:pathLst>
                <a:path w="221615" h="137160">
                  <a:moveTo>
                    <a:pt x="221190" y="0"/>
                  </a:moveTo>
                  <a:lnTo>
                    <a:pt x="0" y="101617"/>
                  </a:lnTo>
                  <a:lnTo>
                    <a:pt x="0" y="136548"/>
                  </a:lnTo>
                </a:path>
              </a:pathLst>
            </a:custGeom>
            <a:ln w="86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31" name="object 94">
              <a:extLst>
                <a:ext uri="{FF2B5EF4-FFF2-40B4-BE49-F238E27FC236}">
                  <a16:creationId xmlns:a16="http://schemas.microsoft.com/office/drawing/2014/main" id="{5C2ABCD9-B105-6AEC-78EA-E81D42C6B0C2}"/>
                </a:ext>
              </a:extLst>
            </p:cNvPr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603986" y="2295001"/>
              <a:ext cx="408334" cy="366182"/>
            </a:xfrm>
            <a:prstGeom prst="rect">
              <a:avLst/>
            </a:prstGeom>
          </p:spPr>
        </p:pic>
        <p:sp>
          <p:nvSpPr>
            <p:cNvPr id="132" name="object 96">
              <a:extLst>
                <a:ext uri="{FF2B5EF4-FFF2-40B4-BE49-F238E27FC236}">
                  <a16:creationId xmlns:a16="http://schemas.microsoft.com/office/drawing/2014/main" id="{A9C12A87-9C75-0005-AFB7-5B66E90B7196}"/>
                </a:ext>
              </a:extLst>
            </p:cNvPr>
            <p:cNvSpPr/>
            <p:nvPr/>
          </p:nvSpPr>
          <p:spPr>
            <a:xfrm>
              <a:off x="4377610" y="2530733"/>
              <a:ext cx="526733" cy="241459"/>
            </a:xfrm>
            <a:custGeom>
              <a:avLst/>
              <a:gdLst/>
              <a:ahLst/>
              <a:cxnLst/>
              <a:rect l="l" t="t" r="r" b="b"/>
              <a:pathLst>
                <a:path w="702309" h="321944">
                  <a:moveTo>
                    <a:pt x="459727" y="280266"/>
                  </a:moveTo>
                  <a:lnTo>
                    <a:pt x="416229" y="300184"/>
                  </a:lnTo>
                  <a:lnTo>
                    <a:pt x="462481" y="321368"/>
                  </a:lnTo>
                  <a:lnTo>
                    <a:pt x="505979" y="301450"/>
                  </a:lnTo>
                  <a:lnTo>
                    <a:pt x="459727" y="280266"/>
                  </a:lnTo>
                  <a:close/>
                </a:path>
                <a:path w="702309" h="321944">
                  <a:moveTo>
                    <a:pt x="524974" y="250377"/>
                  </a:moveTo>
                  <a:lnTo>
                    <a:pt x="481476" y="270307"/>
                  </a:lnTo>
                  <a:lnTo>
                    <a:pt x="527728" y="291480"/>
                  </a:lnTo>
                  <a:lnTo>
                    <a:pt x="571226" y="271561"/>
                  </a:lnTo>
                  <a:lnTo>
                    <a:pt x="524974" y="250377"/>
                  </a:lnTo>
                  <a:close/>
                </a:path>
                <a:path w="702309" h="321944">
                  <a:moveTo>
                    <a:pt x="390356" y="248495"/>
                  </a:moveTo>
                  <a:lnTo>
                    <a:pt x="346858" y="268413"/>
                  </a:lnTo>
                  <a:lnTo>
                    <a:pt x="393110" y="289598"/>
                  </a:lnTo>
                  <a:lnTo>
                    <a:pt x="436608" y="269679"/>
                  </a:lnTo>
                  <a:lnTo>
                    <a:pt x="390356" y="248495"/>
                  </a:lnTo>
                  <a:close/>
                </a:path>
                <a:path w="702309" h="321944">
                  <a:moveTo>
                    <a:pt x="590235" y="220500"/>
                  </a:moveTo>
                  <a:lnTo>
                    <a:pt x="546737" y="240418"/>
                  </a:lnTo>
                  <a:lnTo>
                    <a:pt x="592975" y="261602"/>
                  </a:lnTo>
                  <a:lnTo>
                    <a:pt x="636473" y="241684"/>
                  </a:lnTo>
                  <a:lnTo>
                    <a:pt x="590235" y="220500"/>
                  </a:lnTo>
                  <a:close/>
                </a:path>
                <a:path w="702309" h="321944">
                  <a:moveTo>
                    <a:pt x="455603" y="218607"/>
                  </a:moveTo>
                  <a:lnTo>
                    <a:pt x="412105" y="238536"/>
                  </a:lnTo>
                  <a:lnTo>
                    <a:pt x="458357" y="259709"/>
                  </a:lnTo>
                  <a:lnTo>
                    <a:pt x="501855" y="239791"/>
                  </a:lnTo>
                  <a:lnTo>
                    <a:pt x="455603" y="218607"/>
                  </a:lnTo>
                  <a:close/>
                </a:path>
                <a:path w="702309" h="321944">
                  <a:moveTo>
                    <a:pt x="182243" y="153184"/>
                  </a:moveTo>
                  <a:lnTo>
                    <a:pt x="138745" y="173102"/>
                  </a:lnTo>
                  <a:lnTo>
                    <a:pt x="323739" y="257827"/>
                  </a:lnTo>
                  <a:lnTo>
                    <a:pt x="367237" y="237909"/>
                  </a:lnTo>
                  <a:lnTo>
                    <a:pt x="182243" y="153184"/>
                  </a:lnTo>
                  <a:close/>
                </a:path>
                <a:path w="702309" h="321944">
                  <a:moveTo>
                    <a:pt x="655482" y="190612"/>
                  </a:moveTo>
                  <a:lnTo>
                    <a:pt x="611984" y="210541"/>
                  </a:lnTo>
                  <a:lnTo>
                    <a:pt x="658222" y="231714"/>
                  </a:lnTo>
                  <a:lnTo>
                    <a:pt x="701734" y="211796"/>
                  </a:lnTo>
                  <a:lnTo>
                    <a:pt x="655482" y="190612"/>
                  </a:lnTo>
                  <a:close/>
                </a:path>
                <a:path w="702309" h="321944">
                  <a:moveTo>
                    <a:pt x="520864" y="188729"/>
                  </a:moveTo>
                  <a:lnTo>
                    <a:pt x="477352" y="208648"/>
                  </a:lnTo>
                  <a:lnTo>
                    <a:pt x="523604" y="229832"/>
                  </a:lnTo>
                  <a:lnTo>
                    <a:pt x="567102" y="209914"/>
                  </a:lnTo>
                  <a:lnTo>
                    <a:pt x="520864" y="188729"/>
                  </a:lnTo>
                  <a:close/>
                </a:path>
                <a:path w="702309" h="321944">
                  <a:moveTo>
                    <a:pt x="386232" y="186836"/>
                  </a:moveTo>
                  <a:lnTo>
                    <a:pt x="342734" y="206766"/>
                  </a:lnTo>
                  <a:lnTo>
                    <a:pt x="388986" y="227939"/>
                  </a:lnTo>
                  <a:lnTo>
                    <a:pt x="432484" y="208020"/>
                  </a:lnTo>
                  <a:lnTo>
                    <a:pt x="386232" y="186836"/>
                  </a:lnTo>
                  <a:close/>
                </a:path>
                <a:path w="702309" h="321944">
                  <a:moveTo>
                    <a:pt x="586111" y="158841"/>
                  </a:moveTo>
                  <a:lnTo>
                    <a:pt x="542613" y="178770"/>
                  </a:lnTo>
                  <a:lnTo>
                    <a:pt x="588851" y="199943"/>
                  </a:lnTo>
                  <a:lnTo>
                    <a:pt x="632363" y="180025"/>
                  </a:lnTo>
                  <a:lnTo>
                    <a:pt x="586111" y="158841"/>
                  </a:lnTo>
                  <a:close/>
                </a:path>
                <a:path w="702309" h="321944">
                  <a:moveTo>
                    <a:pt x="451493" y="156959"/>
                  </a:moveTo>
                  <a:lnTo>
                    <a:pt x="407981" y="176877"/>
                  </a:lnTo>
                  <a:lnTo>
                    <a:pt x="454233" y="198061"/>
                  </a:lnTo>
                  <a:lnTo>
                    <a:pt x="497731" y="178143"/>
                  </a:lnTo>
                  <a:lnTo>
                    <a:pt x="451493" y="156959"/>
                  </a:lnTo>
                  <a:close/>
                </a:path>
                <a:path w="702309" h="321944">
                  <a:moveTo>
                    <a:pt x="316861" y="155077"/>
                  </a:moveTo>
                  <a:lnTo>
                    <a:pt x="273363" y="174995"/>
                  </a:lnTo>
                  <a:lnTo>
                    <a:pt x="319615" y="196168"/>
                  </a:lnTo>
                  <a:lnTo>
                    <a:pt x="363113" y="176250"/>
                  </a:lnTo>
                  <a:lnTo>
                    <a:pt x="316861" y="155077"/>
                  </a:lnTo>
                  <a:close/>
                </a:path>
                <a:path w="702309" h="321944">
                  <a:moveTo>
                    <a:pt x="516740" y="127070"/>
                  </a:moveTo>
                  <a:lnTo>
                    <a:pt x="473242" y="147000"/>
                  </a:lnTo>
                  <a:lnTo>
                    <a:pt x="519494" y="168173"/>
                  </a:lnTo>
                  <a:lnTo>
                    <a:pt x="562992" y="148255"/>
                  </a:lnTo>
                  <a:lnTo>
                    <a:pt x="516740" y="127070"/>
                  </a:lnTo>
                  <a:close/>
                </a:path>
                <a:path w="702309" h="321944">
                  <a:moveTo>
                    <a:pt x="382122" y="125188"/>
                  </a:moveTo>
                  <a:lnTo>
                    <a:pt x="338610" y="145107"/>
                  </a:lnTo>
                  <a:lnTo>
                    <a:pt x="384862" y="166291"/>
                  </a:lnTo>
                  <a:lnTo>
                    <a:pt x="428360" y="146372"/>
                  </a:lnTo>
                  <a:lnTo>
                    <a:pt x="382122" y="125188"/>
                  </a:lnTo>
                  <a:close/>
                </a:path>
                <a:path w="702309" h="321944">
                  <a:moveTo>
                    <a:pt x="247490" y="123306"/>
                  </a:moveTo>
                  <a:lnTo>
                    <a:pt x="203992" y="143225"/>
                  </a:lnTo>
                  <a:lnTo>
                    <a:pt x="250244" y="164409"/>
                  </a:lnTo>
                  <a:lnTo>
                    <a:pt x="293742" y="144479"/>
                  </a:lnTo>
                  <a:lnTo>
                    <a:pt x="247490" y="123306"/>
                  </a:lnTo>
                  <a:close/>
                </a:path>
                <a:path w="702309" h="321944">
                  <a:moveTo>
                    <a:pt x="112873" y="121413"/>
                  </a:moveTo>
                  <a:lnTo>
                    <a:pt x="69375" y="141331"/>
                  </a:lnTo>
                  <a:lnTo>
                    <a:pt x="115612" y="162515"/>
                  </a:lnTo>
                  <a:lnTo>
                    <a:pt x="159125" y="142597"/>
                  </a:lnTo>
                  <a:lnTo>
                    <a:pt x="112873" y="121413"/>
                  </a:lnTo>
                  <a:close/>
                </a:path>
                <a:path w="702309" h="321944">
                  <a:moveTo>
                    <a:pt x="447369" y="95300"/>
                  </a:moveTo>
                  <a:lnTo>
                    <a:pt x="403871" y="115229"/>
                  </a:lnTo>
                  <a:lnTo>
                    <a:pt x="450123" y="136402"/>
                  </a:lnTo>
                  <a:lnTo>
                    <a:pt x="493621" y="116484"/>
                  </a:lnTo>
                  <a:lnTo>
                    <a:pt x="447369" y="95300"/>
                  </a:lnTo>
                  <a:close/>
                </a:path>
                <a:path w="702309" h="321944">
                  <a:moveTo>
                    <a:pt x="312737" y="93418"/>
                  </a:moveTo>
                  <a:lnTo>
                    <a:pt x="269239" y="113336"/>
                  </a:lnTo>
                  <a:lnTo>
                    <a:pt x="315491" y="134520"/>
                  </a:lnTo>
                  <a:lnTo>
                    <a:pt x="358989" y="114602"/>
                  </a:lnTo>
                  <a:lnTo>
                    <a:pt x="312737" y="93418"/>
                  </a:lnTo>
                  <a:close/>
                </a:path>
                <a:path w="702309" h="321944">
                  <a:moveTo>
                    <a:pt x="178120" y="91536"/>
                  </a:moveTo>
                  <a:lnTo>
                    <a:pt x="134622" y="111454"/>
                  </a:lnTo>
                  <a:lnTo>
                    <a:pt x="180874" y="132638"/>
                  </a:lnTo>
                  <a:lnTo>
                    <a:pt x="224371" y="112709"/>
                  </a:lnTo>
                  <a:lnTo>
                    <a:pt x="178120" y="91536"/>
                  </a:lnTo>
                  <a:close/>
                </a:path>
                <a:path w="702309" h="321944">
                  <a:moveTo>
                    <a:pt x="43502" y="89643"/>
                  </a:moveTo>
                  <a:lnTo>
                    <a:pt x="0" y="109561"/>
                  </a:lnTo>
                  <a:lnTo>
                    <a:pt x="46242" y="130745"/>
                  </a:lnTo>
                  <a:lnTo>
                    <a:pt x="89754" y="110827"/>
                  </a:lnTo>
                  <a:lnTo>
                    <a:pt x="43502" y="89643"/>
                  </a:lnTo>
                  <a:close/>
                </a:path>
                <a:path w="702309" h="321944">
                  <a:moveTo>
                    <a:pt x="377998" y="63529"/>
                  </a:moveTo>
                  <a:lnTo>
                    <a:pt x="334501" y="83459"/>
                  </a:lnTo>
                  <a:lnTo>
                    <a:pt x="380752" y="104632"/>
                  </a:lnTo>
                  <a:lnTo>
                    <a:pt x="424236" y="84713"/>
                  </a:lnTo>
                  <a:lnTo>
                    <a:pt x="377998" y="63529"/>
                  </a:lnTo>
                  <a:close/>
                </a:path>
                <a:path w="702309" h="321944">
                  <a:moveTo>
                    <a:pt x="243367" y="61647"/>
                  </a:moveTo>
                  <a:lnTo>
                    <a:pt x="199869" y="81566"/>
                  </a:lnTo>
                  <a:lnTo>
                    <a:pt x="246120" y="102750"/>
                  </a:lnTo>
                  <a:lnTo>
                    <a:pt x="289618" y="82831"/>
                  </a:lnTo>
                  <a:lnTo>
                    <a:pt x="243367" y="61647"/>
                  </a:lnTo>
                  <a:close/>
                </a:path>
                <a:path w="702309" h="321944">
                  <a:moveTo>
                    <a:pt x="108749" y="59765"/>
                  </a:moveTo>
                  <a:lnTo>
                    <a:pt x="65251" y="79684"/>
                  </a:lnTo>
                  <a:lnTo>
                    <a:pt x="111503" y="100868"/>
                  </a:lnTo>
                  <a:lnTo>
                    <a:pt x="155001" y="80938"/>
                  </a:lnTo>
                  <a:lnTo>
                    <a:pt x="108749" y="59765"/>
                  </a:lnTo>
                  <a:close/>
                </a:path>
                <a:path w="702309" h="321944">
                  <a:moveTo>
                    <a:pt x="308628" y="31770"/>
                  </a:moveTo>
                  <a:lnTo>
                    <a:pt x="265130" y="51688"/>
                  </a:lnTo>
                  <a:lnTo>
                    <a:pt x="311382" y="72872"/>
                  </a:lnTo>
                  <a:lnTo>
                    <a:pt x="354865" y="52943"/>
                  </a:lnTo>
                  <a:lnTo>
                    <a:pt x="308628" y="31770"/>
                  </a:lnTo>
                  <a:close/>
                </a:path>
                <a:path w="702309" h="321944">
                  <a:moveTo>
                    <a:pt x="173996" y="29877"/>
                  </a:moveTo>
                  <a:lnTo>
                    <a:pt x="130498" y="49795"/>
                  </a:lnTo>
                  <a:lnTo>
                    <a:pt x="176750" y="70979"/>
                  </a:lnTo>
                  <a:lnTo>
                    <a:pt x="220248" y="51061"/>
                  </a:lnTo>
                  <a:lnTo>
                    <a:pt x="173996" y="29877"/>
                  </a:lnTo>
                  <a:close/>
                </a:path>
                <a:path w="702309" h="321944">
                  <a:moveTo>
                    <a:pt x="239257" y="0"/>
                  </a:moveTo>
                  <a:lnTo>
                    <a:pt x="195745" y="19918"/>
                  </a:lnTo>
                  <a:lnTo>
                    <a:pt x="242011" y="41102"/>
                  </a:lnTo>
                  <a:lnTo>
                    <a:pt x="285495" y="21172"/>
                  </a:lnTo>
                  <a:lnTo>
                    <a:pt x="2392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33" name="object 97">
              <a:extLst>
                <a:ext uri="{FF2B5EF4-FFF2-40B4-BE49-F238E27FC236}">
                  <a16:creationId xmlns:a16="http://schemas.microsoft.com/office/drawing/2014/main" id="{E692A261-7680-62E3-0E60-A5BCE8D8D256}"/>
                </a:ext>
              </a:extLst>
            </p:cNvPr>
            <p:cNvSpPr/>
            <p:nvPr/>
          </p:nvSpPr>
          <p:spPr>
            <a:xfrm>
              <a:off x="4377610" y="2545672"/>
              <a:ext cx="526733" cy="232410"/>
            </a:xfrm>
            <a:custGeom>
              <a:avLst/>
              <a:gdLst/>
              <a:ahLst/>
              <a:cxnLst/>
              <a:rect l="l" t="t" r="r" b="b"/>
              <a:pathLst>
                <a:path w="702309" h="309880">
                  <a:moveTo>
                    <a:pt x="195745" y="0"/>
                  </a:moveTo>
                  <a:lnTo>
                    <a:pt x="195745" y="7942"/>
                  </a:lnTo>
                  <a:lnTo>
                    <a:pt x="241997" y="29115"/>
                  </a:lnTo>
                  <a:lnTo>
                    <a:pt x="242011" y="21184"/>
                  </a:lnTo>
                  <a:lnTo>
                    <a:pt x="195745" y="0"/>
                  </a:lnTo>
                  <a:close/>
                </a:path>
                <a:path w="702309" h="309880">
                  <a:moveTo>
                    <a:pt x="285495" y="1254"/>
                  </a:moveTo>
                  <a:lnTo>
                    <a:pt x="242011" y="21184"/>
                  </a:lnTo>
                  <a:lnTo>
                    <a:pt x="241997" y="29115"/>
                  </a:lnTo>
                  <a:lnTo>
                    <a:pt x="285495" y="9197"/>
                  </a:lnTo>
                  <a:lnTo>
                    <a:pt x="285495" y="1254"/>
                  </a:lnTo>
                  <a:close/>
                </a:path>
                <a:path w="702309" h="309880">
                  <a:moveTo>
                    <a:pt x="265130" y="31770"/>
                  </a:moveTo>
                  <a:lnTo>
                    <a:pt x="265130" y="39713"/>
                  </a:lnTo>
                  <a:lnTo>
                    <a:pt x="311367" y="60886"/>
                  </a:lnTo>
                  <a:lnTo>
                    <a:pt x="311382" y="52954"/>
                  </a:lnTo>
                  <a:lnTo>
                    <a:pt x="265130" y="31770"/>
                  </a:lnTo>
                  <a:close/>
                </a:path>
                <a:path w="702309" h="309880">
                  <a:moveTo>
                    <a:pt x="354865" y="33025"/>
                  </a:moveTo>
                  <a:lnTo>
                    <a:pt x="311382" y="52954"/>
                  </a:lnTo>
                  <a:lnTo>
                    <a:pt x="311367" y="60886"/>
                  </a:lnTo>
                  <a:lnTo>
                    <a:pt x="354865" y="40967"/>
                  </a:lnTo>
                  <a:lnTo>
                    <a:pt x="354865" y="33025"/>
                  </a:lnTo>
                  <a:close/>
                </a:path>
                <a:path w="702309" h="309880">
                  <a:moveTo>
                    <a:pt x="334501" y="63541"/>
                  </a:moveTo>
                  <a:lnTo>
                    <a:pt x="334501" y="71483"/>
                  </a:lnTo>
                  <a:lnTo>
                    <a:pt x="380752" y="92656"/>
                  </a:lnTo>
                  <a:lnTo>
                    <a:pt x="380752" y="84713"/>
                  </a:lnTo>
                  <a:lnTo>
                    <a:pt x="334501" y="63541"/>
                  </a:lnTo>
                  <a:close/>
                </a:path>
                <a:path w="702309" h="309880">
                  <a:moveTo>
                    <a:pt x="424236" y="64795"/>
                  </a:moveTo>
                  <a:lnTo>
                    <a:pt x="380752" y="84713"/>
                  </a:lnTo>
                  <a:lnTo>
                    <a:pt x="380752" y="92656"/>
                  </a:lnTo>
                  <a:lnTo>
                    <a:pt x="424236" y="72738"/>
                  </a:lnTo>
                  <a:lnTo>
                    <a:pt x="424236" y="64795"/>
                  </a:lnTo>
                  <a:close/>
                </a:path>
                <a:path w="702309" h="309880">
                  <a:moveTo>
                    <a:pt x="403871" y="95311"/>
                  </a:moveTo>
                  <a:lnTo>
                    <a:pt x="403871" y="103243"/>
                  </a:lnTo>
                  <a:lnTo>
                    <a:pt x="450109" y="124420"/>
                  </a:lnTo>
                  <a:lnTo>
                    <a:pt x="450123" y="116484"/>
                  </a:lnTo>
                  <a:lnTo>
                    <a:pt x="403871" y="95311"/>
                  </a:lnTo>
                  <a:close/>
                </a:path>
                <a:path w="702309" h="309880">
                  <a:moveTo>
                    <a:pt x="493621" y="96566"/>
                  </a:moveTo>
                  <a:lnTo>
                    <a:pt x="450123" y="116484"/>
                  </a:lnTo>
                  <a:lnTo>
                    <a:pt x="450123" y="124420"/>
                  </a:lnTo>
                  <a:lnTo>
                    <a:pt x="493621" y="104508"/>
                  </a:lnTo>
                  <a:lnTo>
                    <a:pt x="493621" y="96566"/>
                  </a:lnTo>
                  <a:close/>
                </a:path>
                <a:path w="702309" h="309880">
                  <a:moveTo>
                    <a:pt x="473242" y="127082"/>
                  </a:moveTo>
                  <a:lnTo>
                    <a:pt x="473242" y="135013"/>
                  </a:lnTo>
                  <a:lnTo>
                    <a:pt x="519480" y="156197"/>
                  </a:lnTo>
                  <a:lnTo>
                    <a:pt x="519494" y="148255"/>
                  </a:lnTo>
                  <a:lnTo>
                    <a:pt x="473242" y="127082"/>
                  </a:lnTo>
                  <a:close/>
                </a:path>
                <a:path w="702309" h="309880">
                  <a:moveTo>
                    <a:pt x="562992" y="128336"/>
                  </a:moveTo>
                  <a:lnTo>
                    <a:pt x="519494" y="148255"/>
                  </a:lnTo>
                  <a:lnTo>
                    <a:pt x="519480" y="156197"/>
                  </a:lnTo>
                  <a:lnTo>
                    <a:pt x="562992" y="136279"/>
                  </a:lnTo>
                  <a:lnTo>
                    <a:pt x="562992" y="128336"/>
                  </a:lnTo>
                  <a:close/>
                </a:path>
                <a:path w="702309" h="309880">
                  <a:moveTo>
                    <a:pt x="542613" y="158852"/>
                  </a:moveTo>
                  <a:lnTo>
                    <a:pt x="542613" y="166784"/>
                  </a:lnTo>
                  <a:lnTo>
                    <a:pt x="588851" y="187968"/>
                  </a:lnTo>
                  <a:lnTo>
                    <a:pt x="588851" y="180025"/>
                  </a:lnTo>
                  <a:lnTo>
                    <a:pt x="542613" y="158852"/>
                  </a:lnTo>
                  <a:close/>
                </a:path>
                <a:path w="702309" h="309880">
                  <a:moveTo>
                    <a:pt x="632363" y="160107"/>
                  </a:moveTo>
                  <a:lnTo>
                    <a:pt x="588851" y="180025"/>
                  </a:lnTo>
                  <a:lnTo>
                    <a:pt x="588851" y="187968"/>
                  </a:lnTo>
                  <a:lnTo>
                    <a:pt x="632363" y="168050"/>
                  </a:lnTo>
                  <a:lnTo>
                    <a:pt x="632363" y="160107"/>
                  </a:lnTo>
                  <a:close/>
                </a:path>
                <a:path w="702309" h="309880">
                  <a:moveTo>
                    <a:pt x="701734" y="191877"/>
                  </a:moveTo>
                  <a:lnTo>
                    <a:pt x="658222" y="211796"/>
                  </a:lnTo>
                  <a:lnTo>
                    <a:pt x="658236" y="219732"/>
                  </a:lnTo>
                  <a:lnTo>
                    <a:pt x="701734" y="199820"/>
                  </a:lnTo>
                  <a:lnTo>
                    <a:pt x="701734" y="191877"/>
                  </a:lnTo>
                  <a:close/>
                </a:path>
                <a:path w="702309" h="309880">
                  <a:moveTo>
                    <a:pt x="611984" y="190623"/>
                  </a:moveTo>
                  <a:lnTo>
                    <a:pt x="611984" y="198554"/>
                  </a:lnTo>
                  <a:lnTo>
                    <a:pt x="658222" y="219732"/>
                  </a:lnTo>
                  <a:lnTo>
                    <a:pt x="658222" y="211796"/>
                  </a:lnTo>
                  <a:lnTo>
                    <a:pt x="611984" y="190623"/>
                  </a:lnTo>
                  <a:close/>
                </a:path>
                <a:path w="702309" h="309880">
                  <a:moveTo>
                    <a:pt x="130498" y="29877"/>
                  </a:moveTo>
                  <a:lnTo>
                    <a:pt x="130498" y="37819"/>
                  </a:lnTo>
                  <a:lnTo>
                    <a:pt x="176750" y="59004"/>
                  </a:lnTo>
                  <a:lnTo>
                    <a:pt x="176750" y="51061"/>
                  </a:lnTo>
                  <a:lnTo>
                    <a:pt x="130498" y="29877"/>
                  </a:lnTo>
                  <a:close/>
                </a:path>
                <a:path w="702309" h="309880">
                  <a:moveTo>
                    <a:pt x="220248" y="31143"/>
                  </a:moveTo>
                  <a:lnTo>
                    <a:pt x="176750" y="51061"/>
                  </a:lnTo>
                  <a:lnTo>
                    <a:pt x="176750" y="59004"/>
                  </a:lnTo>
                  <a:lnTo>
                    <a:pt x="220248" y="39074"/>
                  </a:lnTo>
                  <a:lnTo>
                    <a:pt x="220248" y="31143"/>
                  </a:lnTo>
                  <a:close/>
                </a:path>
                <a:path w="702309" h="309880">
                  <a:moveTo>
                    <a:pt x="199869" y="61647"/>
                  </a:moveTo>
                  <a:lnTo>
                    <a:pt x="199869" y="69590"/>
                  </a:lnTo>
                  <a:lnTo>
                    <a:pt x="246120" y="90774"/>
                  </a:lnTo>
                  <a:lnTo>
                    <a:pt x="246120" y="82831"/>
                  </a:lnTo>
                  <a:lnTo>
                    <a:pt x="199869" y="61647"/>
                  </a:lnTo>
                  <a:close/>
                </a:path>
                <a:path w="702309" h="309880">
                  <a:moveTo>
                    <a:pt x="289618" y="62913"/>
                  </a:moveTo>
                  <a:lnTo>
                    <a:pt x="246120" y="82831"/>
                  </a:lnTo>
                  <a:lnTo>
                    <a:pt x="246120" y="90774"/>
                  </a:lnTo>
                  <a:lnTo>
                    <a:pt x="289618" y="70845"/>
                  </a:lnTo>
                  <a:lnTo>
                    <a:pt x="289618" y="62913"/>
                  </a:lnTo>
                  <a:close/>
                </a:path>
                <a:path w="702309" h="309880">
                  <a:moveTo>
                    <a:pt x="269239" y="93418"/>
                  </a:moveTo>
                  <a:lnTo>
                    <a:pt x="269239" y="101361"/>
                  </a:lnTo>
                  <a:lnTo>
                    <a:pt x="315491" y="122545"/>
                  </a:lnTo>
                  <a:lnTo>
                    <a:pt x="315491" y="114602"/>
                  </a:lnTo>
                  <a:lnTo>
                    <a:pt x="269239" y="93418"/>
                  </a:lnTo>
                  <a:close/>
                </a:path>
                <a:path w="702309" h="309880">
                  <a:moveTo>
                    <a:pt x="358989" y="94684"/>
                  </a:moveTo>
                  <a:lnTo>
                    <a:pt x="315491" y="114602"/>
                  </a:lnTo>
                  <a:lnTo>
                    <a:pt x="315491" y="122545"/>
                  </a:lnTo>
                  <a:lnTo>
                    <a:pt x="358989" y="102615"/>
                  </a:lnTo>
                  <a:lnTo>
                    <a:pt x="358989" y="94684"/>
                  </a:lnTo>
                  <a:close/>
                </a:path>
                <a:path w="702309" h="309880">
                  <a:moveTo>
                    <a:pt x="338610" y="125188"/>
                  </a:moveTo>
                  <a:lnTo>
                    <a:pt x="338610" y="133131"/>
                  </a:lnTo>
                  <a:lnTo>
                    <a:pt x="384862" y="154315"/>
                  </a:lnTo>
                  <a:lnTo>
                    <a:pt x="384862" y="146372"/>
                  </a:lnTo>
                  <a:lnTo>
                    <a:pt x="338610" y="125188"/>
                  </a:lnTo>
                  <a:close/>
                </a:path>
                <a:path w="702309" h="309880">
                  <a:moveTo>
                    <a:pt x="428360" y="126454"/>
                  </a:moveTo>
                  <a:lnTo>
                    <a:pt x="384862" y="146372"/>
                  </a:lnTo>
                  <a:lnTo>
                    <a:pt x="384862" y="154315"/>
                  </a:lnTo>
                  <a:lnTo>
                    <a:pt x="428360" y="134386"/>
                  </a:lnTo>
                  <a:lnTo>
                    <a:pt x="428360" y="126454"/>
                  </a:lnTo>
                  <a:close/>
                </a:path>
                <a:path w="702309" h="309880">
                  <a:moveTo>
                    <a:pt x="407981" y="156959"/>
                  </a:moveTo>
                  <a:lnTo>
                    <a:pt x="407981" y="164902"/>
                  </a:lnTo>
                  <a:lnTo>
                    <a:pt x="454233" y="186086"/>
                  </a:lnTo>
                  <a:lnTo>
                    <a:pt x="454233" y="178143"/>
                  </a:lnTo>
                  <a:lnTo>
                    <a:pt x="407981" y="156959"/>
                  </a:lnTo>
                  <a:close/>
                </a:path>
                <a:path w="702309" h="309880">
                  <a:moveTo>
                    <a:pt x="497731" y="158225"/>
                  </a:moveTo>
                  <a:lnTo>
                    <a:pt x="454233" y="178143"/>
                  </a:lnTo>
                  <a:lnTo>
                    <a:pt x="454233" y="186086"/>
                  </a:lnTo>
                  <a:lnTo>
                    <a:pt x="497731" y="166156"/>
                  </a:lnTo>
                  <a:lnTo>
                    <a:pt x="497731" y="158225"/>
                  </a:lnTo>
                  <a:close/>
                </a:path>
                <a:path w="702309" h="309880">
                  <a:moveTo>
                    <a:pt x="477352" y="188729"/>
                  </a:moveTo>
                  <a:lnTo>
                    <a:pt x="477352" y="196672"/>
                  </a:lnTo>
                  <a:lnTo>
                    <a:pt x="523604" y="217856"/>
                  </a:lnTo>
                  <a:lnTo>
                    <a:pt x="523604" y="209914"/>
                  </a:lnTo>
                  <a:lnTo>
                    <a:pt x="477352" y="188729"/>
                  </a:lnTo>
                  <a:close/>
                </a:path>
                <a:path w="702309" h="309880">
                  <a:moveTo>
                    <a:pt x="567102" y="189995"/>
                  </a:moveTo>
                  <a:lnTo>
                    <a:pt x="523604" y="209914"/>
                  </a:lnTo>
                  <a:lnTo>
                    <a:pt x="523604" y="217856"/>
                  </a:lnTo>
                  <a:lnTo>
                    <a:pt x="567102" y="197927"/>
                  </a:lnTo>
                  <a:lnTo>
                    <a:pt x="567102" y="189995"/>
                  </a:lnTo>
                  <a:close/>
                </a:path>
                <a:path w="702309" h="309880">
                  <a:moveTo>
                    <a:pt x="546737" y="220500"/>
                  </a:moveTo>
                  <a:lnTo>
                    <a:pt x="546737" y="228443"/>
                  </a:lnTo>
                  <a:lnTo>
                    <a:pt x="592975" y="249627"/>
                  </a:lnTo>
                  <a:lnTo>
                    <a:pt x="592975" y="241684"/>
                  </a:lnTo>
                  <a:lnTo>
                    <a:pt x="546737" y="220500"/>
                  </a:lnTo>
                  <a:close/>
                </a:path>
                <a:path w="702309" h="309880">
                  <a:moveTo>
                    <a:pt x="636473" y="221766"/>
                  </a:moveTo>
                  <a:lnTo>
                    <a:pt x="592975" y="241684"/>
                  </a:lnTo>
                  <a:lnTo>
                    <a:pt x="592975" y="249627"/>
                  </a:lnTo>
                  <a:lnTo>
                    <a:pt x="636487" y="229697"/>
                  </a:lnTo>
                  <a:lnTo>
                    <a:pt x="636473" y="221766"/>
                  </a:lnTo>
                  <a:close/>
                </a:path>
                <a:path w="702309" h="309880">
                  <a:moveTo>
                    <a:pt x="65251" y="59765"/>
                  </a:moveTo>
                  <a:lnTo>
                    <a:pt x="65251" y="67708"/>
                  </a:lnTo>
                  <a:lnTo>
                    <a:pt x="111503" y="88881"/>
                  </a:lnTo>
                  <a:lnTo>
                    <a:pt x="111503" y="80949"/>
                  </a:lnTo>
                  <a:lnTo>
                    <a:pt x="65251" y="59765"/>
                  </a:lnTo>
                  <a:close/>
                </a:path>
                <a:path w="702309" h="309880">
                  <a:moveTo>
                    <a:pt x="155001" y="61020"/>
                  </a:moveTo>
                  <a:lnTo>
                    <a:pt x="111503" y="80949"/>
                  </a:lnTo>
                  <a:lnTo>
                    <a:pt x="111503" y="88881"/>
                  </a:lnTo>
                  <a:lnTo>
                    <a:pt x="155001" y="68963"/>
                  </a:lnTo>
                  <a:lnTo>
                    <a:pt x="155001" y="61020"/>
                  </a:lnTo>
                  <a:close/>
                </a:path>
                <a:path w="702309" h="309880">
                  <a:moveTo>
                    <a:pt x="134622" y="91536"/>
                  </a:moveTo>
                  <a:lnTo>
                    <a:pt x="134622" y="99478"/>
                  </a:lnTo>
                  <a:lnTo>
                    <a:pt x="180874" y="120651"/>
                  </a:lnTo>
                  <a:lnTo>
                    <a:pt x="180874" y="112720"/>
                  </a:lnTo>
                  <a:lnTo>
                    <a:pt x="134622" y="91536"/>
                  </a:lnTo>
                  <a:close/>
                </a:path>
                <a:path w="702309" h="309880">
                  <a:moveTo>
                    <a:pt x="224371" y="92791"/>
                  </a:moveTo>
                  <a:lnTo>
                    <a:pt x="180874" y="112720"/>
                  </a:lnTo>
                  <a:lnTo>
                    <a:pt x="180874" y="120651"/>
                  </a:lnTo>
                  <a:lnTo>
                    <a:pt x="224371" y="100733"/>
                  </a:lnTo>
                  <a:lnTo>
                    <a:pt x="224371" y="92791"/>
                  </a:lnTo>
                  <a:close/>
                </a:path>
                <a:path w="702309" h="309880">
                  <a:moveTo>
                    <a:pt x="203992" y="123306"/>
                  </a:moveTo>
                  <a:lnTo>
                    <a:pt x="203992" y="131249"/>
                  </a:lnTo>
                  <a:lnTo>
                    <a:pt x="250244" y="152422"/>
                  </a:lnTo>
                  <a:lnTo>
                    <a:pt x="250244" y="144490"/>
                  </a:lnTo>
                  <a:lnTo>
                    <a:pt x="203992" y="123306"/>
                  </a:lnTo>
                  <a:close/>
                </a:path>
                <a:path w="702309" h="309880">
                  <a:moveTo>
                    <a:pt x="293742" y="124561"/>
                  </a:moveTo>
                  <a:lnTo>
                    <a:pt x="250244" y="144490"/>
                  </a:lnTo>
                  <a:lnTo>
                    <a:pt x="250244" y="152422"/>
                  </a:lnTo>
                  <a:lnTo>
                    <a:pt x="293742" y="132504"/>
                  </a:lnTo>
                  <a:lnTo>
                    <a:pt x="293742" y="124561"/>
                  </a:lnTo>
                  <a:close/>
                </a:path>
                <a:path w="702309" h="309880">
                  <a:moveTo>
                    <a:pt x="412105" y="218618"/>
                  </a:moveTo>
                  <a:lnTo>
                    <a:pt x="412105" y="226549"/>
                  </a:lnTo>
                  <a:lnTo>
                    <a:pt x="458357" y="247734"/>
                  </a:lnTo>
                  <a:lnTo>
                    <a:pt x="458357" y="239791"/>
                  </a:lnTo>
                  <a:lnTo>
                    <a:pt x="412105" y="218618"/>
                  </a:lnTo>
                  <a:close/>
                </a:path>
                <a:path w="702309" h="309880">
                  <a:moveTo>
                    <a:pt x="501855" y="219873"/>
                  </a:moveTo>
                  <a:lnTo>
                    <a:pt x="458357" y="239791"/>
                  </a:lnTo>
                  <a:lnTo>
                    <a:pt x="458357" y="247734"/>
                  </a:lnTo>
                  <a:lnTo>
                    <a:pt x="501855" y="227815"/>
                  </a:lnTo>
                  <a:lnTo>
                    <a:pt x="501855" y="219873"/>
                  </a:lnTo>
                  <a:close/>
                </a:path>
                <a:path w="702309" h="309880">
                  <a:moveTo>
                    <a:pt x="138745" y="153184"/>
                  </a:moveTo>
                  <a:lnTo>
                    <a:pt x="138745" y="161126"/>
                  </a:lnTo>
                  <a:lnTo>
                    <a:pt x="323739" y="245851"/>
                  </a:lnTo>
                  <a:lnTo>
                    <a:pt x="323739" y="237909"/>
                  </a:lnTo>
                  <a:lnTo>
                    <a:pt x="138745" y="153184"/>
                  </a:lnTo>
                  <a:close/>
                </a:path>
                <a:path w="702309" h="309880">
                  <a:moveTo>
                    <a:pt x="367237" y="217991"/>
                  </a:moveTo>
                  <a:lnTo>
                    <a:pt x="323739" y="237909"/>
                  </a:lnTo>
                  <a:lnTo>
                    <a:pt x="323739" y="245851"/>
                  </a:lnTo>
                  <a:lnTo>
                    <a:pt x="367237" y="225922"/>
                  </a:lnTo>
                  <a:lnTo>
                    <a:pt x="367237" y="217991"/>
                  </a:lnTo>
                  <a:close/>
                </a:path>
                <a:path w="702309" h="309880">
                  <a:moveTo>
                    <a:pt x="342734" y="186847"/>
                  </a:moveTo>
                  <a:lnTo>
                    <a:pt x="342734" y="194779"/>
                  </a:lnTo>
                  <a:lnTo>
                    <a:pt x="388986" y="215963"/>
                  </a:lnTo>
                  <a:lnTo>
                    <a:pt x="388986" y="208020"/>
                  </a:lnTo>
                  <a:lnTo>
                    <a:pt x="342734" y="186847"/>
                  </a:lnTo>
                  <a:close/>
                </a:path>
                <a:path w="702309" h="309880">
                  <a:moveTo>
                    <a:pt x="432484" y="188102"/>
                  </a:moveTo>
                  <a:lnTo>
                    <a:pt x="388986" y="208020"/>
                  </a:lnTo>
                  <a:lnTo>
                    <a:pt x="388986" y="215963"/>
                  </a:lnTo>
                  <a:lnTo>
                    <a:pt x="432484" y="196045"/>
                  </a:lnTo>
                  <a:lnTo>
                    <a:pt x="432484" y="188102"/>
                  </a:lnTo>
                  <a:close/>
                </a:path>
                <a:path w="702309" h="309880">
                  <a:moveTo>
                    <a:pt x="273363" y="155077"/>
                  </a:moveTo>
                  <a:lnTo>
                    <a:pt x="273363" y="163020"/>
                  </a:lnTo>
                  <a:lnTo>
                    <a:pt x="319615" y="184192"/>
                  </a:lnTo>
                  <a:lnTo>
                    <a:pt x="319615" y="176250"/>
                  </a:lnTo>
                  <a:lnTo>
                    <a:pt x="273363" y="155077"/>
                  </a:lnTo>
                  <a:close/>
                </a:path>
                <a:path w="702309" h="309880">
                  <a:moveTo>
                    <a:pt x="363113" y="156332"/>
                  </a:moveTo>
                  <a:lnTo>
                    <a:pt x="319615" y="176250"/>
                  </a:lnTo>
                  <a:lnTo>
                    <a:pt x="319615" y="184192"/>
                  </a:lnTo>
                  <a:lnTo>
                    <a:pt x="363113" y="164274"/>
                  </a:lnTo>
                  <a:lnTo>
                    <a:pt x="363113" y="156332"/>
                  </a:lnTo>
                  <a:close/>
                </a:path>
                <a:path w="702309" h="309880">
                  <a:moveTo>
                    <a:pt x="481476" y="250389"/>
                  </a:moveTo>
                  <a:lnTo>
                    <a:pt x="481476" y="258320"/>
                  </a:lnTo>
                  <a:lnTo>
                    <a:pt x="527728" y="279504"/>
                  </a:lnTo>
                  <a:lnTo>
                    <a:pt x="527728" y="271561"/>
                  </a:lnTo>
                  <a:lnTo>
                    <a:pt x="481476" y="250389"/>
                  </a:lnTo>
                  <a:close/>
                </a:path>
                <a:path w="702309" h="309880">
                  <a:moveTo>
                    <a:pt x="571226" y="251643"/>
                  </a:moveTo>
                  <a:lnTo>
                    <a:pt x="527728" y="271561"/>
                  </a:lnTo>
                  <a:lnTo>
                    <a:pt x="527728" y="279504"/>
                  </a:lnTo>
                  <a:lnTo>
                    <a:pt x="571226" y="259586"/>
                  </a:lnTo>
                  <a:lnTo>
                    <a:pt x="571226" y="251643"/>
                  </a:lnTo>
                  <a:close/>
                </a:path>
                <a:path w="702309" h="309880">
                  <a:moveTo>
                    <a:pt x="0" y="89643"/>
                  </a:moveTo>
                  <a:lnTo>
                    <a:pt x="0" y="97585"/>
                  </a:lnTo>
                  <a:lnTo>
                    <a:pt x="46242" y="118769"/>
                  </a:lnTo>
                  <a:lnTo>
                    <a:pt x="46242" y="110827"/>
                  </a:lnTo>
                  <a:lnTo>
                    <a:pt x="0" y="89643"/>
                  </a:lnTo>
                  <a:close/>
                </a:path>
                <a:path w="702309" h="309880">
                  <a:moveTo>
                    <a:pt x="89754" y="90908"/>
                  </a:moveTo>
                  <a:lnTo>
                    <a:pt x="46242" y="110827"/>
                  </a:lnTo>
                  <a:lnTo>
                    <a:pt x="46242" y="118769"/>
                  </a:lnTo>
                  <a:lnTo>
                    <a:pt x="89754" y="98840"/>
                  </a:lnTo>
                  <a:lnTo>
                    <a:pt x="89754" y="90908"/>
                  </a:lnTo>
                  <a:close/>
                </a:path>
                <a:path w="702309" h="309880">
                  <a:moveTo>
                    <a:pt x="69375" y="121413"/>
                  </a:moveTo>
                  <a:lnTo>
                    <a:pt x="69375" y="129356"/>
                  </a:lnTo>
                  <a:lnTo>
                    <a:pt x="115612" y="150540"/>
                  </a:lnTo>
                  <a:lnTo>
                    <a:pt x="115612" y="142597"/>
                  </a:lnTo>
                  <a:lnTo>
                    <a:pt x="69375" y="121413"/>
                  </a:lnTo>
                  <a:close/>
                </a:path>
                <a:path w="702309" h="309880">
                  <a:moveTo>
                    <a:pt x="159125" y="122679"/>
                  </a:moveTo>
                  <a:lnTo>
                    <a:pt x="115612" y="142597"/>
                  </a:lnTo>
                  <a:lnTo>
                    <a:pt x="115612" y="150540"/>
                  </a:lnTo>
                  <a:lnTo>
                    <a:pt x="159125" y="130610"/>
                  </a:lnTo>
                  <a:lnTo>
                    <a:pt x="159125" y="122679"/>
                  </a:lnTo>
                  <a:close/>
                </a:path>
                <a:path w="702309" h="309880">
                  <a:moveTo>
                    <a:pt x="346858" y="248495"/>
                  </a:moveTo>
                  <a:lnTo>
                    <a:pt x="346858" y="256438"/>
                  </a:lnTo>
                  <a:lnTo>
                    <a:pt x="393110" y="277622"/>
                  </a:lnTo>
                  <a:lnTo>
                    <a:pt x="393110" y="269679"/>
                  </a:lnTo>
                  <a:lnTo>
                    <a:pt x="346858" y="248495"/>
                  </a:lnTo>
                  <a:close/>
                </a:path>
                <a:path w="702309" h="309880">
                  <a:moveTo>
                    <a:pt x="436608" y="249761"/>
                  </a:moveTo>
                  <a:lnTo>
                    <a:pt x="393110" y="269679"/>
                  </a:lnTo>
                  <a:lnTo>
                    <a:pt x="393110" y="277622"/>
                  </a:lnTo>
                  <a:lnTo>
                    <a:pt x="436608" y="257693"/>
                  </a:lnTo>
                  <a:lnTo>
                    <a:pt x="436608" y="249761"/>
                  </a:lnTo>
                  <a:close/>
                </a:path>
                <a:path w="702309" h="309880">
                  <a:moveTo>
                    <a:pt x="416229" y="280266"/>
                  </a:moveTo>
                  <a:lnTo>
                    <a:pt x="416229" y="288208"/>
                  </a:lnTo>
                  <a:lnTo>
                    <a:pt x="462481" y="309393"/>
                  </a:lnTo>
                  <a:lnTo>
                    <a:pt x="462481" y="301450"/>
                  </a:lnTo>
                  <a:lnTo>
                    <a:pt x="416229" y="280266"/>
                  </a:lnTo>
                  <a:close/>
                </a:path>
                <a:path w="702309" h="309880">
                  <a:moveTo>
                    <a:pt x="505979" y="281532"/>
                  </a:moveTo>
                  <a:lnTo>
                    <a:pt x="462481" y="301450"/>
                  </a:lnTo>
                  <a:lnTo>
                    <a:pt x="462481" y="309393"/>
                  </a:lnTo>
                  <a:lnTo>
                    <a:pt x="505979" y="289463"/>
                  </a:lnTo>
                  <a:lnTo>
                    <a:pt x="505979" y="281532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34" name="object 98">
              <a:extLst>
                <a:ext uri="{FF2B5EF4-FFF2-40B4-BE49-F238E27FC236}">
                  <a16:creationId xmlns:a16="http://schemas.microsoft.com/office/drawing/2014/main" id="{4BC37311-ED31-CDC6-12FD-68439A55BDA4}"/>
                </a:ext>
              </a:extLst>
            </p:cNvPr>
            <p:cNvSpPr/>
            <p:nvPr/>
          </p:nvSpPr>
          <p:spPr>
            <a:xfrm>
              <a:off x="4323255" y="2266324"/>
              <a:ext cx="751046" cy="575310"/>
            </a:xfrm>
            <a:custGeom>
              <a:avLst/>
              <a:gdLst/>
              <a:ahLst/>
              <a:cxnLst/>
              <a:rect l="l" t="t" r="r" b="b"/>
              <a:pathLst>
                <a:path w="1001395" h="767080">
                  <a:moveTo>
                    <a:pt x="515126" y="766622"/>
                  </a:moveTo>
                  <a:lnTo>
                    <a:pt x="860709" y="607841"/>
                  </a:lnTo>
                  <a:lnTo>
                    <a:pt x="1000821" y="234716"/>
                  </a:lnTo>
                  <a:lnTo>
                    <a:pt x="487827" y="0"/>
                  </a:lnTo>
                  <a:lnTo>
                    <a:pt x="443792" y="0"/>
                  </a:lnTo>
                  <a:lnTo>
                    <a:pt x="322266" y="325222"/>
                  </a:lnTo>
                  <a:lnTo>
                    <a:pt x="0" y="472883"/>
                  </a:lnTo>
                  <a:lnTo>
                    <a:pt x="0" y="528459"/>
                  </a:lnTo>
                  <a:lnTo>
                    <a:pt x="40191" y="558414"/>
                  </a:lnTo>
                  <a:lnTo>
                    <a:pt x="81927" y="586808"/>
                  </a:lnTo>
                  <a:lnTo>
                    <a:pt x="125135" y="613609"/>
                  </a:lnTo>
                  <a:lnTo>
                    <a:pt x="169743" y="638782"/>
                  </a:lnTo>
                  <a:lnTo>
                    <a:pt x="215679" y="662295"/>
                  </a:lnTo>
                  <a:lnTo>
                    <a:pt x="262870" y="684114"/>
                  </a:lnTo>
                  <a:lnTo>
                    <a:pt x="311244" y="704204"/>
                  </a:lnTo>
                  <a:lnTo>
                    <a:pt x="360730" y="722534"/>
                  </a:lnTo>
                  <a:lnTo>
                    <a:pt x="411253" y="739069"/>
                  </a:lnTo>
                  <a:lnTo>
                    <a:pt x="462743" y="753776"/>
                  </a:lnTo>
                  <a:lnTo>
                    <a:pt x="515126" y="766621"/>
                  </a:lnTo>
                </a:path>
              </a:pathLst>
            </a:custGeom>
            <a:ln w="18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F93E548-3665-724E-0C50-B2D57CEA16BE}"/>
              </a:ext>
            </a:extLst>
          </p:cNvPr>
          <p:cNvGrpSpPr/>
          <p:nvPr/>
        </p:nvGrpSpPr>
        <p:grpSpPr>
          <a:xfrm>
            <a:off x="3124200" y="2167890"/>
            <a:ext cx="751047" cy="575310"/>
            <a:chOff x="4323254" y="2266324"/>
            <a:chExt cx="751047" cy="575310"/>
          </a:xfrm>
        </p:grpSpPr>
        <p:pic>
          <p:nvPicPr>
            <p:cNvPr id="136" name="object 82">
              <a:extLst>
                <a:ext uri="{FF2B5EF4-FFF2-40B4-BE49-F238E27FC236}">
                  <a16:creationId xmlns:a16="http://schemas.microsoft.com/office/drawing/2014/main" id="{21A8749E-B57A-D25C-2C7D-22F1933FEB2E}"/>
                </a:ext>
              </a:extLst>
            </p:cNvPr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709600" y="2442362"/>
              <a:ext cx="364271" cy="398929"/>
            </a:xfrm>
            <a:prstGeom prst="rect">
              <a:avLst/>
            </a:prstGeom>
          </p:spPr>
        </p:pic>
        <p:sp>
          <p:nvSpPr>
            <p:cNvPr id="137" name="object 83">
              <a:extLst>
                <a:ext uri="{FF2B5EF4-FFF2-40B4-BE49-F238E27FC236}">
                  <a16:creationId xmlns:a16="http://schemas.microsoft.com/office/drawing/2014/main" id="{EADFC246-15AF-B6E5-9866-713F1AA248B0}"/>
                </a:ext>
              </a:extLst>
            </p:cNvPr>
            <p:cNvSpPr/>
            <p:nvPr/>
          </p:nvSpPr>
          <p:spPr>
            <a:xfrm>
              <a:off x="4949700" y="2442361"/>
              <a:ext cx="124301" cy="244316"/>
            </a:xfrm>
            <a:custGeom>
              <a:avLst/>
              <a:gdLst/>
              <a:ahLst/>
              <a:cxnLst/>
              <a:rect l="l" t="t" r="r" b="b"/>
              <a:pathLst>
                <a:path w="165734" h="325755">
                  <a:moveTo>
                    <a:pt x="0" y="325233"/>
                  </a:moveTo>
                  <a:lnTo>
                    <a:pt x="121525" y="0"/>
                  </a:lnTo>
                  <a:lnTo>
                    <a:pt x="165560" y="0"/>
                  </a:lnTo>
                  <a:lnTo>
                    <a:pt x="50474" y="301674"/>
                  </a:lnTo>
                  <a:lnTo>
                    <a:pt x="0" y="325233"/>
                  </a:lnTo>
                  <a:close/>
                </a:path>
              </a:pathLst>
            </a:custGeom>
            <a:ln w="97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38" name="object 84">
              <a:extLst>
                <a:ext uri="{FF2B5EF4-FFF2-40B4-BE49-F238E27FC236}">
                  <a16:creationId xmlns:a16="http://schemas.microsoft.com/office/drawing/2014/main" id="{552ABC17-871F-F3CB-9B24-A02018F307AE}"/>
                </a:ext>
              </a:extLst>
            </p:cNvPr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655030" y="2266324"/>
              <a:ext cx="418841" cy="176037"/>
            </a:xfrm>
            <a:prstGeom prst="rect">
              <a:avLst/>
            </a:prstGeom>
          </p:spPr>
        </p:pic>
        <p:sp>
          <p:nvSpPr>
            <p:cNvPr id="139" name="object 85">
              <a:extLst>
                <a:ext uri="{FF2B5EF4-FFF2-40B4-BE49-F238E27FC236}">
                  <a16:creationId xmlns:a16="http://schemas.microsoft.com/office/drawing/2014/main" id="{FF56EBA5-87E9-F5F0-1450-038725731A98}"/>
                </a:ext>
              </a:extLst>
            </p:cNvPr>
            <p:cNvSpPr/>
            <p:nvPr/>
          </p:nvSpPr>
          <p:spPr>
            <a:xfrm>
              <a:off x="4655030" y="2266324"/>
              <a:ext cx="419100" cy="176213"/>
            </a:xfrm>
            <a:custGeom>
              <a:avLst/>
              <a:gdLst/>
              <a:ahLst/>
              <a:cxnLst/>
              <a:rect l="l" t="t" r="r" b="b"/>
              <a:pathLst>
                <a:path w="558800" h="234950">
                  <a:moveTo>
                    <a:pt x="0" y="1321"/>
                  </a:moveTo>
                  <a:lnTo>
                    <a:pt x="45461" y="0"/>
                  </a:lnTo>
                  <a:lnTo>
                    <a:pt x="402737" y="150193"/>
                  </a:lnTo>
                  <a:lnTo>
                    <a:pt x="558455" y="234716"/>
                  </a:lnTo>
                  <a:lnTo>
                    <a:pt x="514420" y="234716"/>
                  </a:lnTo>
                  <a:lnTo>
                    <a:pt x="467334" y="213961"/>
                  </a:lnTo>
                  <a:lnTo>
                    <a:pt x="420312" y="193113"/>
                  </a:lnTo>
                  <a:lnTo>
                    <a:pt x="373353" y="172172"/>
                  </a:lnTo>
                  <a:lnTo>
                    <a:pt x="326458" y="151138"/>
                  </a:lnTo>
                  <a:lnTo>
                    <a:pt x="279627" y="130011"/>
                  </a:lnTo>
                  <a:lnTo>
                    <a:pt x="232860" y="108793"/>
                  </a:lnTo>
                  <a:lnTo>
                    <a:pt x="186158" y="87482"/>
                  </a:lnTo>
                  <a:lnTo>
                    <a:pt x="139520" y="66079"/>
                  </a:lnTo>
                  <a:lnTo>
                    <a:pt x="92948" y="44585"/>
                  </a:lnTo>
                  <a:lnTo>
                    <a:pt x="46441" y="22999"/>
                  </a:lnTo>
                  <a:lnTo>
                    <a:pt x="0" y="1321"/>
                  </a:lnTo>
                  <a:close/>
                </a:path>
              </a:pathLst>
            </a:custGeom>
            <a:ln w="83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40" name="object 86">
              <a:extLst>
                <a:ext uri="{FF2B5EF4-FFF2-40B4-BE49-F238E27FC236}">
                  <a16:creationId xmlns:a16="http://schemas.microsoft.com/office/drawing/2014/main" id="{E0929E1A-7DE5-7329-4C8D-505DD12CECDD}"/>
                </a:ext>
              </a:extLst>
            </p:cNvPr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23255" y="2510241"/>
              <a:ext cx="626445" cy="286394"/>
            </a:xfrm>
            <a:prstGeom prst="rect">
              <a:avLst/>
            </a:prstGeom>
          </p:spPr>
        </p:pic>
        <p:sp>
          <p:nvSpPr>
            <p:cNvPr id="141" name="object 87">
              <a:extLst>
                <a:ext uri="{FF2B5EF4-FFF2-40B4-BE49-F238E27FC236}">
                  <a16:creationId xmlns:a16="http://schemas.microsoft.com/office/drawing/2014/main" id="{1519F9B9-1AD8-F205-1259-9051D101FADB}"/>
                </a:ext>
              </a:extLst>
            </p:cNvPr>
            <p:cNvSpPr/>
            <p:nvPr/>
          </p:nvSpPr>
          <p:spPr>
            <a:xfrm>
              <a:off x="4323255" y="2510241"/>
              <a:ext cx="626745" cy="286703"/>
            </a:xfrm>
            <a:custGeom>
              <a:avLst/>
              <a:gdLst/>
              <a:ahLst/>
              <a:cxnLst/>
              <a:rect l="l" t="t" r="r" b="b"/>
              <a:pathLst>
                <a:path w="835659" h="382269">
                  <a:moveTo>
                    <a:pt x="0" y="147661"/>
                  </a:moveTo>
                  <a:lnTo>
                    <a:pt x="322266" y="0"/>
                  </a:lnTo>
                  <a:lnTo>
                    <a:pt x="835260" y="234727"/>
                  </a:lnTo>
                  <a:lnTo>
                    <a:pt x="515423" y="381858"/>
                  </a:lnTo>
                  <a:lnTo>
                    <a:pt x="463931" y="367905"/>
                  </a:lnTo>
                  <a:lnTo>
                    <a:pt x="413213" y="352416"/>
                  </a:lnTo>
                  <a:lnTo>
                    <a:pt x="363322" y="335413"/>
                  </a:lnTo>
                  <a:lnTo>
                    <a:pt x="314307" y="316919"/>
                  </a:lnTo>
                  <a:lnTo>
                    <a:pt x="266219" y="296958"/>
                  </a:lnTo>
                  <a:lnTo>
                    <a:pt x="219108" y="275552"/>
                  </a:lnTo>
                  <a:lnTo>
                    <a:pt x="173026" y="252724"/>
                  </a:lnTo>
                  <a:lnTo>
                    <a:pt x="128024" y="228498"/>
                  </a:lnTo>
                  <a:lnTo>
                    <a:pt x="84151" y="202897"/>
                  </a:lnTo>
                  <a:lnTo>
                    <a:pt x="41460" y="175943"/>
                  </a:lnTo>
                  <a:lnTo>
                    <a:pt x="0" y="147661"/>
                  </a:lnTo>
                  <a:close/>
                </a:path>
              </a:pathLst>
            </a:custGeom>
            <a:ln w="842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42" name="object 88">
              <a:extLst>
                <a:ext uri="{FF2B5EF4-FFF2-40B4-BE49-F238E27FC236}">
                  <a16:creationId xmlns:a16="http://schemas.microsoft.com/office/drawing/2014/main" id="{F6A089A2-B4E7-BE68-F733-41BEC46AE677}"/>
                </a:ext>
              </a:extLst>
            </p:cNvPr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564955" y="2266324"/>
              <a:ext cx="475889" cy="419961"/>
            </a:xfrm>
            <a:prstGeom prst="rect">
              <a:avLst/>
            </a:prstGeom>
          </p:spPr>
        </p:pic>
        <p:sp>
          <p:nvSpPr>
            <p:cNvPr id="143" name="object 89">
              <a:extLst>
                <a:ext uri="{FF2B5EF4-FFF2-40B4-BE49-F238E27FC236}">
                  <a16:creationId xmlns:a16="http://schemas.microsoft.com/office/drawing/2014/main" id="{DD31A40D-BE3C-06A5-FEFD-9A542BD47858}"/>
                </a:ext>
              </a:extLst>
            </p:cNvPr>
            <p:cNvSpPr/>
            <p:nvPr/>
          </p:nvSpPr>
          <p:spPr>
            <a:xfrm>
              <a:off x="4564955" y="2266324"/>
              <a:ext cx="476250" cy="420053"/>
            </a:xfrm>
            <a:custGeom>
              <a:avLst/>
              <a:gdLst/>
              <a:ahLst/>
              <a:cxnLst/>
              <a:rect l="l" t="t" r="r" b="b"/>
              <a:pathLst>
                <a:path w="635000" h="560069">
                  <a:moveTo>
                    <a:pt x="513022" y="559961"/>
                  </a:moveTo>
                  <a:lnTo>
                    <a:pt x="466487" y="538476"/>
                  </a:lnTo>
                  <a:lnTo>
                    <a:pt x="419933" y="517020"/>
                  </a:lnTo>
                  <a:lnTo>
                    <a:pt x="373358" y="495594"/>
                  </a:lnTo>
                  <a:lnTo>
                    <a:pt x="326762" y="474197"/>
                  </a:lnTo>
                  <a:lnTo>
                    <a:pt x="280146" y="452829"/>
                  </a:lnTo>
                  <a:lnTo>
                    <a:pt x="233509" y="431490"/>
                  </a:lnTo>
                  <a:lnTo>
                    <a:pt x="186852" y="410181"/>
                  </a:lnTo>
                  <a:lnTo>
                    <a:pt x="140173" y="388900"/>
                  </a:lnTo>
                  <a:lnTo>
                    <a:pt x="93474" y="367649"/>
                  </a:lnTo>
                  <a:lnTo>
                    <a:pt x="46754" y="346426"/>
                  </a:lnTo>
                  <a:lnTo>
                    <a:pt x="14" y="325233"/>
                  </a:lnTo>
                  <a:lnTo>
                    <a:pt x="121525" y="0"/>
                  </a:lnTo>
                  <a:lnTo>
                    <a:pt x="634519" y="234716"/>
                  </a:lnTo>
                  <a:lnTo>
                    <a:pt x="512994" y="559950"/>
                  </a:lnTo>
                  <a:close/>
                </a:path>
              </a:pathLst>
            </a:custGeom>
            <a:ln w="89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44" name="object 90">
              <a:extLst>
                <a:ext uri="{FF2B5EF4-FFF2-40B4-BE49-F238E27FC236}">
                  <a16:creationId xmlns:a16="http://schemas.microsoft.com/office/drawing/2014/main" id="{60958955-4A01-03D3-1DD6-A377DCC5406C}"/>
                </a:ext>
              </a:extLst>
            </p:cNvPr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323255" y="2620987"/>
              <a:ext cx="386567" cy="220304"/>
            </a:xfrm>
            <a:prstGeom prst="rect">
              <a:avLst/>
            </a:prstGeom>
          </p:spPr>
        </p:pic>
        <p:sp>
          <p:nvSpPr>
            <p:cNvPr id="145" name="object 91">
              <a:extLst>
                <a:ext uri="{FF2B5EF4-FFF2-40B4-BE49-F238E27FC236}">
                  <a16:creationId xmlns:a16="http://schemas.microsoft.com/office/drawing/2014/main" id="{4EDF142D-6A2D-75E2-E82C-8C86BC99DEE1}"/>
                </a:ext>
              </a:extLst>
            </p:cNvPr>
            <p:cNvSpPr/>
            <p:nvPr/>
          </p:nvSpPr>
          <p:spPr>
            <a:xfrm>
              <a:off x="4323254" y="2620987"/>
              <a:ext cx="386715" cy="220504"/>
            </a:xfrm>
            <a:custGeom>
              <a:avLst/>
              <a:gdLst/>
              <a:ahLst/>
              <a:cxnLst/>
              <a:rect l="l" t="t" r="r" b="b"/>
              <a:pathLst>
                <a:path w="515620" h="294005">
                  <a:moveTo>
                    <a:pt x="0" y="55576"/>
                  </a:moveTo>
                  <a:lnTo>
                    <a:pt x="40062" y="85674"/>
                  </a:lnTo>
                  <a:lnTo>
                    <a:pt x="81704" y="114187"/>
                  </a:lnTo>
                  <a:lnTo>
                    <a:pt x="124848" y="141079"/>
                  </a:lnTo>
                  <a:lnTo>
                    <a:pt x="169421" y="166317"/>
                  </a:lnTo>
                  <a:lnTo>
                    <a:pt x="215348" y="189866"/>
                  </a:lnTo>
                  <a:lnTo>
                    <a:pt x="262552" y="211690"/>
                  </a:lnTo>
                  <a:lnTo>
                    <a:pt x="310961" y="231756"/>
                  </a:lnTo>
                  <a:lnTo>
                    <a:pt x="360497" y="250028"/>
                  </a:lnTo>
                  <a:lnTo>
                    <a:pt x="411087" y="266472"/>
                  </a:lnTo>
                  <a:lnTo>
                    <a:pt x="462656" y="281053"/>
                  </a:lnTo>
                  <a:lnTo>
                    <a:pt x="515127" y="293737"/>
                  </a:lnTo>
                  <a:lnTo>
                    <a:pt x="515424" y="234196"/>
                  </a:lnTo>
                  <a:lnTo>
                    <a:pt x="463067" y="221810"/>
                  </a:lnTo>
                  <a:lnTo>
                    <a:pt x="411589" y="207542"/>
                  </a:lnTo>
                  <a:lnTo>
                    <a:pt x="361063" y="191426"/>
                  </a:lnTo>
                  <a:lnTo>
                    <a:pt x="311563" y="173496"/>
                  </a:lnTo>
                  <a:lnTo>
                    <a:pt x="263163" y="153785"/>
                  </a:lnTo>
                  <a:lnTo>
                    <a:pt x="215937" y="132326"/>
                  </a:lnTo>
                  <a:lnTo>
                    <a:pt x="169959" y="109154"/>
                  </a:lnTo>
                  <a:lnTo>
                    <a:pt x="125303" y="84302"/>
                  </a:lnTo>
                  <a:lnTo>
                    <a:pt x="82041" y="57803"/>
                  </a:lnTo>
                  <a:lnTo>
                    <a:pt x="40250" y="29691"/>
                  </a:lnTo>
                  <a:lnTo>
                    <a:pt x="1" y="0"/>
                  </a:lnTo>
                  <a:lnTo>
                    <a:pt x="1" y="55576"/>
                  </a:lnTo>
                  <a:close/>
                </a:path>
              </a:pathLst>
            </a:custGeom>
            <a:ln w="85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46" name="object 92">
              <a:extLst>
                <a:ext uri="{FF2B5EF4-FFF2-40B4-BE49-F238E27FC236}">
                  <a16:creationId xmlns:a16="http://schemas.microsoft.com/office/drawing/2014/main" id="{5F0C4D54-DCF0-87AA-9C46-BC4E88C37872}"/>
                </a:ext>
              </a:extLst>
            </p:cNvPr>
            <p:cNvSpPr/>
            <p:nvPr/>
          </p:nvSpPr>
          <p:spPr>
            <a:xfrm>
              <a:off x="4593479" y="2295000"/>
              <a:ext cx="340994" cy="366236"/>
            </a:xfrm>
            <a:custGeom>
              <a:avLst/>
              <a:gdLst/>
              <a:ahLst/>
              <a:cxnLst/>
              <a:rect l="l" t="t" r="r" b="b"/>
              <a:pathLst>
                <a:path w="454659" h="488314">
                  <a:moveTo>
                    <a:pt x="106089" y="0"/>
                  </a:moveTo>
                  <a:lnTo>
                    <a:pt x="0" y="281028"/>
                  </a:lnTo>
                  <a:lnTo>
                    <a:pt x="454370" y="488242"/>
                  </a:lnTo>
                </a:path>
              </a:pathLst>
            </a:custGeom>
            <a:ln w="9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47" name="object 93">
              <a:extLst>
                <a:ext uri="{FF2B5EF4-FFF2-40B4-BE49-F238E27FC236}">
                  <a16:creationId xmlns:a16="http://schemas.microsoft.com/office/drawing/2014/main" id="{320E5524-1307-6D65-AEEB-59782CD13C24}"/>
                </a:ext>
              </a:extLst>
            </p:cNvPr>
            <p:cNvSpPr/>
            <p:nvPr/>
          </p:nvSpPr>
          <p:spPr>
            <a:xfrm>
              <a:off x="4731589" y="2728162"/>
              <a:ext cx="166211" cy="102870"/>
            </a:xfrm>
            <a:custGeom>
              <a:avLst/>
              <a:gdLst/>
              <a:ahLst/>
              <a:cxnLst/>
              <a:rect l="l" t="t" r="r" b="b"/>
              <a:pathLst>
                <a:path w="221615" h="137160">
                  <a:moveTo>
                    <a:pt x="221190" y="0"/>
                  </a:moveTo>
                  <a:lnTo>
                    <a:pt x="0" y="101617"/>
                  </a:lnTo>
                  <a:lnTo>
                    <a:pt x="0" y="136548"/>
                  </a:lnTo>
                </a:path>
              </a:pathLst>
            </a:custGeom>
            <a:ln w="86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48" name="object 94">
              <a:extLst>
                <a:ext uri="{FF2B5EF4-FFF2-40B4-BE49-F238E27FC236}">
                  <a16:creationId xmlns:a16="http://schemas.microsoft.com/office/drawing/2014/main" id="{8D5CBD0A-EF40-5CFC-B0FB-E2CB4B51AF2B}"/>
                </a:ext>
              </a:extLst>
            </p:cNvPr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603986" y="2295001"/>
              <a:ext cx="408334" cy="366182"/>
            </a:xfrm>
            <a:prstGeom prst="rect">
              <a:avLst/>
            </a:prstGeom>
          </p:spPr>
        </p:pic>
        <p:sp>
          <p:nvSpPr>
            <p:cNvPr id="149" name="object 96">
              <a:extLst>
                <a:ext uri="{FF2B5EF4-FFF2-40B4-BE49-F238E27FC236}">
                  <a16:creationId xmlns:a16="http://schemas.microsoft.com/office/drawing/2014/main" id="{4B218F53-8BA0-D4DF-27B0-4219A4F1AE25}"/>
                </a:ext>
              </a:extLst>
            </p:cNvPr>
            <p:cNvSpPr/>
            <p:nvPr/>
          </p:nvSpPr>
          <p:spPr>
            <a:xfrm>
              <a:off x="4377610" y="2530733"/>
              <a:ext cx="526733" cy="241459"/>
            </a:xfrm>
            <a:custGeom>
              <a:avLst/>
              <a:gdLst/>
              <a:ahLst/>
              <a:cxnLst/>
              <a:rect l="l" t="t" r="r" b="b"/>
              <a:pathLst>
                <a:path w="702309" h="321944">
                  <a:moveTo>
                    <a:pt x="459727" y="280266"/>
                  </a:moveTo>
                  <a:lnTo>
                    <a:pt x="416229" y="300184"/>
                  </a:lnTo>
                  <a:lnTo>
                    <a:pt x="462481" y="321368"/>
                  </a:lnTo>
                  <a:lnTo>
                    <a:pt x="505979" y="301450"/>
                  </a:lnTo>
                  <a:lnTo>
                    <a:pt x="459727" y="280266"/>
                  </a:lnTo>
                  <a:close/>
                </a:path>
                <a:path w="702309" h="321944">
                  <a:moveTo>
                    <a:pt x="524974" y="250377"/>
                  </a:moveTo>
                  <a:lnTo>
                    <a:pt x="481476" y="270307"/>
                  </a:lnTo>
                  <a:lnTo>
                    <a:pt x="527728" y="291480"/>
                  </a:lnTo>
                  <a:lnTo>
                    <a:pt x="571226" y="271561"/>
                  </a:lnTo>
                  <a:lnTo>
                    <a:pt x="524974" y="250377"/>
                  </a:lnTo>
                  <a:close/>
                </a:path>
                <a:path w="702309" h="321944">
                  <a:moveTo>
                    <a:pt x="390356" y="248495"/>
                  </a:moveTo>
                  <a:lnTo>
                    <a:pt x="346858" y="268413"/>
                  </a:lnTo>
                  <a:lnTo>
                    <a:pt x="393110" y="289598"/>
                  </a:lnTo>
                  <a:lnTo>
                    <a:pt x="436608" y="269679"/>
                  </a:lnTo>
                  <a:lnTo>
                    <a:pt x="390356" y="248495"/>
                  </a:lnTo>
                  <a:close/>
                </a:path>
                <a:path w="702309" h="321944">
                  <a:moveTo>
                    <a:pt x="590235" y="220500"/>
                  </a:moveTo>
                  <a:lnTo>
                    <a:pt x="546737" y="240418"/>
                  </a:lnTo>
                  <a:lnTo>
                    <a:pt x="592975" y="261602"/>
                  </a:lnTo>
                  <a:lnTo>
                    <a:pt x="636473" y="241684"/>
                  </a:lnTo>
                  <a:lnTo>
                    <a:pt x="590235" y="220500"/>
                  </a:lnTo>
                  <a:close/>
                </a:path>
                <a:path w="702309" h="321944">
                  <a:moveTo>
                    <a:pt x="455603" y="218607"/>
                  </a:moveTo>
                  <a:lnTo>
                    <a:pt x="412105" y="238536"/>
                  </a:lnTo>
                  <a:lnTo>
                    <a:pt x="458357" y="259709"/>
                  </a:lnTo>
                  <a:lnTo>
                    <a:pt x="501855" y="239791"/>
                  </a:lnTo>
                  <a:lnTo>
                    <a:pt x="455603" y="218607"/>
                  </a:lnTo>
                  <a:close/>
                </a:path>
                <a:path w="702309" h="321944">
                  <a:moveTo>
                    <a:pt x="182243" y="153184"/>
                  </a:moveTo>
                  <a:lnTo>
                    <a:pt x="138745" y="173102"/>
                  </a:lnTo>
                  <a:lnTo>
                    <a:pt x="323739" y="257827"/>
                  </a:lnTo>
                  <a:lnTo>
                    <a:pt x="367237" y="237909"/>
                  </a:lnTo>
                  <a:lnTo>
                    <a:pt x="182243" y="153184"/>
                  </a:lnTo>
                  <a:close/>
                </a:path>
                <a:path w="702309" h="321944">
                  <a:moveTo>
                    <a:pt x="655482" y="190612"/>
                  </a:moveTo>
                  <a:lnTo>
                    <a:pt x="611984" y="210541"/>
                  </a:lnTo>
                  <a:lnTo>
                    <a:pt x="658222" y="231714"/>
                  </a:lnTo>
                  <a:lnTo>
                    <a:pt x="701734" y="211796"/>
                  </a:lnTo>
                  <a:lnTo>
                    <a:pt x="655482" y="190612"/>
                  </a:lnTo>
                  <a:close/>
                </a:path>
                <a:path w="702309" h="321944">
                  <a:moveTo>
                    <a:pt x="520864" y="188729"/>
                  </a:moveTo>
                  <a:lnTo>
                    <a:pt x="477352" y="208648"/>
                  </a:lnTo>
                  <a:lnTo>
                    <a:pt x="523604" y="229832"/>
                  </a:lnTo>
                  <a:lnTo>
                    <a:pt x="567102" y="209914"/>
                  </a:lnTo>
                  <a:lnTo>
                    <a:pt x="520864" y="188729"/>
                  </a:lnTo>
                  <a:close/>
                </a:path>
                <a:path w="702309" h="321944">
                  <a:moveTo>
                    <a:pt x="386232" y="186836"/>
                  </a:moveTo>
                  <a:lnTo>
                    <a:pt x="342734" y="206766"/>
                  </a:lnTo>
                  <a:lnTo>
                    <a:pt x="388986" y="227939"/>
                  </a:lnTo>
                  <a:lnTo>
                    <a:pt x="432484" y="208020"/>
                  </a:lnTo>
                  <a:lnTo>
                    <a:pt x="386232" y="186836"/>
                  </a:lnTo>
                  <a:close/>
                </a:path>
                <a:path w="702309" h="321944">
                  <a:moveTo>
                    <a:pt x="586111" y="158841"/>
                  </a:moveTo>
                  <a:lnTo>
                    <a:pt x="542613" y="178770"/>
                  </a:lnTo>
                  <a:lnTo>
                    <a:pt x="588851" y="199943"/>
                  </a:lnTo>
                  <a:lnTo>
                    <a:pt x="632363" y="180025"/>
                  </a:lnTo>
                  <a:lnTo>
                    <a:pt x="586111" y="158841"/>
                  </a:lnTo>
                  <a:close/>
                </a:path>
                <a:path w="702309" h="321944">
                  <a:moveTo>
                    <a:pt x="451493" y="156959"/>
                  </a:moveTo>
                  <a:lnTo>
                    <a:pt x="407981" y="176877"/>
                  </a:lnTo>
                  <a:lnTo>
                    <a:pt x="454233" y="198061"/>
                  </a:lnTo>
                  <a:lnTo>
                    <a:pt x="497731" y="178143"/>
                  </a:lnTo>
                  <a:lnTo>
                    <a:pt x="451493" y="156959"/>
                  </a:lnTo>
                  <a:close/>
                </a:path>
                <a:path w="702309" h="321944">
                  <a:moveTo>
                    <a:pt x="316861" y="155077"/>
                  </a:moveTo>
                  <a:lnTo>
                    <a:pt x="273363" y="174995"/>
                  </a:lnTo>
                  <a:lnTo>
                    <a:pt x="319615" y="196168"/>
                  </a:lnTo>
                  <a:lnTo>
                    <a:pt x="363113" y="176250"/>
                  </a:lnTo>
                  <a:lnTo>
                    <a:pt x="316861" y="155077"/>
                  </a:lnTo>
                  <a:close/>
                </a:path>
                <a:path w="702309" h="321944">
                  <a:moveTo>
                    <a:pt x="516740" y="127070"/>
                  </a:moveTo>
                  <a:lnTo>
                    <a:pt x="473242" y="147000"/>
                  </a:lnTo>
                  <a:lnTo>
                    <a:pt x="519494" y="168173"/>
                  </a:lnTo>
                  <a:lnTo>
                    <a:pt x="562992" y="148255"/>
                  </a:lnTo>
                  <a:lnTo>
                    <a:pt x="516740" y="127070"/>
                  </a:lnTo>
                  <a:close/>
                </a:path>
                <a:path w="702309" h="321944">
                  <a:moveTo>
                    <a:pt x="382122" y="125188"/>
                  </a:moveTo>
                  <a:lnTo>
                    <a:pt x="338610" y="145107"/>
                  </a:lnTo>
                  <a:lnTo>
                    <a:pt x="384862" y="166291"/>
                  </a:lnTo>
                  <a:lnTo>
                    <a:pt x="428360" y="146372"/>
                  </a:lnTo>
                  <a:lnTo>
                    <a:pt x="382122" y="125188"/>
                  </a:lnTo>
                  <a:close/>
                </a:path>
                <a:path w="702309" h="321944">
                  <a:moveTo>
                    <a:pt x="247490" y="123306"/>
                  </a:moveTo>
                  <a:lnTo>
                    <a:pt x="203992" y="143225"/>
                  </a:lnTo>
                  <a:lnTo>
                    <a:pt x="250244" y="164409"/>
                  </a:lnTo>
                  <a:lnTo>
                    <a:pt x="293742" y="144479"/>
                  </a:lnTo>
                  <a:lnTo>
                    <a:pt x="247490" y="123306"/>
                  </a:lnTo>
                  <a:close/>
                </a:path>
                <a:path w="702309" h="321944">
                  <a:moveTo>
                    <a:pt x="112873" y="121413"/>
                  </a:moveTo>
                  <a:lnTo>
                    <a:pt x="69375" y="141331"/>
                  </a:lnTo>
                  <a:lnTo>
                    <a:pt x="115612" y="162515"/>
                  </a:lnTo>
                  <a:lnTo>
                    <a:pt x="159125" y="142597"/>
                  </a:lnTo>
                  <a:lnTo>
                    <a:pt x="112873" y="121413"/>
                  </a:lnTo>
                  <a:close/>
                </a:path>
                <a:path w="702309" h="321944">
                  <a:moveTo>
                    <a:pt x="447369" y="95300"/>
                  </a:moveTo>
                  <a:lnTo>
                    <a:pt x="403871" y="115229"/>
                  </a:lnTo>
                  <a:lnTo>
                    <a:pt x="450123" y="136402"/>
                  </a:lnTo>
                  <a:lnTo>
                    <a:pt x="493621" y="116484"/>
                  </a:lnTo>
                  <a:lnTo>
                    <a:pt x="447369" y="95300"/>
                  </a:lnTo>
                  <a:close/>
                </a:path>
                <a:path w="702309" h="321944">
                  <a:moveTo>
                    <a:pt x="312737" y="93418"/>
                  </a:moveTo>
                  <a:lnTo>
                    <a:pt x="269239" y="113336"/>
                  </a:lnTo>
                  <a:lnTo>
                    <a:pt x="315491" y="134520"/>
                  </a:lnTo>
                  <a:lnTo>
                    <a:pt x="358989" y="114602"/>
                  </a:lnTo>
                  <a:lnTo>
                    <a:pt x="312737" y="93418"/>
                  </a:lnTo>
                  <a:close/>
                </a:path>
                <a:path w="702309" h="321944">
                  <a:moveTo>
                    <a:pt x="178120" y="91536"/>
                  </a:moveTo>
                  <a:lnTo>
                    <a:pt x="134622" y="111454"/>
                  </a:lnTo>
                  <a:lnTo>
                    <a:pt x="180874" y="132638"/>
                  </a:lnTo>
                  <a:lnTo>
                    <a:pt x="224371" y="112709"/>
                  </a:lnTo>
                  <a:lnTo>
                    <a:pt x="178120" y="91536"/>
                  </a:lnTo>
                  <a:close/>
                </a:path>
                <a:path w="702309" h="321944">
                  <a:moveTo>
                    <a:pt x="43502" y="89643"/>
                  </a:moveTo>
                  <a:lnTo>
                    <a:pt x="0" y="109561"/>
                  </a:lnTo>
                  <a:lnTo>
                    <a:pt x="46242" y="130745"/>
                  </a:lnTo>
                  <a:lnTo>
                    <a:pt x="89754" y="110827"/>
                  </a:lnTo>
                  <a:lnTo>
                    <a:pt x="43502" y="89643"/>
                  </a:lnTo>
                  <a:close/>
                </a:path>
                <a:path w="702309" h="321944">
                  <a:moveTo>
                    <a:pt x="377998" y="63529"/>
                  </a:moveTo>
                  <a:lnTo>
                    <a:pt x="334501" y="83459"/>
                  </a:lnTo>
                  <a:lnTo>
                    <a:pt x="380752" y="104632"/>
                  </a:lnTo>
                  <a:lnTo>
                    <a:pt x="424236" y="84713"/>
                  </a:lnTo>
                  <a:lnTo>
                    <a:pt x="377998" y="63529"/>
                  </a:lnTo>
                  <a:close/>
                </a:path>
                <a:path w="702309" h="321944">
                  <a:moveTo>
                    <a:pt x="243367" y="61647"/>
                  </a:moveTo>
                  <a:lnTo>
                    <a:pt x="199869" y="81566"/>
                  </a:lnTo>
                  <a:lnTo>
                    <a:pt x="246120" y="102750"/>
                  </a:lnTo>
                  <a:lnTo>
                    <a:pt x="289618" y="82831"/>
                  </a:lnTo>
                  <a:lnTo>
                    <a:pt x="243367" y="61647"/>
                  </a:lnTo>
                  <a:close/>
                </a:path>
                <a:path w="702309" h="321944">
                  <a:moveTo>
                    <a:pt x="108749" y="59765"/>
                  </a:moveTo>
                  <a:lnTo>
                    <a:pt x="65251" y="79684"/>
                  </a:lnTo>
                  <a:lnTo>
                    <a:pt x="111503" y="100868"/>
                  </a:lnTo>
                  <a:lnTo>
                    <a:pt x="155001" y="80938"/>
                  </a:lnTo>
                  <a:lnTo>
                    <a:pt x="108749" y="59765"/>
                  </a:lnTo>
                  <a:close/>
                </a:path>
                <a:path w="702309" h="321944">
                  <a:moveTo>
                    <a:pt x="308628" y="31770"/>
                  </a:moveTo>
                  <a:lnTo>
                    <a:pt x="265130" y="51688"/>
                  </a:lnTo>
                  <a:lnTo>
                    <a:pt x="311382" y="72872"/>
                  </a:lnTo>
                  <a:lnTo>
                    <a:pt x="354865" y="52943"/>
                  </a:lnTo>
                  <a:lnTo>
                    <a:pt x="308628" y="31770"/>
                  </a:lnTo>
                  <a:close/>
                </a:path>
                <a:path w="702309" h="321944">
                  <a:moveTo>
                    <a:pt x="173996" y="29877"/>
                  </a:moveTo>
                  <a:lnTo>
                    <a:pt x="130498" y="49795"/>
                  </a:lnTo>
                  <a:lnTo>
                    <a:pt x="176750" y="70979"/>
                  </a:lnTo>
                  <a:lnTo>
                    <a:pt x="220248" y="51061"/>
                  </a:lnTo>
                  <a:lnTo>
                    <a:pt x="173996" y="29877"/>
                  </a:lnTo>
                  <a:close/>
                </a:path>
                <a:path w="702309" h="321944">
                  <a:moveTo>
                    <a:pt x="239257" y="0"/>
                  </a:moveTo>
                  <a:lnTo>
                    <a:pt x="195745" y="19918"/>
                  </a:lnTo>
                  <a:lnTo>
                    <a:pt x="242011" y="41102"/>
                  </a:lnTo>
                  <a:lnTo>
                    <a:pt x="285495" y="21172"/>
                  </a:lnTo>
                  <a:lnTo>
                    <a:pt x="2392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50" name="object 97">
              <a:extLst>
                <a:ext uri="{FF2B5EF4-FFF2-40B4-BE49-F238E27FC236}">
                  <a16:creationId xmlns:a16="http://schemas.microsoft.com/office/drawing/2014/main" id="{1B3358C1-3D1A-4240-1B6E-D3CF34417B92}"/>
                </a:ext>
              </a:extLst>
            </p:cNvPr>
            <p:cNvSpPr/>
            <p:nvPr/>
          </p:nvSpPr>
          <p:spPr>
            <a:xfrm>
              <a:off x="4377610" y="2545672"/>
              <a:ext cx="526733" cy="232410"/>
            </a:xfrm>
            <a:custGeom>
              <a:avLst/>
              <a:gdLst/>
              <a:ahLst/>
              <a:cxnLst/>
              <a:rect l="l" t="t" r="r" b="b"/>
              <a:pathLst>
                <a:path w="702309" h="309880">
                  <a:moveTo>
                    <a:pt x="195745" y="0"/>
                  </a:moveTo>
                  <a:lnTo>
                    <a:pt x="195745" y="7942"/>
                  </a:lnTo>
                  <a:lnTo>
                    <a:pt x="241997" y="29115"/>
                  </a:lnTo>
                  <a:lnTo>
                    <a:pt x="242011" y="21184"/>
                  </a:lnTo>
                  <a:lnTo>
                    <a:pt x="195745" y="0"/>
                  </a:lnTo>
                  <a:close/>
                </a:path>
                <a:path w="702309" h="309880">
                  <a:moveTo>
                    <a:pt x="285495" y="1254"/>
                  </a:moveTo>
                  <a:lnTo>
                    <a:pt x="242011" y="21184"/>
                  </a:lnTo>
                  <a:lnTo>
                    <a:pt x="241997" y="29115"/>
                  </a:lnTo>
                  <a:lnTo>
                    <a:pt x="285495" y="9197"/>
                  </a:lnTo>
                  <a:lnTo>
                    <a:pt x="285495" y="1254"/>
                  </a:lnTo>
                  <a:close/>
                </a:path>
                <a:path w="702309" h="309880">
                  <a:moveTo>
                    <a:pt x="265130" y="31770"/>
                  </a:moveTo>
                  <a:lnTo>
                    <a:pt x="265130" y="39713"/>
                  </a:lnTo>
                  <a:lnTo>
                    <a:pt x="311367" y="60886"/>
                  </a:lnTo>
                  <a:lnTo>
                    <a:pt x="311382" y="52954"/>
                  </a:lnTo>
                  <a:lnTo>
                    <a:pt x="265130" y="31770"/>
                  </a:lnTo>
                  <a:close/>
                </a:path>
                <a:path w="702309" h="309880">
                  <a:moveTo>
                    <a:pt x="354865" y="33025"/>
                  </a:moveTo>
                  <a:lnTo>
                    <a:pt x="311382" y="52954"/>
                  </a:lnTo>
                  <a:lnTo>
                    <a:pt x="311367" y="60886"/>
                  </a:lnTo>
                  <a:lnTo>
                    <a:pt x="354865" y="40967"/>
                  </a:lnTo>
                  <a:lnTo>
                    <a:pt x="354865" y="33025"/>
                  </a:lnTo>
                  <a:close/>
                </a:path>
                <a:path w="702309" h="309880">
                  <a:moveTo>
                    <a:pt x="334501" y="63541"/>
                  </a:moveTo>
                  <a:lnTo>
                    <a:pt x="334501" y="71483"/>
                  </a:lnTo>
                  <a:lnTo>
                    <a:pt x="380752" y="92656"/>
                  </a:lnTo>
                  <a:lnTo>
                    <a:pt x="380752" y="84713"/>
                  </a:lnTo>
                  <a:lnTo>
                    <a:pt x="334501" y="63541"/>
                  </a:lnTo>
                  <a:close/>
                </a:path>
                <a:path w="702309" h="309880">
                  <a:moveTo>
                    <a:pt x="424236" y="64795"/>
                  </a:moveTo>
                  <a:lnTo>
                    <a:pt x="380752" y="84713"/>
                  </a:lnTo>
                  <a:lnTo>
                    <a:pt x="380752" y="92656"/>
                  </a:lnTo>
                  <a:lnTo>
                    <a:pt x="424236" y="72738"/>
                  </a:lnTo>
                  <a:lnTo>
                    <a:pt x="424236" y="64795"/>
                  </a:lnTo>
                  <a:close/>
                </a:path>
                <a:path w="702309" h="309880">
                  <a:moveTo>
                    <a:pt x="403871" y="95311"/>
                  </a:moveTo>
                  <a:lnTo>
                    <a:pt x="403871" y="103243"/>
                  </a:lnTo>
                  <a:lnTo>
                    <a:pt x="450109" y="124420"/>
                  </a:lnTo>
                  <a:lnTo>
                    <a:pt x="450123" y="116484"/>
                  </a:lnTo>
                  <a:lnTo>
                    <a:pt x="403871" y="95311"/>
                  </a:lnTo>
                  <a:close/>
                </a:path>
                <a:path w="702309" h="309880">
                  <a:moveTo>
                    <a:pt x="493621" y="96566"/>
                  </a:moveTo>
                  <a:lnTo>
                    <a:pt x="450123" y="116484"/>
                  </a:lnTo>
                  <a:lnTo>
                    <a:pt x="450123" y="124420"/>
                  </a:lnTo>
                  <a:lnTo>
                    <a:pt x="493621" y="104508"/>
                  </a:lnTo>
                  <a:lnTo>
                    <a:pt x="493621" y="96566"/>
                  </a:lnTo>
                  <a:close/>
                </a:path>
                <a:path w="702309" h="309880">
                  <a:moveTo>
                    <a:pt x="473242" y="127082"/>
                  </a:moveTo>
                  <a:lnTo>
                    <a:pt x="473242" y="135013"/>
                  </a:lnTo>
                  <a:lnTo>
                    <a:pt x="519480" y="156197"/>
                  </a:lnTo>
                  <a:lnTo>
                    <a:pt x="519494" y="148255"/>
                  </a:lnTo>
                  <a:lnTo>
                    <a:pt x="473242" y="127082"/>
                  </a:lnTo>
                  <a:close/>
                </a:path>
                <a:path w="702309" h="309880">
                  <a:moveTo>
                    <a:pt x="562992" y="128336"/>
                  </a:moveTo>
                  <a:lnTo>
                    <a:pt x="519494" y="148255"/>
                  </a:lnTo>
                  <a:lnTo>
                    <a:pt x="519480" y="156197"/>
                  </a:lnTo>
                  <a:lnTo>
                    <a:pt x="562992" y="136279"/>
                  </a:lnTo>
                  <a:lnTo>
                    <a:pt x="562992" y="128336"/>
                  </a:lnTo>
                  <a:close/>
                </a:path>
                <a:path w="702309" h="309880">
                  <a:moveTo>
                    <a:pt x="542613" y="158852"/>
                  </a:moveTo>
                  <a:lnTo>
                    <a:pt x="542613" y="166784"/>
                  </a:lnTo>
                  <a:lnTo>
                    <a:pt x="588851" y="187968"/>
                  </a:lnTo>
                  <a:lnTo>
                    <a:pt x="588851" y="180025"/>
                  </a:lnTo>
                  <a:lnTo>
                    <a:pt x="542613" y="158852"/>
                  </a:lnTo>
                  <a:close/>
                </a:path>
                <a:path w="702309" h="309880">
                  <a:moveTo>
                    <a:pt x="632363" y="160107"/>
                  </a:moveTo>
                  <a:lnTo>
                    <a:pt x="588851" y="180025"/>
                  </a:lnTo>
                  <a:lnTo>
                    <a:pt x="588851" y="187968"/>
                  </a:lnTo>
                  <a:lnTo>
                    <a:pt x="632363" y="168050"/>
                  </a:lnTo>
                  <a:lnTo>
                    <a:pt x="632363" y="160107"/>
                  </a:lnTo>
                  <a:close/>
                </a:path>
                <a:path w="702309" h="309880">
                  <a:moveTo>
                    <a:pt x="701734" y="191877"/>
                  </a:moveTo>
                  <a:lnTo>
                    <a:pt x="658222" y="211796"/>
                  </a:lnTo>
                  <a:lnTo>
                    <a:pt x="658236" y="219732"/>
                  </a:lnTo>
                  <a:lnTo>
                    <a:pt x="701734" y="199820"/>
                  </a:lnTo>
                  <a:lnTo>
                    <a:pt x="701734" y="191877"/>
                  </a:lnTo>
                  <a:close/>
                </a:path>
                <a:path w="702309" h="309880">
                  <a:moveTo>
                    <a:pt x="611984" y="190623"/>
                  </a:moveTo>
                  <a:lnTo>
                    <a:pt x="611984" y="198554"/>
                  </a:lnTo>
                  <a:lnTo>
                    <a:pt x="658222" y="219732"/>
                  </a:lnTo>
                  <a:lnTo>
                    <a:pt x="658222" y="211796"/>
                  </a:lnTo>
                  <a:lnTo>
                    <a:pt x="611984" y="190623"/>
                  </a:lnTo>
                  <a:close/>
                </a:path>
                <a:path w="702309" h="309880">
                  <a:moveTo>
                    <a:pt x="130498" y="29877"/>
                  </a:moveTo>
                  <a:lnTo>
                    <a:pt x="130498" y="37819"/>
                  </a:lnTo>
                  <a:lnTo>
                    <a:pt x="176750" y="59004"/>
                  </a:lnTo>
                  <a:lnTo>
                    <a:pt x="176750" y="51061"/>
                  </a:lnTo>
                  <a:lnTo>
                    <a:pt x="130498" y="29877"/>
                  </a:lnTo>
                  <a:close/>
                </a:path>
                <a:path w="702309" h="309880">
                  <a:moveTo>
                    <a:pt x="220248" y="31143"/>
                  </a:moveTo>
                  <a:lnTo>
                    <a:pt x="176750" y="51061"/>
                  </a:lnTo>
                  <a:lnTo>
                    <a:pt x="176750" y="59004"/>
                  </a:lnTo>
                  <a:lnTo>
                    <a:pt x="220248" y="39074"/>
                  </a:lnTo>
                  <a:lnTo>
                    <a:pt x="220248" y="31143"/>
                  </a:lnTo>
                  <a:close/>
                </a:path>
                <a:path w="702309" h="309880">
                  <a:moveTo>
                    <a:pt x="199869" y="61647"/>
                  </a:moveTo>
                  <a:lnTo>
                    <a:pt x="199869" y="69590"/>
                  </a:lnTo>
                  <a:lnTo>
                    <a:pt x="246120" y="90774"/>
                  </a:lnTo>
                  <a:lnTo>
                    <a:pt x="246120" y="82831"/>
                  </a:lnTo>
                  <a:lnTo>
                    <a:pt x="199869" y="61647"/>
                  </a:lnTo>
                  <a:close/>
                </a:path>
                <a:path w="702309" h="309880">
                  <a:moveTo>
                    <a:pt x="289618" y="62913"/>
                  </a:moveTo>
                  <a:lnTo>
                    <a:pt x="246120" y="82831"/>
                  </a:lnTo>
                  <a:lnTo>
                    <a:pt x="246120" y="90774"/>
                  </a:lnTo>
                  <a:lnTo>
                    <a:pt x="289618" y="70845"/>
                  </a:lnTo>
                  <a:lnTo>
                    <a:pt x="289618" y="62913"/>
                  </a:lnTo>
                  <a:close/>
                </a:path>
                <a:path w="702309" h="309880">
                  <a:moveTo>
                    <a:pt x="269239" y="93418"/>
                  </a:moveTo>
                  <a:lnTo>
                    <a:pt x="269239" y="101361"/>
                  </a:lnTo>
                  <a:lnTo>
                    <a:pt x="315491" y="122545"/>
                  </a:lnTo>
                  <a:lnTo>
                    <a:pt x="315491" y="114602"/>
                  </a:lnTo>
                  <a:lnTo>
                    <a:pt x="269239" y="93418"/>
                  </a:lnTo>
                  <a:close/>
                </a:path>
                <a:path w="702309" h="309880">
                  <a:moveTo>
                    <a:pt x="358989" y="94684"/>
                  </a:moveTo>
                  <a:lnTo>
                    <a:pt x="315491" y="114602"/>
                  </a:lnTo>
                  <a:lnTo>
                    <a:pt x="315491" y="122545"/>
                  </a:lnTo>
                  <a:lnTo>
                    <a:pt x="358989" y="102615"/>
                  </a:lnTo>
                  <a:lnTo>
                    <a:pt x="358989" y="94684"/>
                  </a:lnTo>
                  <a:close/>
                </a:path>
                <a:path w="702309" h="309880">
                  <a:moveTo>
                    <a:pt x="338610" y="125188"/>
                  </a:moveTo>
                  <a:lnTo>
                    <a:pt x="338610" y="133131"/>
                  </a:lnTo>
                  <a:lnTo>
                    <a:pt x="384862" y="154315"/>
                  </a:lnTo>
                  <a:lnTo>
                    <a:pt x="384862" y="146372"/>
                  </a:lnTo>
                  <a:lnTo>
                    <a:pt x="338610" y="125188"/>
                  </a:lnTo>
                  <a:close/>
                </a:path>
                <a:path w="702309" h="309880">
                  <a:moveTo>
                    <a:pt x="428360" y="126454"/>
                  </a:moveTo>
                  <a:lnTo>
                    <a:pt x="384862" y="146372"/>
                  </a:lnTo>
                  <a:lnTo>
                    <a:pt x="384862" y="154315"/>
                  </a:lnTo>
                  <a:lnTo>
                    <a:pt x="428360" y="134386"/>
                  </a:lnTo>
                  <a:lnTo>
                    <a:pt x="428360" y="126454"/>
                  </a:lnTo>
                  <a:close/>
                </a:path>
                <a:path w="702309" h="309880">
                  <a:moveTo>
                    <a:pt x="407981" y="156959"/>
                  </a:moveTo>
                  <a:lnTo>
                    <a:pt x="407981" y="164902"/>
                  </a:lnTo>
                  <a:lnTo>
                    <a:pt x="454233" y="186086"/>
                  </a:lnTo>
                  <a:lnTo>
                    <a:pt x="454233" y="178143"/>
                  </a:lnTo>
                  <a:lnTo>
                    <a:pt x="407981" y="156959"/>
                  </a:lnTo>
                  <a:close/>
                </a:path>
                <a:path w="702309" h="309880">
                  <a:moveTo>
                    <a:pt x="497731" y="158225"/>
                  </a:moveTo>
                  <a:lnTo>
                    <a:pt x="454233" y="178143"/>
                  </a:lnTo>
                  <a:lnTo>
                    <a:pt x="454233" y="186086"/>
                  </a:lnTo>
                  <a:lnTo>
                    <a:pt x="497731" y="166156"/>
                  </a:lnTo>
                  <a:lnTo>
                    <a:pt x="497731" y="158225"/>
                  </a:lnTo>
                  <a:close/>
                </a:path>
                <a:path w="702309" h="309880">
                  <a:moveTo>
                    <a:pt x="477352" y="188729"/>
                  </a:moveTo>
                  <a:lnTo>
                    <a:pt x="477352" y="196672"/>
                  </a:lnTo>
                  <a:lnTo>
                    <a:pt x="523604" y="217856"/>
                  </a:lnTo>
                  <a:lnTo>
                    <a:pt x="523604" y="209914"/>
                  </a:lnTo>
                  <a:lnTo>
                    <a:pt x="477352" y="188729"/>
                  </a:lnTo>
                  <a:close/>
                </a:path>
                <a:path w="702309" h="309880">
                  <a:moveTo>
                    <a:pt x="567102" y="189995"/>
                  </a:moveTo>
                  <a:lnTo>
                    <a:pt x="523604" y="209914"/>
                  </a:lnTo>
                  <a:lnTo>
                    <a:pt x="523604" y="217856"/>
                  </a:lnTo>
                  <a:lnTo>
                    <a:pt x="567102" y="197927"/>
                  </a:lnTo>
                  <a:lnTo>
                    <a:pt x="567102" y="189995"/>
                  </a:lnTo>
                  <a:close/>
                </a:path>
                <a:path w="702309" h="309880">
                  <a:moveTo>
                    <a:pt x="546737" y="220500"/>
                  </a:moveTo>
                  <a:lnTo>
                    <a:pt x="546737" y="228443"/>
                  </a:lnTo>
                  <a:lnTo>
                    <a:pt x="592975" y="249627"/>
                  </a:lnTo>
                  <a:lnTo>
                    <a:pt x="592975" y="241684"/>
                  </a:lnTo>
                  <a:lnTo>
                    <a:pt x="546737" y="220500"/>
                  </a:lnTo>
                  <a:close/>
                </a:path>
                <a:path w="702309" h="309880">
                  <a:moveTo>
                    <a:pt x="636473" y="221766"/>
                  </a:moveTo>
                  <a:lnTo>
                    <a:pt x="592975" y="241684"/>
                  </a:lnTo>
                  <a:lnTo>
                    <a:pt x="592975" y="249627"/>
                  </a:lnTo>
                  <a:lnTo>
                    <a:pt x="636487" y="229697"/>
                  </a:lnTo>
                  <a:lnTo>
                    <a:pt x="636473" y="221766"/>
                  </a:lnTo>
                  <a:close/>
                </a:path>
                <a:path w="702309" h="309880">
                  <a:moveTo>
                    <a:pt x="65251" y="59765"/>
                  </a:moveTo>
                  <a:lnTo>
                    <a:pt x="65251" y="67708"/>
                  </a:lnTo>
                  <a:lnTo>
                    <a:pt x="111503" y="88881"/>
                  </a:lnTo>
                  <a:lnTo>
                    <a:pt x="111503" y="80949"/>
                  </a:lnTo>
                  <a:lnTo>
                    <a:pt x="65251" y="59765"/>
                  </a:lnTo>
                  <a:close/>
                </a:path>
                <a:path w="702309" h="309880">
                  <a:moveTo>
                    <a:pt x="155001" y="61020"/>
                  </a:moveTo>
                  <a:lnTo>
                    <a:pt x="111503" y="80949"/>
                  </a:lnTo>
                  <a:lnTo>
                    <a:pt x="111503" y="88881"/>
                  </a:lnTo>
                  <a:lnTo>
                    <a:pt x="155001" y="68963"/>
                  </a:lnTo>
                  <a:lnTo>
                    <a:pt x="155001" y="61020"/>
                  </a:lnTo>
                  <a:close/>
                </a:path>
                <a:path w="702309" h="309880">
                  <a:moveTo>
                    <a:pt x="134622" y="91536"/>
                  </a:moveTo>
                  <a:lnTo>
                    <a:pt x="134622" y="99478"/>
                  </a:lnTo>
                  <a:lnTo>
                    <a:pt x="180874" y="120651"/>
                  </a:lnTo>
                  <a:lnTo>
                    <a:pt x="180874" y="112720"/>
                  </a:lnTo>
                  <a:lnTo>
                    <a:pt x="134622" y="91536"/>
                  </a:lnTo>
                  <a:close/>
                </a:path>
                <a:path w="702309" h="309880">
                  <a:moveTo>
                    <a:pt x="224371" y="92791"/>
                  </a:moveTo>
                  <a:lnTo>
                    <a:pt x="180874" y="112720"/>
                  </a:lnTo>
                  <a:lnTo>
                    <a:pt x="180874" y="120651"/>
                  </a:lnTo>
                  <a:lnTo>
                    <a:pt x="224371" y="100733"/>
                  </a:lnTo>
                  <a:lnTo>
                    <a:pt x="224371" y="92791"/>
                  </a:lnTo>
                  <a:close/>
                </a:path>
                <a:path w="702309" h="309880">
                  <a:moveTo>
                    <a:pt x="203992" y="123306"/>
                  </a:moveTo>
                  <a:lnTo>
                    <a:pt x="203992" y="131249"/>
                  </a:lnTo>
                  <a:lnTo>
                    <a:pt x="250244" y="152422"/>
                  </a:lnTo>
                  <a:lnTo>
                    <a:pt x="250244" y="144490"/>
                  </a:lnTo>
                  <a:lnTo>
                    <a:pt x="203992" y="123306"/>
                  </a:lnTo>
                  <a:close/>
                </a:path>
                <a:path w="702309" h="309880">
                  <a:moveTo>
                    <a:pt x="293742" y="124561"/>
                  </a:moveTo>
                  <a:lnTo>
                    <a:pt x="250244" y="144490"/>
                  </a:lnTo>
                  <a:lnTo>
                    <a:pt x="250244" y="152422"/>
                  </a:lnTo>
                  <a:lnTo>
                    <a:pt x="293742" y="132504"/>
                  </a:lnTo>
                  <a:lnTo>
                    <a:pt x="293742" y="124561"/>
                  </a:lnTo>
                  <a:close/>
                </a:path>
                <a:path w="702309" h="309880">
                  <a:moveTo>
                    <a:pt x="412105" y="218618"/>
                  </a:moveTo>
                  <a:lnTo>
                    <a:pt x="412105" y="226549"/>
                  </a:lnTo>
                  <a:lnTo>
                    <a:pt x="458357" y="247734"/>
                  </a:lnTo>
                  <a:lnTo>
                    <a:pt x="458357" y="239791"/>
                  </a:lnTo>
                  <a:lnTo>
                    <a:pt x="412105" y="218618"/>
                  </a:lnTo>
                  <a:close/>
                </a:path>
                <a:path w="702309" h="309880">
                  <a:moveTo>
                    <a:pt x="501855" y="219873"/>
                  </a:moveTo>
                  <a:lnTo>
                    <a:pt x="458357" y="239791"/>
                  </a:lnTo>
                  <a:lnTo>
                    <a:pt x="458357" y="247734"/>
                  </a:lnTo>
                  <a:lnTo>
                    <a:pt x="501855" y="227815"/>
                  </a:lnTo>
                  <a:lnTo>
                    <a:pt x="501855" y="219873"/>
                  </a:lnTo>
                  <a:close/>
                </a:path>
                <a:path w="702309" h="309880">
                  <a:moveTo>
                    <a:pt x="138745" y="153184"/>
                  </a:moveTo>
                  <a:lnTo>
                    <a:pt x="138745" y="161126"/>
                  </a:lnTo>
                  <a:lnTo>
                    <a:pt x="323739" y="245851"/>
                  </a:lnTo>
                  <a:lnTo>
                    <a:pt x="323739" y="237909"/>
                  </a:lnTo>
                  <a:lnTo>
                    <a:pt x="138745" y="153184"/>
                  </a:lnTo>
                  <a:close/>
                </a:path>
                <a:path w="702309" h="309880">
                  <a:moveTo>
                    <a:pt x="367237" y="217991"/>
                  </a:moveTo>
                  <a:lnTo>
                    <a:pt x="323739" y="237909"/>
                  </a:lnTo>
                  <a:lnTo>
                    <a:pt x="323739" y="245851"/>
                  </a:lnTo>
                  <a:lnTo>
                    <a:pt x="367237" y="225922"/>
                  </a:lnTo>
                  <a:lnTo>
                    <a:pt x="367237" y="217991"/>
                  </a:lnTo>
                  <a:close/>
                </a:path>
                <a:path w="702309" h="309880">
                  <a:moveTo>
                    <a:pt x="342734" y="186847"/>
                  </a:moveTo>
                  <a:lnTo>
                    <a:pt x="342734" y="194779"/>
                  </a:lnTo>
                  <a:lnTo>
                    <a:pt x="388986" y="215963"/>
                  </a:lnTo>
                  <a:lnTo>
                    <a:pt x="388986" y="208020"/>
                  </a:lnTo>
                  <a:lnTo>
                    <a:pt x="342734" y="186847"/>
                  </a:lnTo>
                  <a:close/>
                </a:path>
                <a:path w="702309" h="309880">
                  <a:moveTo>
                    <a:pt x="432484" y="188102"/>
                  </a:moveTo>
                  <a:lnTo>
                    <a:pt x="388986" y="208020"/>
                  </a:lnTo>
                  <a:lnTo>
                    <a:pt x="388986" y="215963"/>
                  </a:lnTo>
                  <a:lnTo>
                    <a:pt x="432484" y="196045"/>
                  </a:lnTo>
                  <a:lnTo>
                    <a:pt x="432484" y="188102"/>
                  </a:lnTo>
                  <a:close/>
                </a:path>
                <a:path w="702309" h="309880">
                  <a:moveTo>
                    <a:pt x="273363" y="155077"/>
                  </a:moveTo>
                  <a:lnTo>
                    <a:pt x="273363" y="163020"/>
                  </a:lnTo>
                  <a:lnTo>
                    <a:pt x="319615" y="184192"/>
                  </a:lnTo>
                  <a:lnTo>
                    <a:pt x="319615" y="176250"/>
                  </a:lnTo>
                  <a:lnTo>
                    <a:pt x="273363" y="155077"/>
                  </a:lnTo>
                  <a:close/>
                </a:path>
                <a:path w="702309" h="309880">
                  <a:moveTo>
                    <a:pt x="363113" y="156332"/>
                  </a:moveTo>
                  <a:lnTo>
                    <a:pt x="319615" y="176250"/>
                  </a:lnTo>
                  <a:lnTo>
                    <a:pt x="319615" y="184192"/>
                  </a:lnTo>
                  <a:lnTo>
                    <a:pt x="363113" y="164274"/>
                  </a:lnTo>
                  <a:lnTo>
                    <a:pt x="363113" y="156332"/>
                  </a:lnTo>
                  <a:close/>
                </a:path>
                <a:path w="702309" h="309880">
                  <a:moveTo>
                    <a:pt x="481476" y="250389"/>
                  </a:moveTo>
                  <a:lnTo>
                    <a:pt x="481476" y="258320"/>
                  </a:lnTo>
                  <a:lnTo>
                    <a:pt x="527728" y="279504"/>
                  </a:lnTo>
                  <a:lnTo>
                    <a:pt x="527728" y="271561"/>
                  </a:lnTo>
                  <a:lnTo>
                    <a:pt x="481476" y="250389"/>
                  </a:lnTo>
                  <a:close/>
                </a:path>
                <a:path w="702309" h="309880">
                  <a:moveTo>
                    <a:pt x="571226" y="251643"/>
                  </a:moveTo>
                  <a:lnTo>
                    <a:pt x="527728" y="271561"/>
                  </a:lnTo>
                  <a:lnTo>
                    <a:pt x="527728" y="279504"/>
                  </a:lnTo>
                  <a:lnTo>
                    <a:pt x="571226" y="259586"/>
                  </a:lnTo>
                  <a:lnTo>
                    <a:pt x="571226" y="251643"/>
                  </a:lnTo>
                  <a:close/>
                </a:path>
                <a:path w="702309" h="309880">
                  <a:moveTo>
                    <a:pt x="0" y="89643"/>
                  </a:moveTo>
                  <a:lnTo>
                    <a:pt x="0" y="97585"/>
                  </a:lnTo>
                  <a:lnTo>
                    <a:pt x="46242" y="118769"/>
                  </a:lnTo>
                  <a:lnTo>
                    <a:pt x="46242" y="110827"/>
                  </a:lnTo>
                  <a:lnTo>
                    <a:pt x="0" y="89643"/>
                  </a:lnTo>
                  <a:close/>
                </a:path>
                <a:path w="702309" h="309880">
                  <a:moveTo>
                    <a:pt x="89754" y="90908"/>
                  </a:moveTo>
                  <a:lnTo>
                    <a:pt x="46242" y="110827"/>
                  </a:lnTo>
                  <a:lnTo>
                    <a:pt x="46242" y="118769"/>
                  </a:lnTo>
                  <a:lnTo>
                    <a:pt x="89754" y="98840"/>
                  </a:lnTo>
                  <a:lnTo>
                    <a:pt x="89754" y="90908"/>
                  </a:lnTo>
                  <a:close/>
                </a:path>
                <a:path w="702309" h="309880">
                  <a:moveTo>
                    <a:pt x="69375" y="121413"/>
                  </a:moveTo>
                  <a:lnTo>
                    <a:pt x="69375" y="129356"/>
                  </a:lnTo>
                  <a:lnTo>
                    <a:pt x="115612" y="150540"/>
                  </a:lnTo>
                  <a:lnTo>
                    <a:pt x="115612" y="142597"/>
                  </a:lnTo>
                  <a:lnTo>
                    <a:pt x="69375" y="121413"/>
                  </a:lnTo>
                  <a:close/>
                </a:path>
                <a:path w="702309" h="309880">
                  <a:moveTo>
                    <a:pt x="159125" y="122679"/>
                  </a:moveTo>
                  <a:lnTo>
                    <a:pt x="115612" y="142597"/>
                  </a:lnTo>
                  <a:lnTo>
                    <a:pt x="115612" y="150540"/>
                  </a:lnTo>
                  <a:lnTo>
                    <a:pt x="159125" y="130610"/>
                  </a:lnTo>
                  <a:lnTo>
                    <a:pt x="159125" y="122679"/>
                  </a:lnTo>
                  <a:close/>
                </a:path>
                <a:path w="702309" h="309880">
                  <a:moveTo>
                    <a:pt x="346858" y="248495"/>
                  </a:moveTo>
                  <a:lnTo>
                    <a:pt x="346858" y="256438"/>
                  </a:lnTo>
                  <a:lnTo>
                    <a:pt x="393110" y="277622"/>
                  </a:lnTo>
                  <a:lnTo>
                    <a:pt x="393110" y="269679"/>
                  </a:lnTo>
                  <a:lnTo>
                    <a:pt x="346858" y="248495"/>
                  </a:lnTo>
                  <a:close/>
                </a:path>
                <a:path w="702309" h="309880">
                  <a:moveTo>
                    <a:pt x="436608" y="249761"/>
                  </a:moveTo>
                  <a:lnTo>
                    <a:pt x="393110" y="269679"/>
                  </a:lnTo>
                  <a:lnTo>
                    <a:pt x="393110" y="277622"/>
                  </a:lnTo>
                  <a:lnTo>
                    <a:pt x="436608" y="257693"/>
                  </a:lnTo>
                  <a:lnTo>
                    <a:pt x="436608" y="249761"/>
                  </a:lnTo>
                  <a:close/>
                </a:path>
                <a:path w="702309" h="309880">
                  <a:moveTo>
                    <a:pt x="416229" y="280266"/>
                  </a:moveTo>
                  <a:lnTo>
                    <a:pt x="416229" y="288208"/>
                  </a:lnTo>
                  <a:lnTo>
                    <a:pt x="462481" y="309393"/>
                  </a:lnTo>
                  <a:lnTo>
                    <a:pt x="462481" y="301450"/>
                  </a:lnTo>
                  <a:lnTo>
                    <a:pt x="416229" y="280266"/>
                  </a:lnTo>
                  <a:close/>
                </a:path>
                <a:path w="702309" h="309880">
                  <a:moveTo>
                    <a:pt x="505979" y="281532"/>
                  </a:moveTo>
                  <a:lnTo>
                    <a:pt x="462481" y="301450"/>
                  </a:lnTo>
                  <a:lnTo>
                    <a:pt x="462481" y="309393"/>
                  </a:lnTo>
                  <a:lnTo>
                    <a:pt x="505979" y="289463"/>
                  </a:lnTo>
                  <a:lnTo>
                    <a:pt x="505979" y="281532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51" name="object 98">
              <a:extLst>
                <a:ext uri="{FF2B5EF4-FFF2-40B4-BE49-F238E27FC236}">
                  <a16:creationId xmlns:a16="http://schemas.microsoft.com/office/drawing/2014/main" id="{7A21622B-B9CD-9C8C-4586-50B29792DCA0}"/>
                </a:ext>
              </a:extLst>
            </p:cNvPr>
            <p:cNvSpPr/>
            <p:nvPr/>
          </p:nvSpPr>
          <p:spPr>
            <a:xfrm>
              <a:off x="4323255" y="2266324"/>
              <a:ext cx="751046" cy="575310"/>
            </a:xfrm>
            <a:custGeom>
              <a:avLst/>
              <a:gdLst/>
              <a:ahLst/>
              <a:cxnLst/>
              <a:rect l="l" t="t" r="r" b="b"/>
              <a:pathLst>
                <a:path w="1001395" h="767080">
                  <a:moveTo>
                    <a:pt x="515126" y="766622"/>
                  </a:moveTo>
                  <a:lnTo>
                    <a:pt x="860709" y="607841"/>
                  </a:lnTo>
                  <a:lnTo>
                    <a:pt x="1000821" y="234716"/>
                  </a:lnTo>
                  <a:lnTo>
                    <a:pt x="487827" y="0"/>
                  </a:lnTo>
                  <a:lnTo>
                    <a:pt x="443792" y="0"/>
                  </a:lnTo>
                  <a:lnTo>
                    <a:pt x="322266" y="325222"/>
                  </a:lnTo>
                  <a:lnTo>
                    <a:pt x="0" y="472883"/>
                  </a:lnTo>
                  <a:lnTo>
                    <a:pt x="0" y="528459"/>
                  </a:lnTo>
                  <a:lnTo>
                    <a:pt x="40191" y="558414"/>
                  </a:lnTo>
                  <a:lnTo>
                    <a:pt x="81927" y="586808"/>
                  </a:lnTo>
                  <a:lnTo>
                    <a:pt x="125135" y="613609"/>
                  </a:lnTo>
                  <a:lnTo>
                    <a:pt x="169743" y="638782"/>
                  </a:lnTo>
                  <a:lnTo>
                    <a:pt x="215679" y="662295"/>
                  </a:lnTo>
                  <a:lnTo>
                    <a:pt x="262870" y="684114"/>
                  </a:lnTo>
                  <a:lnTo>
                    <a:pt x="311244" y="704204"/>
                  </a:lnTo>
                  <a:lnTo>
                    <a:pt x="360730" y="722534"/>
                  </a:lnTo>
                  <a:lnTo>
                    <a:pt x="411253" y="739069"/>
                  </a:lnTo>
                  <a:lnTo>
                    <a:pt x="462743" y="753776"/>
                  </a:lnTo>
                  <a:lnTo>
                    <a:pt x="515126" y="766621"/>
                  </a:lnTo>
                </a:path>
              </a:pathLst>
            </a:custGeom>
            <a:ln w="18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</p:grpSp>
      <p:sp>
        <p:nvSpPr>
          <p:cNvPr id="253" name="object 9">
            <a:extLst>
              <a:ext uri="{FF2B5EF4-FFF2-40B4-BE49-F238E27FC236}">
                <a16:creationId xmlns:a16="http://schemas.microsoft.com/office/drawing/2014/main" id="{44EA689D-0CAE-3FA7-298A-52E197496A2E}"/>
              </a:ext>
            </a:extLst>
          </p:cNvPr>
          <p:cNvSpPr/>
          <p:nvPr/>
        </p:nvSpPr>
        <p:spPr>
          <a:xfrm flipH="1">
            <a:off x="4019892" y="2743201"/>
            <a:ext cx="387707" cy="451980"/>
          </a:xfrm>
          <a:custGeom>
            <a:avLst/>
            <a:gdLst/>
            <a:ahLst/>
            <a:cxnLst/>
            <a:rect l="l" t="t" r="r" b="b"/>
            <a:pathLst>
              <a:path w="1427479" h="631825">
                <a:moveTo>
                  <a:pt x="1346637" y="596104"/>
                </a:moveTo>
                <a:lnTo>
                  <a:pt x="1292732" y="602995"/>
                </a:lnTo>
                <a:lnTo>
                  <a:pt x="1287272" y="610234"/>
                </a:lnTo>
                <a:lnTo>
                  <a:pt x="1289303" y="625855"/>
                </a:lnTo>
                <a:lnTo>
                  <a:pt x="1296416" y="631443"/>
                </a:lnTo>
                <a:lnTo>
                  <a:pt x="1410284" y="616711"/>
                </a:lnTo>
                <a:lnTo>
                  <a:pt x="1395349" y="616711"/>
                </a:lnTo>
                <a:lnTo>
                  <a:pt x="1346637" y="596104"/>
                </a:lnTo>
                <a:close/>
              </a:path>
              <a:path w="1427479" h="631825">
                <a:moveTo>
                  <a:pt x="1374709" y="592516"/>
                </a:moveTo>
                <a:lnTo>
                  <a:pt x="1346637" y="596104"/>
                </a:lnTo>
                <a:lnTo>
                  <a:pt x="1395349" y="616711"/>
                </a:lnTo>
                <a:lnTo>
                  <a:pt x="1397270" y="612139"/>
                </a:lnTo>
                <a:lnTo>
                  <a:pt x="1389379" y="612139"/>
                </a:lnTo>
                <a:lnTo>
                  <a:pt x="1374709" y="592516"/>
                </a:lnTo>
                <a:close/>
              </a:path>
              <a:path w="1427479" h="631825">
                <a:moveTo>
                  <a:pt x="1339215" y="507872"/>
                </a:moveTo>
                <a:lnTo>
                  <a:pt x="1332865" y="512698"/>
                </a:lnTo>
                <a:lnTo>
                  <a:pt x="1326515" y="517397"/>
                </a:lnTo>
                <a:lnTo>
                  <a:pt x="1325245" y="526287"/>
                </a:lnTo>
                <a:lnTo>
                  <a:pt x="1329944" y="532637"/>
                </a:lnTo>
                <a:lnTo>
                  <a:pt x="1357755" y="569838"/>
                </a:lnTo>
                <a:lnTo>
                  <a:pt x="1406398" y="590422"/>
                </a:lnTo>
                <a:lnTo>
                  <a:pt x="1395349" y="616711"/>
                </a:lnTo>
                <a:lnTo>
                  <a:pt x="1410284" y="616711"/>
                </a:lnTo>
                <a:lnTo>
                  <a:pt x="1426972" y="614552"/>
                </a:lnTo>
                <a:lnTo>
                  <a:pt x="1352803" y="515492"/>
                </a:lnTo>
                <a:lnTo>
                  <a:pt x="1348104" y="509269"/>
                </a:lnTo>
                <a:lnTo>
                  <a:pt x="1339215" y="507872"/>
                </a:lnTo>
                <a:close/>
              </a:path>
              <a:path w="1427479" h="631825">
                <a:moveTo>
                  <a:pt x="1399031" y="589406"/>
                </a:moveTo>
                <a:lnTo>
                  <a:pt x="1374709" y="592516"/>
                </a:lnTo>
                <a:lnTo>
                  <a:pt x="1389379" y="612139"/>
                </a:lnTo>
                <a:lnTo>
                  <a:pt x="1399031" y="589406"/>
                </a:lnTo>
                <a:close/>
              </a:path>
              <a:path w="1427479" h="631825">
                <a:moveTo>
                  <a:pt x="1403997" y="589406"/>
                </a:moveTo>
                <a:lnTo>
                  <a:pt x="1399031" y="589406"/>
                </a:lnTo>
                <a:lnTo>
                  <a:pt x="1389379" y="612139"/>
                </a:lnTo>
                <a:lnTo>
                  <a:pt x="1397270" y="612139"/>
                </a:lnTo>
                <a:lnTo>
                  <a:pt x="1406398" y="590422"/>
                </a:lnTo>
                <a:lnTo>
                  <a:pt x="1403997" y="589406"/>
                </a:lnTo>
                <a:close/>
              </a:path>
              <a:path w="1427479" h="631825">
                <a:moveTo>
                  <a:pt x="11175" y="0"/>
                </a:moveTo>
                <a:lnTo>
                  <a:pt x="0" y="26415"/>
                </a:lnTo>
                <a:lnTo>
                  <a:pt x="1346637" y="596104"/>
                </a:lnTo>
                <a:lnTo>
                  <a:pt x="1374709" y="592516"/>
                </a:lnTo>
                <a:lnTo>
                  <a:pt x="1357755" y="569838"/>
                </a:lnTo>
                <a:lnTo>
                  <a:pt x="11175" y="0"/>
                </a:lnTo>
                <a:close/>
              </a:path>
              <a:path w="1427479" h="631825">
                <a:moveTo>
                  <a:pt x="1357755" y="569838"/>
                </a:moveTo>
                <a:lnTo>
                  <a:pt x="1374709" y="592516"/>
                </a:lnTo>
                <a:lnTo>
                  <a:pt x="1399031" y="589406"/>
                </a:lnTo>
                <a:lnTo>
                  <a:pt x="1403997" y="589406"/>
                </a:lnTo>
                <a:lnTo>
                  <a:pt x="1357755" y="5698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550"/>
          </a:p>
        </p:txBody>
      </p: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E06C4F61-D498-17E5-5825-E7281E6A83F9}"/>
              </a:ext>
            </a:extLst>
          </p:cNvPr>
          <p:cNvGrpSpPr/>
          <p:nvPr/>
        </p:nvGrpSpPr>
        <p:grpSpPr>
          <a:xfrm>
            <a:off x="3276600" y="3751879"/>
            <a:ext cx="762000" cy="515321"/>
            <a:chOff x="3419727" y="3092973"/>
            <a:chExt cx="762000" cy="515321"/>
          </a:xfrm>
        </p:grpSpPr>
        <p:sp>
          <p:nvSpPr>
            <p:cNvPr id="224" name="object 38">
              <a:extLst>
                <a:ext uri="{FF2B5EF4-FFF2-40B4-BE49-F238E27FC236}">
                  <a16:creationId xmlns:a16="http://schemas.microsoft.com/office/drawing/2014/main" id="{1DB7DFEF-04FE-74CE-B1B4-229C6DA5B636}"/>
                </a:ext>
              </a:extLst>
            </p:cNvPr>
            <p:cNvSpPr/>
            <p:nvPr/>
          </p:nvSpPr>
          <p:spPr>
            <a:xfrm>
              <a:off x="3419727" y="3224437"/>
              <a:ext cx="470059" cy="383857"/>
            </a:xfrm>
            <a:custGeom>
              <a:avLst/>
              <a:gdLst/>
              <a:ahLst/>
              <a:cxnLst/>
              <a:rect l="l" t="t" r="r" b="b"/>
              <a:pathLst>
                <a:path w="626745" h="511810">
                  <a:moveTo>
                    <a:pt x="626378" y="511317"/>
                  </a:moveTo>
                  <a:lnTo>
                    <a:pt x="0" y="221443"/>
                  </a:lnTo>
                  <a:lnTo>
                    <a:pt x="0" y="0"/>
                  </a:lnTo>
                  <a:lnTo>
                    <a:pt x="626294" y="285094"/>
                  </a:lnTo>
                  <a:lnTo>
                    <a:pt x="626378" y="511317"/>
                  </a:lnTo>
                  <a:close/>
                </a:path>
              </a:pathLst>
            </a:custGeom>
            <a:ln w="4831">
              <a:solidFill>
                <a:srgbClr val="5895B3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225" name="object 50">
              <a:extLst>
                <a:ext uri="{FF2B5EF4-FFF2-40B4-BE49-F238E27FC236}">
                  <a16:creationId xmlns:a16="http://schemas.microsoft.com/office/drawing/2014/main" id="{39675062-DCBD-998E-9235-04F483A88CD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45546" y="3403430"/>
              <a:ext cx="67104" cy="182638"/>
            </a:xfrm>
            <a:prstGeom prst="rect">
              <a:avLst/>
            </a:prstGeom>
          </p:spPr>
        </p:pic>
        <p:sp>
          <p:nvSpPr>
            <p:cNvPr id="226" name="object 51">
              <a:extLst>
                <a:ext uri="{FF2B5EF4-FFF2-40B4-BE49-F238E27FC236}">
                  <a16:creationId xmlns:a16="http://schemas.microsoft.com/office/drawing/2014/main" id="{B02D1AC8-94E1-6323-5ED0-9EE36FB9D52F}"/>
                </a:ext>
              </a:extLst>
            </p:cNvPr>
            <p:cNvSpPr/>
            <p:nvPr/>
          </p:nvSpPr>
          <p:spPr>
            <a:xfrm>
              <a:off x="3745546" y="3403421"/>
              <a:ext cx="67151" cy="182880"/>
            </a:xfrm>
            <a:custGeom>
              <a:avLst/>
              <a:gdLst/>
              <a:ahLst/>
              <a:cxnLst/>
              <a:rect l="l" t="t" r="r" b="b"/>
              <a:pathLst>
                <a:path w="89535" h="243839">
                  <a:moveTo>
                    <a:pt x="67093" y="185794"/>
                  </a:moveTo>
                  <a:lnTo>
                    <a:pt x="50331" y="194914"/>
                  </a:lnTo>
                  <a:lnTo>
                    <a:pt x="50330" y="55683"/>
                  </a:lnTo>
                  <a:lnTo>
                    <a:pt x="87610" y="39232"/>
                  </a:lnTo>
                  <a:lnTo>
                    <a:pt x="87610" y="14063"/>
                  </a:lnTo>
                  <a:lnTo>
                    <a:pt x="59643" y="0"/>
                  </a:lnTo>
                  <a:lnTo>
                    <a:pt x="0" y="28127"/>
                  </a:lnTo>
                  <a:lnTo>
                    <a:pt x="0" y="229447"/>
                  </a:lnTo>
                  <a:lnTo>
                    <a:pt x="27952" y="243516"/>
                  </a:lnTo>
                  <a:lnTo>
                    <a:pt x="87610" y="216870"/>
                  </a:lnTo>
                  <a:lnTo>
                    <a:pt x="89472" y="193919"/>
                  </a:lnTo>
                  <a:lnTo>
                    <a:pt x="67093" y="185794"/>
                  </a:lnTo>
                </a:path>
              </a:pathLst>
            </a:custGeom>
            <a:ln w="103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227" name="object 54">
              <a:extLst>
                <a:ext uri="{FF2B5EF4-FFF2-40B4-BE49-F238E27FC236}">
                  <a16:creationId xmlns:a16="http://schemas.microsoft.com/office/drawing/2014/main" id="{74437169-9527-4F11-28B7-B041A2514F9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0631" y="3549922"/>
              <a:ext cx="27674" cy="24606"/>
            </a:xfrm>
            <a:prstGeom prst="rect">
              <a:avLst/>
            </a:prstGeom>
          </p:spPr>
        </p:pic>
        <p:sp>
          <p:nvSpPr>
            <p:cNvPr id="228" name="object 55">
              <a:extLst>
                <a:ext uri="{FF2B5EF4-FFF2-40B4-BE49-F238E27FC236}">
                  <a16:creationId xmlns:a16="http://schemas.microsoft.com/office/drawing/2014/main" id="{FB396FBE-3072-8590-1461-497609A66776}"/>
                </a:ext>
              </a:extLst>
            </p:cNvPr>
            <p:cNvSpPr/>
            <p:nvPr/>
          </p:nvSpPr>
          <p:spPr>
            <a:xfrm>
              <a:off x="3419727" y="3092973"/>
              <a:ext cx="762000" cy="515303"/>
            </a:xfrm>
            <a:custGeom>
              <a:avLst/>
              <a:gdLst/>
              <a:ahLst/>
              <a:cxnLst/>
              <a:rect l="l" t="t" r="r" b="b"/>
              <a:pathLst>
                <a:path w="1016000" h="687070">
                  <a:moveTo>
                    <a:pt x="1015932" y="434729"/>
                  </a:moveTo>
                  <a:lnTo>
                    <a:pt x="1015932" y="210809"/>
                  </a:lnTo>
                  <a:lnTo>
                    <a:pt x="553132" y="0"/>
                  </a:lnTo>
                  <a:lnTo>
                    <a:pt x="89093" y="207548"/>
                  </a:lnTo>
                  <a:lnTo>
                    <a:pt x="89093" y="216378"/>
                  </a:lnTo>
                  <a:lnTo>
                    <a:pt x="0" y="175285"/>
                  </a:lnTo>
                  <a:lnTo>
                    <a:pt x="0" y="396729"/>
                  </a:lnTo>
                  <a:lnTo>
                    <a:pt x="13167" y="402825"/>
                  </a:lnTo>
                  <a:lnTo>
                    <a:pt x="13167" y="449465"/>
                  </a:lnTo>
                  <a:lnTo>
                    <a:pt x="41127" y="463540"/>
                  </a:lnTo>
                  <a:lnTo>
                    <a:pt x="93645" y="440074"/>
                  </a:lnTo>
                  <a:lnTo>
                    <a:pt x="434424" y="597756"/>
                  </a:lnTo>
                  <a:lnTo>
                    <a:pt x="434424" y="643401"/>
                  </a:lnTo>
                  <a:lnTo>
                    <a:pt x="462376" y="657471"/>
                  </a:lnTo>
                  <a:lnTo>
                    <a:pt x="513793" y="634508"/>
                  </a:lnTo>
                  <a:lnTo>
                    <a:pt x="626378" y="686603"/>
                  </a:lnTo>
                  <a:lnTo>
                    <a:pt x="626350" y="613380"/>
                  </a:lnTo>
                  <a:lnTo>
                    <a:pt x="1015932" y="434729"/>
                  </a:lnTo>
                </a:path>
              </a:pathLst>
            </a:custGeom>
            <a:ln w="90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229" name="object 56">
              <a:extLst>
                <a:ext uri="{FF2B5EF4-FFF2-40B4-BE49-F238E27FC236}">
                  <a16:creationId xmlns:a16="http://schemas.microsoft.com/office/drawing/2014/main" id="{E61C4A5D-ED27-D3C6-789F-4381F9192D5F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5901" y="3471031"/>
              <a:ext cx="142124" cy="96978"/>
            </a:xfrm>
            <a:prstGeom prst="rect">
              <a:avLst/>
            </a:prstGeom>
          </p:spPr>
        </p:pic>
        <p:pic>
          <p:nvPicPr>
            <p:cNvPr id="230" name="object 59">
              <a:extLst>
                <a:ext uri="{FF2B5EF4-FFF2-40B4-BE49-F238E27FC236}">
                  <a16:creationId xmlns:a16="http://schemas.microsoft.com/office/drawing/2014/main" id="{F9DA71FA-4F07-34F3-A6D8-0B2FFD50CFDA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13103" y="3488896"/>
              <a:ext cx="100193" cy="77948"/>
            </a:xfrm>
            <a:prstGeom prst="rect">
              <a:avLst/>
            </a:prstGeom>
          </p:spPr>
        </p:pic>
        <p:pic>
          <p:nvPicPr>
            <p:cNvPr id="231" name="object 60">
              <a:extLst>
                <a:ext uri="{FF2B5EF4-FFF2-40B4-BE49-F238E27FC236}">
                  <a16:creationId xmlns:a16="http://schemas.microsoft.com/office/drawing/2014/main" id="{24DC2C51-9FC0-A5FF-C533-D38BB0C60BEF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11919" y="3446862"/>
              <a:ext cx="198273" cy="121166"/>
            </a:xfrm>
            <a:prstGeom prst="rect">
              <a:avLst/>
            </a:prstGeom>
          </p:spPr>
        </p:pic>
        <p:sp>
          <p:nvSpPr>
            <p:cNvPr id="232" name="object 63">
              <a:extLst>
                <a:ext uri="{FF2B5EF4-FFF2-40B4-BE49-F238E27FC236}">
                  <a16:creationId xmlns:a16="http://schemas.microsoft.com/office/drawing/2014/main" id="{7E97254F-AFB6-70FD-A72A-79C052639B8A}"/>
                </a:ext>
              </a:extLst>
            </p:cNvPr>
            <p:cNvSpPr/>
            <p:nvPr/>
          </p:nvSpPr>
          <p:spPr>
            <a:xfrm>
              <a:off x="3913103" y="3404598"/>
              <a:ext cx="245269" cy="162401"/>
            </a:xfrm>
            <a:custGeom>
              <a:avLst/>
              <a:gdLst/>
              <a:ahLst/>
              <a:cxnLst/>
              <a:rect l="l" t="t" r="r" b="b"/>
              <a:pathLst>
                <a:path w="327025" h="216535">
                  <a:moveTo>
                    <a:pt x="220481" y="161636"/>
                  </a:moveTo>
                  <a:lnTo>
                    <a:pt x="192953" y="174266"/>
                  </a:lnTo>
                </a:path>
                <a:path w="327025" h="216535">
                  <a:moveTo>
                    <a:pt x="228567" y="150509"/>
                  </a:moveTo>
                  <a:lnTo>
                    <a:pt x="256096" y="137891"/>
                  </a:lnTo>
                </a:path>
                <a:path w="327025" h="216535">
                  <a:moveTo>
                    <a:pt x="264195" y="126752"/>
                  </a:moveTo>
                  <a:lnTo>
                    <a:pt x="291710" y="114134"/>
                  </a:lnTo>
                </a:path>
                <a:path w="327025" h="216535">
                  <a:moveTo>
                    <a:pt x="4074" y="156941"/>
                  </a:moveTo>
                  <a:lnTo>
                    <a:pt x="133591" y="216328"/>
                  </a:lnTo>
                  <a:lnTo>
                    <a:pt x="311675" y="134663"/>
                  </a:lnTo>
                  <a:lnTo>
                    <a:pt x="305445" y="123898"/>
                  </a:lnTo>
                  <a:lnTo>
                    <a:pt x="303368" y="112397"/>
                  </a:lnTo>
                  <a:lnTo>
                    <a:pt x="305445" y="100896"/>
                  </a:lnTo>
                  <a:lnTo>
                    <a:pt x="311675" y="90130"/>
                  </a:lnTo>
                  <a:lnTo>
                    <a:pt x="220933" y="48556"/>
                  </a:lnTo>
                  <a:lnTo>
                    <a:pt x="326618" y="0"/>
                  </a:lnTo>
                  <a:lnTo>
                    <a:pt x="292313" y="12496"/>
                  </a:lnTo>
                  <a:lnTo>
                    <a:pt x="256573" y="21832"/>
                  </a:lnTo>
                  <a:lnTo>
                    <a:pt x="219741" y="27936"/>
                  </a:lnTo>
                  <a:lnTo>
                    <a:pt x="182158" y="30738"/>
                  </a:lnTo>
                  <a:lnTo>
                    <a:pt x="4074" y="112397"/>
                  </a:lnTo>
                  <a:lnTo>
                    <a:pt x="1018" y="123444"/>
                  </a:lnTo>
                  <a:lnTo>
                    <a:pt x="0" y="134669"/>
                  </a:lnTo>
                  <a:lnTo>
                    <a:pt x="1018" y="145893"/>
                  </a:lnTo>
                  <a:lnTo>
                    <a:pt x="4074" y="156941"/>
                  </a:lnTo>
                </a:path>
              </a:pathLst>
            </a:custGeom>
            <a:ln w="9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B755CA00-8FF6-45AA-B333-FA9DFF90840F}"/>
                </a:ext>
              </a:extLst>
            </p:cNvPr>
            <p:cNvGrpSpPr/>
            <p:nvPr/>
          </p:nvGrpSpPr>
          <p:grpSpPr>
            <a:xfrm>
              <a:off x="3419728" y="3092973"/>
              <a:ext cx="761949" cy="514952"/>
              <a:chOff x="3419728" y="3092973"/>
              <a:chExt cx="761949" cy="514952"/>
            </a:xfrm>
          </p:grpSpPr>
          <p:pic>
            <p:nvPicPr>
              <p:cNvPr id="234" name="object 37">
                <a:extLst>
                  <a:ext uri="{FF2B5EF4-FFF2-40B4-BE49-F238E27FC236}">
                    <a16:creationId xmlns:a16="http://schemas.microsoft.com/office/drawing/2014/main" id="{A706492B-472A-092A-50CD-4184AF577ABE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419728" y="3092973"/>
                <a:ext cx="761949" cy="514952"/>
              </a:xfrm>
              <a:prstGeom prst="rect">
                <a:avLst/>
              </a:prstGeom>
            </p:spPr>
          </p:pic>
          <p:grpSp>
            <p:nvGrpSpPr>
              <p:cNvPr id="235" name="Group 234">
                <a:extLst>
                  <a:ext uri="{FF2B5EF4-FFF2-40B4-BE49-F238E27FC236}">
                    <a16:creationId xmlns:a16="http://schemas.microsoft.com/office/drawing/2014/main" id="{29B5B88F-066B-EF3A-5768-CE4AF68BBA6A}"/>
                  </a:ext>
                </a:extLst>
              </p:cNvPr>
              <p:cNvGrpSpPr/>
              <p:nvPr/>
            </p:nvGrpSpPr>
            <p:grpSpPr>
              <a:xfrm>
                <a:off x="3425699" y="3254068"/>
                <a:ext cx="732395" cy="285122"/>
                <a:chOff x="3425699" y="3254068"/>
                <a:chExt cx="732395" cy="285122"/>
              </a:xfrm>
            </p:grpSpPr>
            <p:pic>
              <p:nvPicPr>
                <p:cNvPr id="236" name="object 39">
                  <a:extLst>
                    <a:ext uri="{FF2B5EF4-FFF2-40B4-BE49-F238E27FC236}">
                      <a16:creationId xmlns:a16="http://schemas.microsoft.com/office/drawing/2014/main" id="{26DF47EB-197E-24FC-0E61-1EE9019838F0}"/>
                    </a:ext>
                  </a:extLst>
                </p:cNvPr>
                <p:cNvPicPr/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3436616" y="3256820"/>
                  <a:ext cx="27675" cy="24600"/>
                </a:xfrm>
                <a:prstGeom prst="rect">
                  <a:avLst/>
                </a:prstGeom>
              </p:spPr>
            </p:pic>
            <p:pic>
              <p:nvPicPr>
                <p:cNvPr id="237" name="object 40">
                  <a:extLst>
                    <a:ext uri="{FF2B5EF4-FFF2-40B4-BE49-F238E27FC236}">
                      <a16:creationId xmlns:a16="http://schemas.microsoft.com/office/drawing/2014/main" id="{F8785289-2D2B-BBAA-3D0D-39E16D69742E}"/>
                    </a:ext>
                  </a:extLst>
                </p:cNvPr>
                <p:cNvPicPr/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500153" y="3290623"/>
                  <a:ext cx="68349" cy="65034"/>
                </a:xfrm>
                <a:prstGeom prst="rect">
                  <a:avLst/>
                </a:prstGeom>
              </p:spPr>
            </p:pic>
            <p:pic>
              <p:nvPicPr>
                <p:cNvPr id="238" name="object 41">
                  <a:extLst>
                    <a:ext uri="{FF2B5EF4-FFF2-40B4-BE49-F238E27FC236}">
                      <a16:creationId xmlns:a16="http://schemas.microsoft.com/office/drawing/2014/main" id="{379287FA-AE09-1A7B-34A1-6C628B276FA1}"/>
                    </a:ext>
                  </a:extLst>
                </p:cNvPr>
                <p:cNvPicPr/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3500153" y="3369080"/>
                  <a:ext cx="68349" cy="65034"/>
                </a:xfrm>
                <a:prstGeom prst="rect">
                  <a:avLst/>
                </a:prstGeom>
              </p:spPr>
            </p:pic>
            <p:sp>
              <p:nvSpPr>
                <p:cNvPr id="239" name="object 42">
                  <a:extLst>
                    <a:ext uri="{FF2B5EF4-FFF2-40B4-BE49-F238E27FC236}">
                      <a16:creationId xmlns:a16="http://schemas.microsoft.com/office/drawing/2014/main" id="{D3A92FFA-180C-A8DF-530B-ECBBD61A938E}"/>
                    </a:ext>
                  </a:extLst>
                </p:cNvPr>
                <p:cNvSpPr/>
                <p:nvPr/>
              </p:nvSpPr>
              <p:spPr>
                <a:xfrm>
                  <a:off x="3517230" y="3305398"/>
                  <a:ext cx="34290" cy="110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0" h="147954">
                      <a:moveTo>
                        <a:pt x="42761" y="15710"/>
                      </a:moveTo>
                      <a:lnTo>
                        <a:pt x="38666" y="8525"/>
                      </a:lnTo>
                      <a:lnTo>
                        <a:pt x="31764" y="3207"/>
                      </a:lnTo>
                      <a:lnTo>
                        <a:pt x="22916" y="213"/>
                      </a:lnTo>
                      <a:lnTo>
                        <a:pt x="12988" y="0"/>
                      </a:lnTo>
                      <a:lnTo>
                        <a:pt x="5390" y="5290"/>
                      </a:lnTo>
                      <a:lnTo>
                        <a:pt x="959" y="12207"/>
                      </a:lnTo>
                      <a:lnTo>
                        <a:pt x="0" y="19929"/>
                      </a:lnTo>
                      <a:lnTo>
                        <a:pt x="2815" y="27634"/>
                      </a:lnTo>
                      <a:lnTo>
                        <a:pt x="6912" y="34826"/>
                      </a:lnTo>
                      <a:lnTo>
                        <a:pt x="13819" y="40147"/>
                      </a:lnTo>
                      <a:lnTo>
                        <a:pt x="22671" y="43142"/>
                      </a:lnTo>
                      <a:lnTo>
                        <a:pt x="32601" y="43356"/>
                      </a:lnTo>
                      <a:lnTo>
                        <a:pt x="40197" y="38059"/>
                      </a:lnTo>
                      <a:lnTo>
                        <a:pt x="44623" y="31138"/>
                      </a:lnTo>
                      <a:lnTo>
                        <a:pt x="45578" y="23415"/>
                      </a:lnTo>
                      <a:lnTo>
                        <a:pt x="42761" y="15710"/>
                      </a:lnTo>
                      <a:close/>
                    </a:path>
                    <a:path w="45720" h="147954">
                      <a:moveTo>
                        <a:pt x="42761" y="120319"/>
                      </a:moveTo>
                      <a:lnTo>
                        <a:pt x="38666" y="113128"/>
                      </a:lnTo>
                      <a:lnTo>
                        <a:pt x="31764" y="107808"/>
                      </a:lnTo>
                      <a:lnTo>
                        <a:pt x="22916" y="104816"/>
                      </a:lnTo>
                      <a:lnTo>
                        <a:pt x="12988" y="104608"/>
                      </a:lnTo>
                      <a:lnTo>
                        <a:pt x="5392" y="109899"/>
                      </a:lnTo>
                      <a:lnTo>
                        <a:pt x="965" y="116816"/>
                      </a:lnTo>
                      <a:lnTo>
                        <a:pt x="6" y="124538"/>
                      </a:lnTo>
                      <a:lnTo>
                        <a:pt x="2815" y="132243"/>
                      </a:lnTo>
                      <a:lnTo>
                        <a:pt x="6912" y="139435"/>
                      </a:lnTo>
                      <a:lnTo>
                        <a:pt x="13819" y="144754"/>
                      </a:lnTo>
                      <a:lnTo>
                        <a:pt x="22671" y="147746"/>
                      </a:lnTo>
                      <a:lnTo>
                        <a:pt x="32602" y="147954"/>
                      </a:lnTo>
                      <a:lnTo>
                        <a:pt x="40197" y="142664"/>
                      </a:lnTo>
                      <a:lnTo>
                        <a:pt x="44623" y="135746"/>
                      </a:lnTo>
                      <a:lnTo>
                        <a:pt x="45578" y="128024"/>
                      </a:lnTo>
                      <a:lnTo>
                        <a:pt x="42761" y="120319"/>
                      </a:lnTo>
                      <a:close/>
                    </a:path>
                  </a:pathLst>
                </a:custGeom>
                <a:ln w="4944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  <p:pic>
              <p:nvPicPr>
                <p:cNvPr id="240" name="object 43">
                  <a:extLst>
                    <a:ext uri="{FF2B5EF4-FFF2-40B4-BE49-F238E27FC236}">
                      <a16:creationId xmlns:a16="http://schemas.microsoft.com/office/drawing/2014/main" id="{D970D4AA-7E44-71B6-BFA5-E703DD856053}"/>
                    </a:ext>
                  </a:extLst>
                </p:cNvPr>
                <p:cNvPicPr/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3584213" y="3316577"/>
                  <a:ext cx="38679" cy="150122"/>
                </a:xfrm>
                <a:prstGeom prst="rect">
                  <a:avLst/>
                </a:prstGeom>
              </p:spPr>
            </p:pic>
            <p:pic>
              <p:nvPicPr>
                <p:cNvPr id="241" name="object 44">
                  <a:extLst>
                    <a:ext uri="{FF2B5EF4-FFF2-40B4-BE49-F238E27FC236}">
                      <a16:creationId xmlns:a16="http://schemas.microsoft.com/office/drawing/2014/main" id="{D3304DC6-A68E-8D04-7A87-C7AC8338CC2C}"/>
                    </a:ext>
                  </a:extLst>
                </p:cNvPr>
                <p:cNvPicPr/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3635254" y="3340630"/>
                  <a:ext cx="38669" cy="150122"/>
                </a:xfrm>
                <a:prstGeom prst="rect">
                  <a:avLst/>
                </a:prstGeom>
              </p:spPr>
            </p:pic>
            <p:pic>
              <p:nvPicPr>
                <p:cNvPr id="242" name="object 45">
                  <a:extLst>
                    <a:ext uri="{FF2B5EF4-FFF2-40B4-BE49-F238E27FC236}">
                      <a16:creationId xmlns:a16="http://schemas.microsoft.com/office/drawing/2014/main" id="{A5F13652-2C48-0909-E92E-592DF1519E11}"/>
                    </a:ext>
                  </a:extLst>
                </p:cNvPr>
                <p:cNvPicPr/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3686273" y="3364693"/>
                  <a:ext cx="38669" cy="150122"/>
                </a:xfrm>
                <a:prstGeom prst="rect">
                  <a:avLst/>
                </a:prstGeom>
              </p:spPr>
            </p:pic>
            <p:pic>
              <p:nvPicPr>
                <p:cNvPr id="243" name="object 46">
                  <a:extLst>
                    <a:ext uri="{FF2B5EF4-FFF2-40B4-BE49-F238E27FC236}">
                      <a16:creationId xmlns:a16="http://schemas.microsoft.com/office/drawing/2014/main" id="{93410486-D410-19FF-3D76-F42738D76B8F}"/>
                    </a:ext>
                  </a:extLst>
                </p:cNvPr>
                <p:cNvPicPr/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3737302" y="3388747"/>
                  <a:ext cx="38658" cy="150122"/>
                </a:xfrm>
                <a:prstGeom prst="rect">
                  <a:avLst/>
                </a:prstGeom>
              </p:spPr>
            </p:pic>
            <p:sp>
              <p:nvSpPr>
                <p:cNvPr id="244" name="object 47">
                  <a:extLst>
                    <a:ext uri="{FF2B5EF4-FFF2-40B4-BE49-F238E27FC236}">
                      <a16:creationId xmlns:a16="http://schemas.microsoft.com/office/drawing/2014/main" id="{68F7B952-2F95-91EF-A1BB-F6F4404D30D0}"/>
                    </a:ext>
                  </a:extLst>
                </p:cNvPr>
                <p:cNvSpPr/>
                <p:nvPr/>
              </p:nvSpPr>
              <p:spPr>
                <a:xfrm>
                  <a:off x="3584213" y="3316577"/>
                  <a:ext cx="191928" cy="206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904" h="274954">
                      <a:moveTo>
                        <a:pt x="0" y="178311"/>
                      </a:moveTo>
                      <a:lnTo>
                        <a:pt x="1439" y="0"/>
                      </a:lnTo>
                      <a:lnTo>
                        <a:pt x="51572" y="21863"/>
                      </a:lnTo>
                    </a:path>
                    <a:path w="255904" h="274954">
                      <a:moveTo>
                        <a:pt x="68053" y="210372"/>
                      </a:moveTo>
                      <a:lnTo>
                        <a:pt x="69478" y="32071"/>
                      </a:lnTo>
                      <a:lnTo>
                        <a:pt x="119611" y="53935"/>
                      </a:lnTo>
                    </a:path>
                    <a:path w="255904" h="274954">
                      <a:moveTo>
                        <a:pt x="136078" y="242455"/>
                      </a:moveTo>
                      <a:lnTo>
                        <a:pt x="137503" y="64154"/>
                      </a:lnTo>
                      <a:lnTo>
                        <a:pt x="187636" y="86018"/>
                      </a:lnTo>
                    </a:path>
                    <a:path w="255904" h="274954">
                      <a:moveTo>
                        <a:pt x="204117" y="274527"/>
                      </a:moveTo>
                      <a:lnTo>
                        <a:pt x="205542" y="96226"/>
                      </a:lnTo>
                      <a:lnTo>
                        <a:pt x="255662" y="118090"/>
                      </a:lnTo>
                    </a:path>
                  </a:pathLst>
                </a:custGeom>
                <a:ln w="4944">
                  <a:solidFill>
                    <a:srgbClr val="5895B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  <p:sp>
              <p:nvSpPr>
                <p:cNvPr id="245" name="object 48">
                  <a:extLst>
                    <a:ext uri="{FF2B5EF4-FFF2-40B4-BE49-F238E27FC236}">
                      <a16:creationId xmlns:a16="http://schemas.microsoft.com/office/drawing/2014/main" id="{0D247932-DA35-C630-773F-D7B5496E86D0}"/>
                    </a:ext>
                  </a:extLst>
                </p:cNvPr>
                <p:cNvSpPr/>
                <p:nvPr/>
              </p:nvSpPr>
              <p:spPr>
                <a:xfrm>
                  <a:off x="3584213" y="3332974"/>
                  <a:ext cx="191928" cy="206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904" h="274954">
                      <a:moveTo>
                        <a:pt x="255676" y="96226"/>
                      </a:moveTo>
                      <a:lnTo>
                        <a:pt x="254251" y="274527"/>
                      </a:lnTo>
                      <a:lnTo>
                        <a:pt x="204131" y="252664"/>
                      </a:lnTo>
                    </a:path>
                    <a:path w="255904" h="274954">
                      <a:moveTo>
                        <a:pt x="187636" y="64154"/>
                      </a:moveTo>
                      <a:lnTo>
                        <a:pt x="186211" y="242455"/>
                      </a:lnTo>
                      <a:lnTo>
                        <a:pt x="136078" y="220592"/>
                      </a:lnTo>
                    </a:path>
                    <a:path w="255904" h="274954">
                      <a:moveTo>
                        <a:pt x="119611" y="32071"/>
                      </a:moveTo>
                      <a:lnTo>
                        <a:pt x="118186" y="210372"/>
                      </a:lnTo>
                      <a:lnTo>
                        <a:pt x="68053" y="188509"/>
                      </a:lnTo>
                    </a:path>
                    <a:path w="255904" h="274954">
                      <a:moveTo>
                        <a:pt x="51572" y="0"/>
                      </a:moveTo>
                      <a:lnTo>
                        <a:pt x="50133" y="178300"/>
                      </a:lnTo>
                      <a:lnTo>
                        <a:pt x="0" y="156448"/>
                      </a:lnTo>
                    </a:path>
                  </a:pathLst>
                </a:custGeom>
                <a:ln w="4944">
                  <a:solidFill>
                    <a:srgbClr val="FFFF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  <p:pic>
              <p:nvPicPr>
                <p:cNvPr id="246" name="object 49">
                  <a:extLst>
                    <a:ext uri="{FF2B5EF4-FFF2-40B4-BE49-F238E27FC236}">
                      <a16:creationId xmlns:a16="http://schemas.microsoft.com/office/drawing/2014/main" id="{93A9FD17-728F-79D5-EDC3-61CE0FC5B7B6}"/>
                    </a:ext>
                  </a:extLst>
                </p:cNvPr>
                <p:cNvPicPr/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3429603" y="3257989"/>
                  <a:ext cx="67102" cy="182639"/>
                </a:xfrm>
                <a:prstGeom prst="rect">
                  <a:avLst/>
                </a:prstGeom>
              </p:spPr>
            </p:pic>
            <p:pic>
              <p:nvPicPr>
                <p:cNvPr id="247" name="object 52">
                  <a:extLst>
                    <a:ext uri="{FF2B5EF4-FFF2-40B4-BE49-F238E27FC236}">
                      <a16:creationId xmlns:a16="http://schemas.microsoft.com/office/drawing/2014/main" id="{343921E4-3863-754D-B596-067C26287A56}"/>
                    </a:ext>
                  </a:extLst>
                </p:cNvPr>
                <p:cNvPicPr/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3425699" y="3254068"/>
                  <a:ext cx="74911" cy="190457"/>
                </a:xfrm>
                <a:prstGeom prst="rect">
                  <a:avLst/>
                </a:prstGeom>
              </p:spPr>
            </p:pic>
            <p:pic>
              <p:nvPicPr>
                <p:cNvPr id="248" name="object 53">
                  <a:extLst>
                    <a:ext uri="{FF2B5EF4-FFF2-40B4-BE49-F238E27FC236}">
                      <a16:creationId xmlns:a16="http://schemas.microsoft.com/office/drawing/2014/main" id="{C51C580A-14DD-9F36-12F3-935014FC8A71}"/>
                    </a:ext>
                  </a:extLst>
                </p:cNvPr>
                <p:cNvPicPr/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3840631" y="3443335"/>
                  <a:ext cx="27674" cy="24608"/>
                </a:xfrm>
                <a:prstGeom prst="rect">
                  <a:avLst/>
                </a:prstGeom>
              </p:spPr>
            </p:pic>
            <p:pic>
              <p:nvPicPr>
                <p:cNvPr id="249" name="object 57">
                  <a:extLst>
                    <a:ext uri="{FF2B5EF4-FFF2-40B4-BE49-F238E27FC236}">
                      <a16:creationId xmlns:a16="http://schemas.microsoft.com/office/drawing/2014/main" id="{341DAFB5-6AF1-43EE-43F3-BB8EB778A17F}"/>
                    </a:ext>
                  </a:extLst>
                </p:cNvPr>
                <p:cNvPicPr/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>
                  <a:off x="3916159" y="3427652"/>
                  <a:ext cx="230701" cy="105788"/>
                </a:xfrm>
                <a:prstGeom prst="rect">
                  <a:avLst/>
                </a:prstGeom>
              </p:spPr>
            </p:pic>
            <p:sp>
              <p:nvSpPr>
                <p:cNvPr id="250" name="object 58">
                  <a:extLst>
                    <a:ext uri="{FF2B5EF4-FFF2-40B4-BE49-F238E27FC236}">
                      <a16:creationId xmlns:a16="http://schemas.microsoft.com/office/drawing/2014/main" id="{D291D4F8-7F6C-0AA7-0BEF-11969AD5473B}"/>
                    </a:ext>
                  </a:extLst>
                </p:cNvPr>
                <p:cNvSpPr/>
                <p:nvPr/>
              </p:nvSpPr>
              <p:spPr>
                <a:xfrm>
                  <a:off x="3916159" y="3427652"/>
                  <a:ext cx="230981" cy="106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975" h="141604">
                      <a:moveTo>
                        <a:pt x="129517" y="141051"/>
                      </a:moveTo>
                      <a:lnTo>
                        <a:pt x="307601" y="59392"/>
                      </a:lnTo>
                      <a:lnTo>
                        <a:pt x="178084" y="0"/>
                      </a:lnTo>
                      <a:lnTo>
                        <a:pt x="0" y="81658"/>
                      </a:lnTo>
                      <a:lnTo>
                        <a:pt x="129517" y="141051"/>
                      </a:lnTo>
                      <a:close/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  <p:pic>
              <p:nvPicPr>
                <p:cNvPr id="251" name="object 61">
                  <a:extLst>
                    <a:ext uri="{FF2B5EF4-FFF2-40B4-BE49-F238E27FC236}">
                      <a16:creationId xmlns:a16="http://schemas.microsoft.com/office/drawing/2014/main" id="{79BC4E39-27D2-2DF1-5E7C-BD0EB566CB50}"/>
                    </a:ext>
                  </a:extLst>
                </p:cNvPr>
                <p:cNvPicPr/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>
                  <a:off x="3916159" y="3404598"/>
                  <a:ext cx="241908" cy="84298"/>
                </a:xfrm>
                <a:prstGeom prst="rect">
                  <a:avLst/>
                </a:prstGeom>
              </p:spPr>
            </p:pic>
            <p:sp>
              <p:nvSpPr>
                <p:cNvPr id="252" name="object 62">
                  <a:extLst>
                    <a:ext uri="{FF2B5EF4-FFF2-40B4-BE49-F238E27FC236}">
                      <a16:creationId xmlns:a16="http://schemas.microsoft.com/office/drawing/2014/main" id="{B9B7C8DB-1D34-0815-9CEE-21D8777BE0ED}"/>
                    </a:ext>
                  </a:extLst>
                </p:cNvPr>
                <p:cNvSpPr/>
                <p:nvPr/>
              </p:nvSpPr>
              <p:spPr>
                <a:xfrm>
                  <a:off x="3916159" y="3404598"/>
                  <a:ext cx="241935" cy="84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579" h="112395">
                      <a:moveTo>
                        <a:pt x="144459" y="81658"/>
                      </a:moveTo>
                      <a:lnTo>
                        <a:pt x="322544" y="0"/>
                      </a:lnTo>
                      <a:lnTo>
                        <a:pt x="288239" y="12496"/>
                      </a:lnTo>
                      <a:lnTo>
                        <a:pt x="252499" y="21832"/>
                      </a:lnTo>
                      <a:lnTo>
                        <a:pt x="215667" y="27936"/>
                      </a:lnTo>
                      <a:lnTo>
                        <a:pt x="178084" y="30738"/>
                      </a:lnTo>
                      <a:lnTo>
                        <a:pt x="0" y="112397"/>
                      </a:lnTo>
                      <a:lnTo>
                        <a:pt x="37574" y="109595"/>
                      </a:lnTo>
                      <a:lnTo>
                        <a:pt x="74404" y="103491"/>
                      </a:lnTo>
                      <a:lnTo>
                        <a:pt x="110147" y="94155"/>
                      </a:lnTo>
                      <a:lnTo>
                        <a:pt x="144459" y="81658"/>
                      </a:lnTo>
                      <a:close/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</p:grpSp>
        </p:grpSp>
      </p:grp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1DC0F378-4DFB-1B1C-FE18-D2B0EB7F9F81}"/>
              </a:ext>
            </a:extLst>
          </p:cNvPr>
          <p:cNvCxnSpPr>
            <a:endCxn id="234" idx="0"/>
          </p:cNvCxnSpPr>
          <p:nvPr/>
        </p:nvCxnSpPr>
        <p:spPr bwMode="auto">
          <a:xfrm flipH="1">
            <a:off x="3657576" y="3542142"/>
            <a:ext cx="93079" cy="2097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01774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roup 192">
            <a:extLst>
              <a:ext uri="{FF2B5EF4-FFF2-40B4-BE49-F238E27FC236}">
                <a16:creationId xmlns:a16="http://schemas.microsoft.com/office/drawing/2014/main" id="{B45D0A82-B840-21D5-F583-2FA637664D18}"/>
              </a:ext>
            </a:extLst>
          </p:cNvPr>
          <p:cNvGrpSpPr/>
          <p:nvPr/>
        </p:nvGrpSpPr>
        <p:grpSpPr>
          <a:xfrm>
            <a:off x="3303321" y="3041120"/>
            <a:ext cx="762000" cy="515321"/>
            <a:chOff x="3419727" y="3092973"/>
            <a:chExt cx="762000" cy="515321"/>
          </a:xfrm>
        </p:grpSpPr>
        <p:sp>
          <p:nvSpPr>
            <p:cNvPr id="194" name="object 38">
              <a:extLst>
                <a:ext uri="{FF2B5EF4-FFF2-40B4-BE49-F238E27FC236}">
                  <a16:creationId xmlns:a16="http://schemas.microsoft.com/office/drawing/2014/main" id="{232B2353-4CCF-F7EA-B36E-67EF00F4144D}"/>
                </a:ext>
              </a:extLst>
            </p:cNvPr>
            <p:cNvSpPr/>
            <p:nvPr/>
          </p:nvSpPr>
          <p:spPr>
            <a:xfrm>
              <a:off x="3419727" y="3224437"/>
              <a:ext cx="470059" cy="383857"/>
            </a:xfrm>
            <a:custGeom>
              <a:avLst/>
              <a:gdLst/>
              <a:ahLst/>
              <a:cxnLst/>
              <a:rect l="l" t="t" r="r" b="b"/>
              <a:pathLst>
                <a:path w="626745" h="511810">
                  <a:moveTo>
                    <a:pt x="626378" y="511317"/>
                  </a:moveTo>
                  <a:lnTo>
                    <a:pt x="0" y="221443"/>
                  </a:lnTo>
                  <a:lnTo>
                    <a:pt x="0" y="0"/>
                  </a:lnTo>
                  <a:lnTo>
                    <a:pt x="626294" y="285094"/>
                  </a:lnTo>
                  <a:lnTo>
                    <a:pt x="626378" y="511317"/>
                  </a:lnTo>
                  <a:close/>
                </a:path>
              </a:pathLst>
            </a:custGeom>
            <a:ln w="4831">
              <a:solidFill>
                <a:srgbClr val="5895B3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95" name="object 50">
              <a:extLst>
                <a:ext uri="{FF2B5EF4-FFF2-40B4-BE49-F238E27FC236}">
                  <a16:creationId xmlns:a16="http://schemas.microsoft.com/office/drawing/2014/main" id="{8051364E-CBD9-7A03-A689-367C86543EF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45546" y="3403430"/>
              <a:ext cx="67104" cy="182638"/>
            </a:xfrm>
            <a:prstGeom prst="rect">
              <a:avLst/>
            </a:prstGeom>
          </p:spPr>
        </p:pic>
        <p:sp>
          <p:nvSpPr>
            <p:cNvPr id="196" name="object 51">
              <a:extLst>
                <a:ext uri="{FF2B5EF4-FFF2-40B4-BE49-F238E27FC236}">
                  <a16:creationId xmlns:a16="http://schemas.microsoft.com/office/drawing/2014/main" id="{5E9FDA72-AE6E-7B8F-BB8F-3909FCAA4B83}"/>
                </a:ext>
              </a:extLst>
            </p:cNvPr>
            <p:cNvSpPr/>
            <p:nvPr/>
          </p:nvSpPr>
          <p:spPr>
            <a:xfrm>
              <a:off x="3745546" y="3403421"/>
              <a:ext cx="67151" cy="182880"/>
            </a:xfrm>
            <a:custGeom>
              <a:avLst/>
              <a:gdLst/>
              <a:ahLst/>
              <a:cxnLst/>
              <a:rect l="l" t="t" r="r" b="b"/>
              <a:pathLst>
                <a:path w="89535" h="243839">
                  <a:moveTo>
                    <a:pt x="67093" y="185794"/>
                  </a:moveTo>
                  <a:lnTo>
                    <a:pt x="50331" y="194914"/>
                  </a:lnTo>
                  <a:lnTo>
                    <a:pt x="50330" y="55683"/>
                  </a:lnTo>
                  <a:lnTo>
                    <a:pt x="87610" y="39232"/>
                  </a:lnTo>
                  <a:lnTo>
                    <a:pt x="87610" y="14063"/>
                  </a:lnTo>
                  <a:lnTo>
                    <a:pt x="59643" y="0"/>
                  </a:lnTo>
                  <a:lnTo>
                    <a:pt x="0" y="28127"/>
                  </a:lnTo>
                  <a:lnTo>
                    <a:pt x="0" y="229447"/>
                  </a:lnTo>
                  <a:lnTo>
                    <a:pt x="27952" y="243516"/>
                  </a:lnTo>
                  <a:lnTo>
                    <a:pt x="87610" y="216870"/>
                  </a:lnTo>
                  <a:lnTo>
                    <a:pt x="89472" y="193919"/>
                  </a:lnTo>
                  <a:lnTo>
                    <a:pt x="67093" y="185794"/>
                  </a:lnTo>
                </a:path>
              </a:pathLst>
            </a:custGeom>
            <a:ln w="103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97" name="object 54">
              <a:extLst>
                <a:ext uri="{FF2B5EF4-FFF2-40B4-BE49-F238E27FC236}">
                  <a16:creationId xmlns:a16="http://schemas.microsoft.com/office/drawing/2014/main" id="{9CEABC3E-7361-AF13-07A0-375708BB596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0631" y="3549922"/>
              <a:ext cx="27674" cy="24606"/>
            </a:xfrm>
            <a:prstGeom prst="rect">
              <a:avLst/>
            </a:prstGeom>
          </p:spPr>
        </p:pic>
        <p:sp>
          <p:nvSpPr>
            <p:cNvPr id="198" name="object 55">
              <a:extLst>
                <a:ext uri="{FF2B5EF4-FFF2-40B4-BE49-F238E27FC236}">
                  <a16:creationId xmlns:a16="http://schemas.microsoft.com/office/drawing/2014/main" id="{7842D40C-C599-49ED-3AC4-CDC4F257DF72}"/>
                </a:ext>
              </a:extLst>
            </p:cNvPr>
            <p:cNvSpPr/>
            <p:nvPr/>
          </p:nvSpPr>
          <p:spPr>
            <a:xfrm>
              <a:off x="3419727" y="3092973"/>
              <a:ext cx="762000" cy="515303"/>
            </a:xfrm>
            <a:custGeom>
              <a:avLst/>
              <a:gdLst/>
              <a:ahLst/>
              <a:cxnLst/>
              <a:rect l="l" t="t" r="r" b="b"/>
              <a:pathLst>
                <a:path w="1016000" h="687070">
                  <a:moveTo>
                    <a:pt x="1015932" y="434729"/>
                  </a:moveTo>
                  <a:lnTo>
                    <a:pt x="1015932" y="210809"/>
                  </a:lnTo>
                  <a:lnTo>
                    <a:pt x="553132" y="0"/>
                  </a:lnTo>
                  <a:lnTo>
                    <a:pt x="89093" y="207548"/>
                  </a:lnTo>
                  <a:lnTo>
                    <a:pt x="89093" y="216378"/>
                  </a:lnTo>
                  <a:lnTo>
                    <a:pt x="0" y="175285"/>
                  </a:lnTo>
                  <a:lnTo>
                    <a:pt x="0" y="396729"/>
                  </a:lnTo>
                  <a:lnTo>
                    <a:pt x="13167" y="402825"/>
                  </a:lnTo>
                  <a:lnTo>
                    <a:pt x="13167" y="449465"/>
                  </a:lnTo>
                  <a:lnTo>
                    <a:pt x="41127" y="463540"/>
                  </a:lnTo>
                  <a:lnTo>
                    <a:pt x="93645" y="440074"/>
                  </a:lnTo>
                  <a:lnTo>
                    <a:pt x="434424" y="597756"/>
                  </a:lnTo>
                  <a:lnTo>
                    <a:pt x="434424" y="643401"/>
                  </a:lnTo>
                  <a:lnTo>
                    <a:pt x="462376" y="657471"/>
                  </a:lnTo>
                  <a:lnTo>
                    <a:pt x="513793" y="634508"/>
                  </a:lnTo>
                  <a:lnTo>
                    <a:pt x="626378" y="686603"/>
                  </a:lnTo>
                  <a:lnTo>
                    <a:pt x="626350" y="613380"/>
                  </a:lnTo>
                  <a:lnTo>
                    <a:pt x="1015932" y="434729"/>
                  </a:lnTo>
                </a:path>
              </a:pathLst>
            </a:custGeom>
            <a:ln w="90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99" name="object 56">
              <a:extLst>
                <a:ext uri="{FF2B5EF4-FFF2-40B4-BE49-F238E27FC236}">
                  <a16:creationId xmlns:a16="http://schemas.microsoft.com/office/drawing/2014/main" id="{62C0B518-455A-86F8-DCDE-2FBA7343ED6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5901" y="3471031"/>
              <a:ext cx="142124" cy="96978"/>
            </a:xfrm>
            <a:prstGeom prst="rect">
              <a:avLst/>
            </a:prstGeom>
          </p:spPr>
        </p:pic>
        <p:pic>
          <p:nvPicPr>
            <p:cNvPr id="200" name="object 59">
              <a:extLst>
                <a:ext uri="{FF2B5EF4-FFF2-40B4-BE49-F238E27FC236}">
                  <a16:creationId xmlns:a16="http://schemas.microsoft.com/office/drawing/2014/main" id="{0FED1BE4-0DCB-87B8-704C-D1EFCB6448AF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13103" y="3488896"/>
              <a:ext cx="100193" cy="77948"/>
            </a:xfrm>
            <a:prstGeom prst="rect">
              <a:avLst/>
            </a:prstGeom>
          </p:spPr>
        </p:pic>
        <p:pic>
          <p:nvPicPr>
            <p:cNvPr id="201" name="object 60">
              <a:extLst>
                <a:ext uri="{FF2B5EF4-FFF2-40B4-BE49-F238E27FC236}">
                  <a16:creationId xmlns:a16="http://schemas.microsoft.com/office/drawing/2014/main" id="{A0FA48FA-D69D-99A1-3EE0-3585D3200C0F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11919" y="3446862"/>
              <a:ext cx="198273" cy="121166"/>
            </a:xfrm>
            <a:prstGeom prst="rect">
              <a:avLst/>
            </a:prstGeom>
          </p:spPr>
        </p:pic>
        <p:sp>
          <p:nvSpPr>
            <p:cNvPr id="202" name="object 63">
              <a:extLst>
                <a:ext uri="{FF2B5EF4-FFF2-40B4-BE49-F238E27FC236}">
                  <a16:creationId xmlns:a16="http://schemas.microsoft.com/office/drawing/2014/main" id="{CA1F0183-DD0F-B022-1B93-B669983AE83C}"/>
                </a:ext>
              </a:extLst>
            </p:cNvPr>
            <p:cNvSpPr/>
            <p:nvPr/>
          </p:nvSpPr>
          <p:spPr>
            <a:xfrm>
              <a:off x="3913103" y="3404598"/>
              <a:ext cx="245269" cy="162401"/>
            </a:xfrm>
            <a:custGeom>
              <a:avLst/>
              <a:gdLst/>
              <a:ahLst/>
              <a:cxnLst/>
              <a:rect l="l" t="t" r="r" b="b"/>
              <a:pathLst>
                <a:path w="327025" h="216535">
                  <a:moveTo>
                    <a:pt x="220481" y="161636"/>
                  </a:moveTo>
                  <a:lnTo>
                    <a:pt x="192953" y="174266"/>
                  </a:lnTo>
                </a:path>
                <a:path w="327025" h="216535">
                  <a:moveTo>
                    <a:pt x="228567" y="150509"/>
                  </a:moveTo>
                  <a:lnTo>
                    <a:pt x="256096" y="137891"/>
                  </a:lnTo>
                </a:path>
                <a:path w="327025" h="216535">
                  <a:moveTo>
                    <a:pt x="264195" y="126752"/>
                  </a:moveTo>
                  <a:lnTo>
                    <a:pt x="291710" y="114134"/>
                  </a:lnTo>
                </a:path>
                <a:path w="327025" h="216535">
                  <a:moveTo>
                    <a:pt x="4074" y="156941"/>
                  </a:moveTo>
                  <a:lnTo>
                    <a:pt x="133591" y="216328"/>
                  </a:lnTo>
                  <a:lnTo>
                    <a:pt x="311675" y="134663"/>
                  </a:lnTo>
                  <a:lnTo>
                    <a:pt x="305445" y="123898"/>
                  </a:lnTo>
                  <a:lnTo>
                    <a:pt x="303368" y="112397"/>
                  </a:lnTo>
                  <a:lnTo>
                    <a:pt x="305445" y="100896"/>
                  </a:lnTo>
                  <a:lnTo>
                    <a:pt x="311675" y="90130"/>
                  </a:lnTo>
                  <a:lnTo>
                    <a:pt x="220933" y="48556"/>
                  </a:lnTo>
                  <a:lnTo>
                    <a:pt x="326618" y="0"/>
                  </a:lnTo>
                  <a:lnTo>
                    <a:pt x="292313" y="12496"/>
                  </a:lnTo>
                  <a:lnTo>
                    <a:pt x="256573" y="21832"/>
                  </a:lnTo>
                  <a:lnTo>
                    <a:pt x="219741" y="27936"/>
                  </a:lnTo>
                  <a:lnTo>
                    <a:pt x="182158" y="30738"/>
                  </a:lnTo>
                  <a:lnTo>
                    <a:pt x="4074" y="112397"/>
                  </a:lnTo>
                  <a:lnTo>
                    <a:pt x="1018" y="123444"/>
                  </a:lnTo>
                  <a:lnTo>
                    <a:pt x="0" y="134669"/>
                  </a:lnTo>
                  <a:lnTo>
                    <a:pt x="1018" y="145893"/>
                  </a:lnTo>
                  <a:lnTo>
                    <a:pt x="4074" y="156941"/>
                  </a:lnTo>
                </a:path>
              </a:pathLst>
            </a:custGeom>
            <a:ln w="9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B4428FEE-2465-4361-FF51-7436B38315CD}"/>
                </a:ext>
              </a:extLst>
            </p:cNvPr>
            <p:cNvGrpSpPr/>
            <p:nvPr/>
          </p:nvGrpSpPr>
          <p:grpSpPr>
            <a:xfrm>
              <a:off x="3419728" y="3092973"/>
              <a:ext cx="761949" cy="514952"/>
              <a:chOff x="3419728" y="3092973"/>
              <a:chExt cx="761949" cy="514952"/>
            </a:xfrm>
          </p:grpSpPr>
          <p:pic>
            <p:nvPicPr>
              <p:cNvPr id="204" name="object 37">
                <a:extLst>
                  <a:ext uri="{FF2B5EF4-FFF2-40B4-BE49-F238E27FC236}">
                    <a16:creationId xmlns:a16="http://schemas.microsoft.com/office/drawing/2014/main" id="{540D2A61-3E2E-4383-4124-20681F27C90A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419728" y="3092973"/>
                <a:ext cx="761949" cy="514952"/>
              </a:xfrm>
              <a:prstGeom prst="rect">
                <a:avLst/>
              </a:prstGeom>
            </p:spPr>
          </p:pic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FF42C2F-84CE-1A71-DF22-FFE7289C3EBD}"/>
                  </a:ext>
                </a:extLst>
              </p:cNvPr>
              <p:cNvGrpSpPr/>
              <p:nvPr/>
            </p:nvGrpSpPr>
            <p:grpSpPr>
              <a:xfrm>
                <a:off x="3425699" y="3254068"/>
                <a:ext cx="732395" cy="285122"/>
                <a:chOff x="3425699" y="3254068"/>
                <a:chExt cx="732395" cy="285122"/>
              </a:xfrm>
            </p:grpSpPr>
            <p:pic>
              <p:nvPicPr>
                <p:cNvPr id="206" name="object 39">
                  <a:extLst>
                    <a:ext uri="{FF2B5EF4-FFF2-40B4-BE49-F238E27FC236}">
                      <a16:creationId xmlns:a16="http://schemas.microsoft.com/office/drawing/2014/main" id="{D53903C1-7955-1C15-7F84-006741290B09}"/>
                    </a:ext>
                  </a:extLst>
                </p:cNvPr>
                <p:cNvPicPr/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3436616" y="3256820"/>
                  <a:ext cx="27675" cy="24600"/>
                </a:xfrm>
                <a:prstGeom prst="rect">
                  <a:avLst/>
                </a:prstGeom>
              </p:spPr>
            </p:pic>
            <p:pic>
              <p:nvPicPr>
                <p:cNvPr id="207" name="object 40">
                  <a:extLst>
                    <a:ext uri="{FF2B5EF4-FFF2-40B4-BE49-F238E27FC236}">
                      <a16:creationId xmlns:a16="http://schemas.microsoft.com/office/drawing/2014/main" id="{54DC24E5-92D9-5FFF-AD7A-1FD8B9A11E98}"/>
                    </a:ext>
                  </a:extLst>
                </p:cNvPr>
                <p:cNvPicPr/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500153" y="3290623"/>
                  <a:ext cx="68349" cy="65034"/>
                </a:xfrm>
                <a:prstGeom prst="rect">
                  <a:avLst/>
                </a:prstGeom>
              </p:spPr>
            </p:pic>
            <p:pic>
              <p:nvPicPr>
                <p:cNvPr id="208" name="object 41">
                  <a:extLst>
                    <a:ext uri="{FF2B5EF4-FFF2-40B4-BE49-F238E27FC236}">
                      <a16:creationId xmlns:a16="http://schemas.microsoft.com/office/drawing/2014/main" id="{B1C72BC0-637D-3A53-89CE-980EAA3FB446}"/>
                    </a:ext>
                  </a:extLst>
                </p:cNvPr>
                <p:cNvPicPr/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3500153" y="3369080"/>
                  <a:ext cx="68349" cy="65034"/>
                </a:xfrm>
                <a:prstGeom prst="rect">
                  <a:avLst/>
                </a:prstGeom>
              </p:spPr>
            </p:pic>
            <p:sp>
              <p:nvSpPr>
                <p:cNvPr id="209" name="object 42">
                  <a:extLst>
                    <a:ext uri="{FF2B5EF4-FFF2-40B4-BE49-F238E27FC236}">
                      <a16:creationId xmlns:a16="http://schemas.microsoft.com/office/drawing/2014/main" id="{41E0CEAC-3C8A-60D9-7368-39B96ECEE287}"/>
                    </a:ext>
                  </a:extLst>
                </p:cNvPr>
                <p:cNvSpPr/>
                <p:nvPr/>
              </p:nvSpPr>
              <p:spPr>
                <a:xfrm>
                  <a:off x="3517230" y="3305398"/>
                  <a:ext cx="34290" cy="110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0" h="147954">
                      <a:moveTo>
                        <a:pt x="42761" y="15710"/>
                      </a:moveTo>
                      <a:lnTo>
                        <a:pt x="38666" y="8525"/>
                      </a:lnTo>
                      <a:lnTo>
                        <a:pt x="31764" y="3207"/>
                      </a:lnTo>
                      <a:lnTo>
                        <a:pt x="22916" y="213"/>
                      </a:lnTo>
                      <a:lnTo>
                        <a:pt x="12988" y="0"/>
                      </a:lnTo>
                      <a:lnTo>
                        <a:pt x="5390" y="5290"/>
                      </a:lnTo>
                      <a:lnTo>
                        <a:pt x="959" y="12207"/>
                      </a:lnTo>
                      <a:lnTo>
                        <a:pt x="0" y="19929"/>
                      </a:lnTo>
                      <a:lnTo>
                        <a:pt x="2815" y="27634"/>
                      </a:lnTo>
                      <a:lnTo>
                        <a:pt x="6912" y="34826"/>
                      </a:lnTo>
                      <a:lnTo>
                        <a:pt x="13819" y="40147"/>
                      </a:lnTo>
                      <a:lnTo>
                        <a:pt x="22671" y="43142"/>
                      </a:lnTo>
                      <a:lnTo>
                        <a:pt x="32601" y="43356"/>
                      </a:lnTo>
                      <a:lnTo>
                        <a:pt x="40197" y="38059"/>
                      </a:lnTo>
                      <a:lnTo>
                        <a:pt x="44623" y="31138"/>
                      </a:lnTo>
                      <a:lnTo>
                        <a:pt x="45578" y="23415"/>
                      </a:lnTo>
                      <a:lnTo>
                        <a:pt x="42761" y="15710"/>
                      </a:lnTo>
                      <a:close/>
                    </a:path>
                    <a:path w="45720" h="147954">
                      <a:moveTo>
                        <a:pt x="42761" y="120319"/>
                      </a:moveTo>
                      <a:lnTo>
                        <a:pt x="38666" y="113128"/>
                      </a:lnTo>
                      <a:lnTo>
                        <a:pt x="31764" y="107808"/>
                      </a:lnTo>
                      <a:lnTo>
                        <a:pt x="22916" y="104816"/>
                      </a:lnTo>
                      <a:lnTo>
                        <a:pt x="12988" y="104608"/>
                      </a:lnTo>
                      <a:lnTo>
                        <a:pt x="5392" y="109899"/>
                      </a:lnTo>
                      <a:lnTo>
                        <a:pt x="965" y="116816"/>
                      </a:lnTo>
                      <a:lnTo>
                        <a:pt x="6" y="124538"/>
                      </a:lnTo>
                      <a:lnTo>
                        <a:pt x="2815" y="132243"/>
                      </a:lnTo>
                      <a:lnTo>
                        <a:pt x="6912" y="139435"/>
                      </a:lnTo>
                      <a:lnTo>
                        <a:pt x="13819" y="144754"/>
                      </a:lnTo>
                      <a:lnTo>
                        <a:pt x="22671" y="147746"/>
                      </a:lnTo>
                      <a:lnTo>
                        <a:pt x="32602" y="147954"/>
                      </a:lnTo>
                      <a:lnTo>
                        <a:pt x="40197" y="142664"/>
                      </a:lnTo>
                      <a:lnTo>
                        <a:pt x="44623" y="135746"/>
                      </a:lnTo>
                      <a:lnTo>
                        <a:pt x="45578" y="128024"/>
                      </a:lnTo>
                      <a:lnTo>
                        <a:pt x="42761" y="120319"/>
                      </a:lnTo>
                      <a:close/>
                    </a:path>
                  </a:pathLst>
                </a:custGeom>
                <a:ln w="4944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  <p:pic>
              <p:nvPicPr>
                <p:cNvPr id="210" name="object 43">
                  <a:extLst>
                    <a:ext uri="{FF2B5EF4-FFF2-40B4-BE49-F238E27FC236}">
                      <a16:creationId xmlns:a16="http://schemas.microsoft.com/office/drawing/2014/main" id="{FBF7616E-1713-9D35-A5E7-EFD323C3ABDE}"/>
                    </a:ext>
                  </a:extLst>
                </p:cNvPr>
                <p:cNvPicPr/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3584213" y="3316577"/>
                  <a:ext cx="38679" cy="150122"/>
                </a:xfrm>
                <a:prstGeom prst="rect">
                  <a:avLst/>
                </a:prstGeom>
              </p:spPr>
            </p:pic>
            <p:pic>
              <p:nvPicPr>
                <p:cNvPr id="211" name="object 44">
                  <a:extLst>
                    <a:ext uri="{FF2B5EF4-FFF2-40B4-BE49-F238E27FC236}">
                      <a16:creationId xmlns:a16="http://schemas.microsoft.com/office/drawing/2014/main" id="{CA708F94-7550-F0FF-EAC1-B2653B8D5254}"/>
                    </a:ext>
                  </a:extLst>
                </p:cNvPr>
                <p:cNvPicPr/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3635254" y="3340630"/>
                  <a:ext cx="38669" cy="150122"/>
                </a:xfrm>
                <a:prstGeom prst="rect">
                  <a:avLst/>
                </a:prstGeom>
              </p:spPr>
            </p:pic>
            <p:pic>
              <p:nvPicPr>
                <p:cNvPr id="212" name="object 45">
                  <a:extLst>
                    <a:ext uri="{FF2B5EF4-FFF2-40B4-BE49-F238E27FC236}">
                      <a16:creationId xmlns:a16="http://schemas.microsoft.com/office/drawing/2014/main" id="{1CE21173-3E93-D3DE-B922-D0A2A1C4595A}"/>
                    </a:ext>
                  </a:extLst>
                </p:cNvPr>
                <p:cNvPicPr/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3686273" y="3364693"/>
                  <a:ext cx="38669" cy="150122"/>
                </a:xfrm>
                <a:prstGeom prst="rect">
                  <a:avLst/>
                </a:prstGeom>
              </p:spPr>
            </p:pic>
            <p:pic>
              <p:nvPicPr>
                <p:cNvPr id="213" name="object 46">
                  <a:extLst>
                    <a:ext uri="{FF2B5EF4-FFF2-40B4-BE49-F238E27FC236}">
                      <a16:creationId xmlns:a16="http://schemas.microsoft.com/office/drawing/2014/main" id="{F5F4E97E-E144-9025-C1B1-536A8A3D5CB1}"/>
                    </a:ext>
                  </a:extLst>
                </p:cNvPr>
                <p:cNvPicPr/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3737302" y="3388747"/>
                  <a:ext cx="38658" cy="150122"/>
                </a:xfrm>
                <a:prstGeom prst="rect">
                  <a:avLst/>
                </a:prstGeom>
              </p:spPr>
            </p:pic>
            <p:sp>
              <p:nvSpPr>
                <p:cNvPr id="214" name="object 47">
                  <a:extLst>
                    <a:ext uri="{FF2B5EF4-FFF2-40B4-BE49-F238E27FC236}">
                      <a16:creationId xmlns:a16="http://schemas.microsoft.com/office/drawing/2014/main" id="{C9A603CC-0C3E-E812-BB7F-D0E5C42A8BB4}"/>
                    </a:ext>
                  </a:extLst>
                </p:cNvPr>
                <p:cNvSpPr/>
                <p:nvPr/>
              </p:nvSpPr>
              <p:spPr>
                <a:xfrm>
                  <a:off x="3584213" y="3316577"/>
                  <a:ext cx="191928" cy="206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904" h="274954">
                      <a:moveTo>
                        <a:pt x="0" y="178311"/>
                      </a:moveTo>
                      <a:lnTo>
                        <a:pt x="1439" y="0"/>
                      </a:lnTo>
                      <a:lnTo>
                        <a:pt x="51572" y="21863"/>
                      </a:lnTo>
                    </a:path>
                    <a:path w="255904" h="274954">
                      <a:moveTo>
                        <a:pt x="68053" y="210372"/>
                      </a:moveTo>
                      <a:lnTo>
                        <a:pt x="69478" y="32071"/>
                      </a:lnTo>
                      <a:lnTo>
                        <a:pt x="119611" y="53935"/>
                      </a:lnTo>
                    </a:path>
                    <a:path w="255904" h="274954">
                      <a:moveTo>
                        <a:pt x="136078" y="242455"/>
                      </a:moveTo>
                      <a:lnTo>
                        <a:pt x="137503" y="64154"/>
                      </a:lnTo>
                      <a:lnTo>
                        <a:pt x="187636" y="86018"/>
                      </a:lnTo>
                    </a:path>
                    <a:path w="255904" h="274954">
                      <a:moveTo>
                        <a:pt x="204117" y="274527"/>
                      </a:moveTo>
                      <a:lnTo>
                        <a:pt x="205542" y="96226"/>
                      </a:lnTo>
                      <a:lnTo>
                        <a:pt x="255662" y="118090"/>
                      </a:lnTo>
                    </a:path>
                  </a:pathLst>
                </a:custGeom>
                <a:ln w="4944">
                  <a:solidFill>
                    <a:srgbClr val="5895B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  <p:sp>
              <p:nvSpPr>
                <p:cNvPr id="215" name="object 48">
                  <a:extLst>
                    <a:ext uri="{FF2B5EF4-FFF2-40B4-BE49-F238E27FC236}">
                      <a16:creationId xmlns:a16="http://schemas.microsoft.com/office/drawing/2014/main" id="{3D20EC8E-BDAC-980E-3079-AD1A72E10AA5}"/>
                    </a:ext>
                  </a:extLst>
                </p:cNvPr>
                <p:cNvSpPr/>
                <p:nvPr/>
              </p:nvSpPr>
              <p:spPr>
                <a:xfrm>
                  <a:off x="3584213" y="3332974"/>
                  <a:ext cx="191928" cy="206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904" h="274954">
                      <a:moveTo>
                        <a:pt x="255676" y="96226"/>
                      </a:moveTo>
                      <a:lnTo>
                        <a:pt x="254251" y="274527"/>
                      </a:lnTo>
                      <a:lnTo>
                        <a:pt x="204131" y="252664"/>
                      </a:lnTo>
                    </a:path>
                    <a:path w="255904" h="274954">
                      <a:moveTo>
                        <a:pt x="187636" y="64154"/>
                      </a:moveTo>
                      <a:lnTo>
                        <a:pt x="186211" y="242455"/>
                      </a:lnTo>
                      <a:lnTo>
                        <a:pt x="136078" y="220592"/>
                      </a:lnTo>
                    </a:path>
                    <a:path w="255904" h="274954">
                      <a:moveTo>
                        <a:pt x="119611" y="32071"/>
                      </a:moveTo>
                      <a:lnTo>
                        <a:pt x="118186" y="210372"/>
                      </a:lnTo>
                      <a:lnTo>
                        <a:pt x="68053" y="188509"/>
                      </a:lnTo>
                    </a:path>
                    <a:path w="255904" h="274954">
                      <a:moveTo>
                        <a:pt x="51572" y="0"/>
                      </a:moveTo>
                      <a:lnTo>
                        <a:pt x="50133" y="178300"/>
                      </a:lnTo>
                      <a:lnTo>
                        <a:pt x="0" y="156448"/>
                      </a:lnTo>
                    </a:path>
                  </a:pathLst>
                </a:custGeom>
                <a:ln w="4944">
                  <a:solidFill>
                    <a:srgbClr val="FFFF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  <p:pic>
              <p:nvPicPr>
                <p:cNvPr id="216" name="object 49">
                  <a:extLst>
                    <a:ext uri="{FF2B5EF4-FFF2-40B4-BE49-F238E27FC236}">
                      <a16:creationId xmlns:a16="http://schemas.microsoft.com/office/drawing/2014/main" id="{3443B681-349A-34B4-DF16-B89B450B349F}"/>
                    </a:ext>
                  </a:extLst>
                </p:cNvPr>
                <p:cNvPicPr/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3429603" y="3257989"/>
                  <a:ext cx="67102" cy="182639"/>
                </a:xfrm>
                <a:prstGeom prst="rect">
                  <a:avLst/>
                </a:prstGeom>
              </p:spPr>
            </p:pic>
            <p:pic>
              <p:nvPicPr>
                <p:cNvPr id="217" name="object 52">
                  <a:extLst>
                    <a:ext uri="{FF2B5EF4-FFF2-40B4-BE49-F238E27FC236}">
                      <a16:creationId xmlns:a16="http://schemas.microsoft.com/office/drawing/2014/main" id="{ACEA11DE-97AD-7D88-AE42-0EF8950E9468}"/>
                    </a:ext>
                  </a:extLst>
                </p:cNvPr>
                <p:cNvPicPr/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3425699" y="3254068"/>
                  <a:ext cx="74911" cy="190457"/>
                </a:xfrm>
                <a:prstGeom prst="rect">
                  <a:avLst/>
                </a:prstGeom>
              </p:spPr>
            </p:pic>
            <p:pic>
              <p:nvPicPr>
                <p:cNvPr id="218" name="object 53">
                  <a:extLst>
                    <a:ext uri="{FF2B5EF4-FFF2-40B4-BE49-F238E27FC236}">
                      <a16:creationId xmlns:a16="http://schemas.microsoft.com/office/drawing/2014/main" id="{55549877-0F8E-34B9-29F7-02A5FB9D6F2D}"/>
                    </a:ext>
                  </a:extLst>
                </p:cNvPr>
                <p:cNvPicPr/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3840631" y="3443335"/>
                  <a:ext cx="27674" cy="24608"/>
                </a:xfrm>
                <a:prstGeom prst="rect">
                  <a:avLst/>
                </a:prstGeom>
              </p:spPr>
            </p:pic>
            <p:pic>
              <p:nvPicPr>
                <p:cNvPr id="219" name="object 57">
                  <a:extLst>
                    <a:ext uri="{FF2B5EF4-FFF2-40B4-BE49-F238E27FC236}">
                      <a16:creationId xmlns:a16="http://schemas.microsoft.com/office/drawing/2014/main" id="{E93E7E94-0B1B-C1DC-EC17-A7FE12048338}"/>
                    </a:ext>
                  </a:extLst>
                </p:cNvPr>
                <p:cNvPicPr/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>
                  <a:off x="3916159" y="3427652"/>
                  <a:ext cx="230701" cy="105788"/>
                </a:xfrm>
                <a:prstGeom prst="rect">
                  <a:avLst/>
                </a:prstGeom>
              </p:spPr>
            </p:pic>
            <p:sp>
              <p:nvSpPr>
                <p:cNvPr id="220" name="object 58">
                  <a:extLst>
                    <a:ext uri="{FF2B5EF4-FFF2-40B4-BE49-F238E27FC236}">
                      <a16:creationId xmlns:a16="http://schemas.microsoft.com/office/drawing/2014/main" id="{1F201200-6228-D815-954C-83A0F146D2C3}"/>
                    </a:ext>
                  </a:extLst>
                </p:cNvPr>
                <p:cNvSpPr/>
                <p:nvPr/>
              </p:nvSpPr>
              <p:spPr>
                <a:xfrm>
                  <a:off x="3916159" y="3427652"/>
                  <a:ext cx="230981" cy="106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975" h="141604">
                      <a:moveTo>
                        <a:pt x="129517" y="141051"/>
                      </a:moveTo>
                      <a:lnTo>
                        <a:pt x="307601" y="59392"/>
                      </a:lnTo>
                      <a:lnTo>
                        <a:pt x="178084" y="0"/>
                      </a:lnTo>
                      <a:lnTo>
                        <a:pt x="0" y="81658"/>
                      </a:lnTo>
                      <a:lnTo>
                        <a:pt x="129517" y="141051"/>
                      </a:lnTo>
                      <a:close/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  <p:pic>
              <p:nvPicPr>
                <p:cNvPr id="221" name="object 61">
                  <a:extLst>
                    <a:ext uri="{FF2B5EF4-FFF2-40B4-BE49-F238E27FC236}">
                      <a16:creationId xmlns:a16="http://schemas.microsoft.com/office/drawing/2014/main" id="{70E1D491-2CDA-620C-2788-D0BE2DBC2895}"/>
                    </a:ext>
                  </a:extLst>
                </p:cNvPr>
                <p:cNvPicPr/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>
                  <a:off x="3916159" y="3404598"/>
                  <a:ext cx="241908" cy="84298"/>
                </a:xfrm>
                <a:prstGeom prst="rect">
                  <a:avLst/>
                </a:prstGeom>
              </p:spPr>
            </p:pic>
            <p:sp>
              <p:nvSpPr>
                <p:cNvPr id="222" name="object 62">
                  <a:extLst>
                    <a:ext uri="{FF2B5EF4-FFF2-40B4-BE49-F238E27FC236}">
                      <a16:creationId xmlns:a16="http://schemas.microsoft.com/office/drawing/2014/main" id="{2BD62F51-A2F9-B2AE-DB7D-A17606D97B67}"/>
                    </a:ext>
                  </a:extLst>
                </p:cNvPr>
                <p:cNvSpPr/>
                <p:nvPr/>
              </p:nvSpPr>
              <p:spPr>
                <a:xfrm>
                  <a:off x="3916159" y="3404598"/>
                  <a:ext cx="241935" cy="84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579" h="112395">
                      <a:moveTo>
                        <a:pt x="144459" y="81658"/>
                      </a:moveTo>
                      <a:lnTo>
                        <a:pt x="322544" y="0"/>
                      </a:lnTo>
                      <a:lnTo>
                        <a:pt x="288239" y="12496"/>
                      </a:lnTo>
                      <a:lnTo>
                        <a:pt x="252499" y="21832"/>
                      </a:lnTo>
                      <a:lnTo>
                        <a:pt x="215667" y="27936"/>
                      </a:lnTo>
                      <a:lnTo>
                        <a:pt x="178084" y="30738"/>
                      </a:lnTo>
                      <a:lnTo>
                        <a:pt x="0" y="112397"/>
                      </a:lnTo>
                      <a:lnTo>
                        <a:pt x="37574" y="109595"/>
                      </a:lnTo>
                      <a:lnTo>
                        <a:pt x="74404" y="103491"/>
                      </a:lnTo>
                      <a:lnTo>
                        <a:pt x="110147" y="94155"/>
                      </a:lnTo>
                      <a:lnTo>
                        <a:pt x="144459" y="81658"/>
                      </a:lnTo>
                      <a:close/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</p:grpSp>
        </p:grpSp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872" y="1028168"/>
            <a:ext cx="6234779" cy="464583"/>
          </a:xfrm>
          <a:prstGeom prst="rect">
            <a:avLst/>
          </a:prstGeom>
        </p:spPr>
        <p:txBody>
          <a:bodyPr vert="horz" wrap="square" lIns="0" tIns="9049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429">
              <a:lnSpc>
                <a:spcPts val="3420"/>
              </a:lnSpc>
              <a:spcBef>
                <a:spcPts val="71"/>
              </a:spcBef>
            </a:pPr>
            <a:r>
              <a:rPr lang="en-US" spc="-26" dirty="0"/>
              <a:t>Reply goes to client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048375" y="5090084"/>
            <a:ext cx="806768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-4" dirty="0">
                <a:latin typeface="Arial MT"/>
                <a:cs typeface="Arial MT"/>
              </a:rPr>
              <a:t>S</a:t>
            </a:r>
            <a:r>
              <a:rPr sz="1800" spc="-11" dirty="0">
                <a:latin typeface="Arial MT"/>
                <a:cs typeface="Arial MT"/>
              </a:rPr>
              <a:t>e</a:t>
            </a:r>
            <a:r>
              <a:rPr sz="1800" spc="-4" dirty="0">
                <a:latin typeface="Arial MT"/>
                <a:cs typeface="Arial MT"/>
              </a:rPr>
              <a:t>rver</a:t>
            </a:r>
            <a:r>
              <a:rPr sz="1800" dirty="0">
                <a:latin typeface="Arial MT"/>
                <a:cs typeface="Arial MT"/>
              </a:rPr>
              <a:t>s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469898" y="4465701"/>
            <a:ext cx="880110" cy="120129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3177540" y="4465701"/>
            <a:ext cx="880109" cy="1201293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2350580" y="3761708"/>
            <a:ext cx="1319689" cy="1304925"/>
          </a:xfrm>
          <a:custGeom>
            <a:avLst/>
            <a:gdLst/>
            <a:ahLst/>
            <a:cxnLst/>
            <a:rect l="l" t="t" r="r" b="b"/>
            <a:pathLst>
              <a:path w="1759585" h="1739900">
                <a:moveTo>
                  <a:pt x="1759458" y="828675"/>
                </a:moveTo>
                <a:lnTo>
                  <a:pt x="1757553" y="819912"/>
                </a:lnTo>
                <a:lnTo>
                  <a:pt x="1744218" y="811403"/>
                </a:lnTo>
                <a:lnTo>
                  <a:pt x="1735455" y="813308"/>
                </a:lnTo>
                <a:lnTo>
                  <a:pt x="1731137" y="819912"/>
                </a:lnTo>
                <a:lnTo>
                  <a:pt x="1706105" y="859091"/>
                </a:lnTo>
                <a:lnTo>
                  <a:pt x="1741043" y="1270"/>
                </a:lnTo>
                <a:lnTo>
                  <a:pt x="1712468" y="0"/>
                </a:lnTo>
                <a:lnTo>
                  <a:pt x="1698332" y="348297"/>
                </a:lnTo>
                <a:lnTo>
                  <a:pt x="1680337" y="326390"/>
                </a:lnTo>
                <a:lnTo>
                  <a:pt x="53263" y="1677136"/>
                </a:lnTo>
                <a:lnTo>
                  <a:pt x="69215" y="1633474"/>
                </a:lnTo>
                <a:lnTo>
                  <a:pt x="71882" y="1625981"/>
                </a:lnTo>
                <a:lnTo>
                  <a:pt x="68072" y="1617853"/>
                </a:lnTo>
                <a:lnTo>
                  <a:pt x="60706" y="1615186"/>
                </a:lnTo>
                <a:lnTo>
                  <a:pt x="53213" y="1612392"/>
                </a:lnTo>
                <a:lnTo>
                  <a:pt x="45085" y="1616202"/>
                </a:lnTo>
                <a:lnTo>
                  <a:pt x="42418" y="1623695"/>
                </a:lnTo>
                <a:lnTo>
                  <a:pt x="0" y="1739887"/>
                </a:lnTo>
                <a:lnTo>
                  <a:pt x="42748" y="1732775"/>
                </a:lnTo>
                <a:lnTo>
                  <a:pt x="129794" y="1718297"/>
                </a:lnTo>
                <a:lnTo>
                  <a:pt x="135001" y="1710944"/>
                </a:lnTo>
                <a:lnTo>
                  <a:pt x="132448" y="1695323"/>
                </a:lnTo>
                <a:lnTo>
                  <a:pt x="125095" y="1690116"/>
                </a:lnTo>
                <a:lnTo>
                  <a:pt x="71564" y="1698993"/>
                </a:lnTo>
                <a:lnTo>
                  <a:pt x="1698307" y="348640"/>
                </a:lnTo>
                <a:lnTo>
                  <a:pt x="1677644" y="858075"/>
                </a:lnTo>
                <a:lnTo>
                  <a:pt x="1652143" y="809879"/>
                </a:lnTo>
                <a:lnTo>
                  <a:pt x="1643507" y="807339"/>
                </a:lnTo>
                <a:lnTo>
                  <a:pt x="1629537" y="814705"/>
                </a:lnTo>
                <a:lnTo>
                  <a:pt x="1626997" y="823341"/>
                </a:lnTo>
                <a:lnTo>
                  <a:pt x="1688592" y="939673"/>
                </a:lnTo>
                <a:lnTo>
                  <a:pt x="1706372" y="911860"/>
                </a:lnTo>
                <a:lnTo>
                  <a:pt x="1755267" y="835406"/>
                </a:lnTo>
                <a:lnTo>
                  <a:pt x="1759458" y="828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550"/>
          </a:p>
        </p:txBody>
      </p:sp>
      <p:pic>
        <p:nvPicPr>
          <p:cNvPr id="8" name="object 8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885182" y="4465701"/>
            <a:ext cx="880109" cy="1201293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4019892" y="3999536"/>
            <a:ext cx="1305917" cy="479215"/>
          </a:xfrm>
          <a:custGeom>
            <a:avLst/>
            <a:gdLst/>
            <a:ahLst/>
            <a:cxnLst/>
            <a:rect l="l" t="t" r="r" b="b"/>
            <a:pathLst>
              <a:path w="1427479" h="631825">
                <a:moveTo>
                  <a:pt x="1346637" y="596104"/>
                </a:moveTo>
                <a:lnTo>
                  <a:pt x="1292732" y="602995"/>
                </a:lnTo>
                <a:lnTo>
                  <a:pt x="1287272" y="610234"/>
                </a:lnTo>
                <a:lnTo>
                  <a:pt x="1289303" y="625855"/>
                </a:lnTo>
                <a:lnTo>
                  <a:pt x="1296416" y="631443"/>
                </a:lnTo>
                <a:lnTo>
                  <a:pt x="1410284" y="616711"/>
                </a:lnTo>
                <a:lnTo>
                  <a:pt x="1395349" y="616711"/>
                </a:lnTo>
                <a:lnTo>
                  <a:pt x="1346637" y="596104"/>
                </a:lnTo>
                <a:close/>
              </a:path>
              <a:path w="1427479" h="631825">
                <a:moveTo>
                  <a:pt x="1374709" y="592516"/>
                </a:moveTo>
                <a:lnTo>
                  <a:pt x="1346637" y="596104"/>
                </a:lnTo>
                <a:lnTo>
                  <a:pt x="1395349" y="616711"/>
                </a:lnTo>
                <a:lnTo>
                  <a:pt x="1397270" y="612139"/>
                </a:lnTo>
                <a:lnTo>
                  <a:pt x="1389379" y="612139"/>
                </a:lnTo>
                <a:lnTo>
                  <a:pt x="1374709" y="592516"/>
                </a:lnTo>
                <a:close/>
              </a:path>
              <a:path w="1427479" h="631825">
                <a:moveTo>
                  <a:pt x="1339215" y="507872"/>
                </a:moveTo>
                <a:lnTo>
                  <a:pt x="1332865" y="512698"/>
                </a:lnTo>
                <a:lnTo>
                  <a:pt x="1326515" y="517397"/>
                </a:lnTo>
                <a:lnTo>
                  <a:pt x="1325245" y="526287"/>
                </a:lnTo>
                <a:lnTo>
                  <a:pt x="1329944" y="532637"/>
                </a:lnTo>
                <a:lnTo>
                  <a:pt x="1357755" y="569838"/>
                </a:lnTo>
                <a:lnTo>
                  <a:pt x="1406398" y="590422"/>
                </a:lnTo>
                <a:lnTo>
                  <a:pt x="1395349" y="616711"/>
                </a:lnTo>
                <a:lnTo>
                  <a:pt x="1410284" y="616711"/>
                </a:lnTo>
                <a:lnTo>
                  <a:pt x="1426972" y="614552"/>
                </a:lnTo>
                <a:lnTo>
                  <a:pt x="1352803" y="515492"/>
                </a:lnTo>
                <a:lnTo>
                  <a:pt x="1348104" y="509269"/>
                </a:lnTo>
                <a:lnTo>
                  <a:pt x="1339215" y="507872"/>
                </a:lnTo>
                <a:close/>
              </a:path>
              <a:path w="1427479" h="631825">
                <a:moveTo>
                  <a:pt x="1399031" y="589406"/>
                </a:moveTo>
                <a:lnTo>
                  <a:pt x="1374709" y="592516"/>
                </a:lnTo>
                <a:lnTo>
                  <a:pt x="1389379" y="612139"/>
                </a:lnTo>
                <a:lnTo>
                  <a:pt x="1399031" y="589406"/>
                </a:lnTo>
                <a:close/>
              </a:path>
              <a:path w="1427479" h="631825">
                <a:moveTo>
                  <a:pt x="1403997" y="589406"/>
                </a:moveTo>
                <a:lnTo>
                  <a:pt x="1399031" y="589406"/>
                </a:lnTo>
                <a:lnTo>
                  <a:pt x="1389379" y="612139"/>
                </a:lnTo>
                <a:lnTo>
                  <a:pt x="1397270" y="612139"/>
                </a:lnTo>
                <a:lnTo>
                  <a:pt x="1406398" y="590422"/>
                </a:lnTo>
                <a:lnTo>
                  <a:pt x="1403997" y="589406"/>
                </a:lnTo>
                <a:close/>
              </a:path>
              <a:path w="1427479" h="631825">
                <a:moveTo>
                  <a:pt x="11175" y="0"/>
                </a:moveTo>
                <a:lnTo>
                  <a:pt x="0" y="26415"/>
                </a:lnTo>
                <a:lnTo>
                  <a:pt x="1346637" y="596104"/>
                </a:lnTo>
                <a:lnTo>
                  <a:pt x="1374709" y="592516"/>
                </a:lnTo>
                <a:lnTo>
                  <a:pt x="1357755" y="569838"/>
                </a:lnTo>
                <a:lnTo>
                  <a:pt x="11175" y="0"/>
                </a:lnTo>
                <a:close/>
              </a:path>
              <a:path w="1427479" h="631825">
                <a:moveTo>
                  <a:pt x="1357755" y="569838"/>
                </a:moveTo>
                <a:lnTo>
                  <a:pt x="1374709" y="592516"/>
                </a:lnTo>
                <a:lnTo>
                  <a:pt x="1399031" y="589406"/>
                </a:lnTo>
                <a:lnTo>
                  <a:pt x="1403997" y="589406"/>
                </a:lnTo>
                <a:lnTo>
                  <a:pt x="1357755" y="5698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550"/>
          </a:p>
        </p:txBody>
      </p:sp>
      <p:pic>
        <p:nvPicPr>
          <p:cNvPr id="64" name="object 64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117276" y="2442362"/>
            <a:ext cx="364271" cy="398929"/>
          </a:xfrm>
          <a:prstGeom prst="rect">
            <a:avLst/>
          </a:prstGeom>
        </p:spPr>
      </p:pic>
      <p:sp>
        <p:nvSpPr>
          <p:cNvPr id="65" name="object 65"/>
          <p:cNvSpPr/>
          <p:nvPr/>
        </p:nvSpPr>
        <p:spPr>
          <a:xfrm>
            <a:off x="2357376" y="2442361"/>
            <a:ext cx="124301" cy="244316"/>
          </a:xfrm>
          <a:custGeom>
            <a:avLst/>
            <a:gdLst/>
            <a:ahLst/>
            <a:cxnLst/>
            <a:rect l="l" t="t" r="r" b="b"/>
            <a:pathLst>
              <a:path w="165735" h="325755">
                <a:moveTo>
                  <a:pt x="0" y="325233"/>
                </a:moveTo>
                <a:lnTo>
                  <a:pt x="121525" y="0"/>
                </a:lnTo>
                <a:lnTo>
                  <a:pt x="165560" y="0"/>
                </a:lnTo>
                <a:lnTo>
                  <a:pt x="50474" y="301674"/>
                </a:lnTo>
                <a:lnTo>
                  <a:pt x="0" y="325233"/>
                </a:lnTo>
                <a:close/>
              </a:path>
            </a:pathLst>
          </a:custGeom>
          <a:ln w="97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pic>
        <p:nvPicPr>
          <p:cNvPr id="66" name="object 6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062706" y="2266324"/>
            <a:ext cx="418841" cy="176037"/>
          </a:xfrm>
          <a:prstGeom prst="rect">
            <a:avLst/>
          </a:prstGeom>
        </p:spPr>
      </p:pic>
      <p:sp>
        <p:nvSpPr>
          <p:cNvPr id="67" name="object 67"/>
          <p:cNvSpPr/>
          <p:nvPr/>
        </p:nvSpPr>
        <p:spPr>
          <a:xfrm>
            <a:off x="2062706" y="2266324"/>
            <a:ext cx="419100" cy="176213"/>
          </a:xfrm>
          <a:custGeom>
            <a:avLst/>
            <a:gdLst/>
            <a:ahLst/>
            <a:cxnLst/>
            <a:rect l="l" t="t" r="r" b="b"/>
            <a:pathLst>
              <a:path w="558800" h="234950">
                <a:moveTo>
                  <a:pt x="0" y="1321"/>
                </a:moveTo>
                <a:lnTo>
                  <a:pt x="45461" y="0"/>
                </a:lnTo>
                <a:lnTo>
                  <a:pt x="402737" y="150193"/>
                </a:lnTo>
                <a:lnTo>
                  <a:pt x="558455" y="234716"/>
                </a:lnTo>
                <a:lnTo>
                  <a:pt x="514420" y="234716"/>
                </a:lnTo>
                <a:lnTo>
                  <a:pt x="467334" y="213961"/>
                </a:lnTo>
                <a:lnTo>
                  <a:pt x="420312" y="193113"/>
                </a:lnTo>
                <a:lnTo>
                  <a:pt x="373353" y="172172"/>
                </a:lnTo>
                <a:lnTo>
                  <a:pt x="326458" y="151138"/>
                </a:lnTo>
                <a:lnTo>
                  <a:pt x="279627" y="130011"/>
                </a:lnTo>
                <a:lnTo>
                  <a:pt x="232860" y="108793"/>
                </a:lnTo>
                <a:lnTo>
                  <a:pt x="186158" y="87482"/>
                </a:lnTo>
                <a:lnTo>
                  <a:pt x="139520" y="66079"/>
                </a:lnTo>
                <a:lnTo>
                  <a:pt x="92948" y="44585"/>
                </a:lnTo>
                <a:lnTo>
                  <a:pt x="46441" y="22999"/>
                </a:lnTo>
                <a:lnTo>
                  <a:pt x="0" y="1321"/>
                </a:lnTo>
                <a:close/>
              </a:path>
            </a:pathLst>
          </a:custGeom>
          <a:ln w="838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pic>
        <p:nvPicPr>
          <p:cNvPr id="68" name="object 68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730931" y="2510241"/>
            <a:ext cx="626445" cy="286394"/>
          </a:xfrm>
          <a:prstGeom prst="rect">
            <a:avLst/>
          </a:prstGeom>
        </p:spPr>
      </p:pic>
      <p:sp>
        <p:nvSpPr>
          <p:cNvPr id="69" name="object 69"/>
          <p:cNvSpPr/>
          <p:nvPr/>
        </p:nvSpPr>
        <p:spPr>
          <a:xfrm>
            <a:off x="1730931" y="2510241"/>
            <a:ext cx="626745" cy="286703"/>
          </a:xfrm>
          <a:custGeom>
            <a:avLst/>
            <a:gdLst/>
            <a:ahLst/>
            <a:cxnLst/>
            <a:rect l="l" t="t" r="r" b="b"/>
            <a:pathLst>
              <a:path w="835660" h="382269">
                <a:moveTo>
                  <a:pt x="0" y="147661"/>
                </a:moveTo>
                <a:lnTo>
                  <a:pt x="322266" y="0"/>
                </a:lnTo>
                <a:lnTo>
                  <a:pt x="835260" y="234727"/>
                </a:lnTo>
                <a:lnTo>
                  <a:pt x="515423" y="381858"/>
                </a:lnTo>
                <a:lnTo>
                  <a:pt x="463931" y="367905"/>
                </a:lnTo>
                <a:lnTo>
                  <a:pt x="413213" y="352416"/>
                </a:lnTo>
                <a:lnTo>
                  <a:pt x="363322" y="335413"/>
                </a:lnTo>
                <a:lnTo>
                  <a:pt x="314307" y="316919"/>
                </a:lnTo>
                <a:lnTo>
                  <a:pt x="266219" y="296958"/>
                </a:lnTo>
                <a:lnTo>
                  <a:pt x="219108" y="275552"/>
                </a:lnTo>
                <a:lnTo>
                  <a:pt x="173026" y="252724"/>
                </a:lnTo>
                <a:lnTo>
                  <a:pt x="128024" y="228498"/>
                </a:lnTo>
                <a:lnTo>
                  <a:pt x="84151" y="202897"/>
                </a:lnTo>
                <a:lnTo>
                  <a:pt x="41460" y="175943"/>
                </a:lnTo>
                <a:lnTo>
                  <a:pt x="0" y="147661"/>
                </a:lnTo>
                <a:close/>
              </a:path>
            </a:pathLst>
          </a:custGeom>
          <a:ln w="842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pic>
        <p:nvPicPr>
          <p:cNvPr id="70" name="object 70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972631" y="2266324"/>
            <a:ext cx="475889" cy="419961"/>
          </a:xfrm>
          <a:prstGeom prst="rect">
            <a:avLst/>
          </a:prstGeom>
        </p:spPr>
      </p:pic>
      <p:sp>
        <p:nvSpPr>
          <p:cNvPr id="71" name="object 71"/>
          <p:cNvSpPr/>
          <p:nvPr/>
        </p:nvSpPr>
        <p:spPr>
          <a:xfrm>
            <a:off x="1972631" y="2266324"/>
            <a:ext cx="476250" cy="420053"/>
          </a:xfrm>
          <a:custGeom>
            <a:avLst/>
            <a:gdLst/>
            <a:ahLst/>
            <a:cxnLst/>
            <a:rect l="l" t="t" r="r" b="b"/>
            <a:pathLst>
              <a:path w="635000" h="560069">
                <a:moveTo>
                  <a:pt x="513022" y="559961"/>
                </a:moveTo>
                <a:lnTo>
                  <a:pt x="466487" y="538476"/>
                </a:lnTo>
                <a:lnTo>
                  <a:pt x="419933" y="517020"/>
                </a:lnTo>
                <a:lnTo>
                  <a:pt x="373358" y="495594"/>
                </a:lnTo>
                <a:lnTo>
                  <a:pt x="326762" y="474197"/>
                </a:lnTo>
                <a:lnTo>
                  <a:pt x="280146" y="452829"/>
                </a:lnTo>
                <a:lnTo>
                  <a:pt x="233509" y="431490"/>
                </a:lnTo>
                <a:lnTo>
                  <a:pt x="186852" y="410181"/>
                </a:lnTo>
                <a:lnTo>
                  <a:pt x="140173" y="388900"/>
                </a:lnTo>
                <a:lnTo>
                  <a:pt x="93474" y="367649"/>
                </a:lnTo>
                <a:lnTo>
                  <a:pt x="46754" y="346426"/>
                </a:lnTo>
                <a:lnTo>
                  <a:pt x="14" y="325233"/>
                </a:lnTo>
                <a:lnTo>
                  <a:pt x="121525" y="0"/>
                </a:lnTo>
                <a:lnTo>
                  <a:pt x="634519" y="234716"/>
                </a:lnTo>
                <a:lnTo>
                  <a:pt x="512993" y="559950"/>
                </a:lnTo>
                <a:close/>
              </a:path>
            </a:pathLst>
          </a:custGeom>
          <a:ln w="89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pic>
        <p:nvPicPr>
          <p:cNvPr id="72" name="object 72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730931" y="2620987"/>
            <a:ext cx="386567" cy="220304"/>
          </a:xfrm>
          <a:prstGeom prst="rect">
            <a:avLst/>
          </a:prstGeom>
        </p:spPr>
      </p:pic>
      <p:sp>
        <p:nvSpPr>
          <p:cNvPr id="73" name="object 73"/>
          <p:cNvSpPr/>
          <p:nvPr/>
        </p:nvSpPr>
        <p:spPr>
          <a:xfrm>
            <a:off x="1730930" y="2620987"/>
            <a:ext cx="386715" cy="220504"/>
          </a:xfrm>
          <a:custGeom>
            <a:avLst/>
            <a:gdLst/>
            <a:ahLst/>
            <a:cxnLst/>
            <a:rect l="l" t="t" r="r" b="b"/>
            <a:pathLst>
              <a:path w="515619" h="294005">
                <a:moveTo>
                  <a:pt x="0" y="55576"/>
                </a:moveTo>
                <a:lnTo>
                  <a:pt x="40062" y="85674"/>
                </a:lnTo>
                <a:lnTo>
                  <a:pt x="81704" y="114187"/>
                </a:lnTo>
                <a:lnTo>
                  <a:pt x="124848" y="141079"/>
                </a:lnTo>
                <a:lnTo>
                  <a:pt x="169421" y="166317"/>
                </a:lnTo>
                <a:lnTo>
                  <a:pt x="215348" y="189866"/>
                </a:lnTo>
                <a:lnTo>
                  <a:pt x="262552" y="211690"/>
                </a:lnTo>
                <a:lnTo>
                  <a:pt x="310961" y="231756"/>
                </a:lnTo>
                <a:lnTo>
                  <a:pt x="360497" y="250028"/>
                </a:lnTo>
                <a:lnTo>
                  <a:pt x="411087" y="266472"/>
                </a:lnTo>
                <a:lnTo>
                  <a:pt x="462656" y="281053"/>
                </a:lnTo>
                <a:lnTo>
                  <a:pt x="515127" y="293737"/>
                </a:lnTo>
                <a:lnTo>
                  <a:pt x="515424" y="234196"/>
                </a:lnTo>
                <a:lnTo>
                  <a:pt x="463067" y="221810"/>
                </a:lnTo>
                <a:lnTo>
                  <a:pt x="411589" y="207542"/>
                </a:lnTo>
                <a:lnTo>
                  <a:pt x="361063" y="191426"/>
                </a:lnTo>
                <a:lnTo>
                  <a:pt x="311563" y="173496"/>
                </a:lnTo>
                <a:lnTo>
                  <a:pt x="263163" y="153785"/>
                </a:lnTo>
                <a:lnTo>
                  <a:pt x="215937" y="132326"/>
                </a:lnTo>
                <a:lnTo>
                  <a:pt x="169959" y="109154"/>
                </a:lnTo>
                <a:lnTo>
                  <a:pt x="125303" y="84302"/>
                </a:lnTo>
                <a:lnTo>
                  <a:pt x="82041" y="57803"/>
                </a:lnTo>
                <a:lnTo>
                  <a:pt x="40250" y="29691"/>
                </a:lnTo>
                <a:lnTo>
                  <a:pt x="1" y="0"/>
                </a:lnTo>
                <a:lnTo>
                  <a:pt x="1" y="55576"/>
                </a:lnTo>
                <a:close/>
              </a:path>
            </a:pathLst>
          </a:custGeom>
          <a:ln w="85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74" name="object 74"/>
          <p:cNvSpPr/>
          <p:nvPr/>
        </p:nvSpPr>
        <p:spPr>
          <a:xfrm>
            <a:off x="2001155" y="2295000"/>
            <a:ext cx="340994" cy="366236"/>
          </a:xfrm>
          <a:custGeom>
            <a:avLst/>
            <a:gdLst/>
            <a:ahLst/>
            <a:cxnLst/>
            <a:rect l="l" t="t" r="r" b="b"/>
            <a:pathLst>
              <a:path w="454660" h="488314">
                <a:moveTo>
                  <a:pt x="106089" y="0"/>
                </a:moveTo>
                <a:lnTo>
                  <a:pt x="0" y="281028"/>
                </a:lnTo>
                <a:lnTo>
                  <a:pt x="454370" y="488242"/>
                </a:lnTo>
              </a:path>
            </a:pathLst>
          </a:custGeom>
          <a:ln w="9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75" name="object 75"/>
          <p:cNvSpPr/>
          <p:nvPr/>
        </p:nvSpPr>
        <p:spPr>
          <a:xfrm>
            <a:off x="2139265" y="2728162"/>
            <a:ext cx="166211" cy="102870"/>
          </a:xfrm>
          <a:custGeom>
            <a:avLst/>
            <a:gdLst/>
            <a:ahLst/>
            <a:cxnLst/>
            <a:rect l="l" t="t" r="r" b="b"/>
            <a:pathLst>
              <a:path w="221614" h="137160">
                <a:moveTo>
                  <a:pt x="221190" y="0"/>
                </a:moveTo>
                <a:lnTo>
                  <a:pt x="0" y="101617"/>
                </a:lnTo>
                <a:lnTo>
                  <a:pt x="0" y="136548"/>
                </a:lnTo>
              </a:path>
            </a:pathLst>
          </a:custGeom>
          <a:ln w="86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pic>
        <p:nvPicPr>
          <p:cNvPr id="76" name="object 76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2011662" y="2295001"/>
            <a:ext cx="408334" cy="366182"/>
          </a:xfrm>
          <a:prstGeom prst="rect">
            <a:avLst/>
          </a:prstGeom>
        </p:spPr>
      </p:pic>
      <p:sp>
        <p:nvSpPr>
          <p:cNvPr id="77" name="object 77"/>
          <p:cNvSpPr/>
          <p:nvPr/>
        </p:nvSpPr>
        <p:spPr>
          <a:xfrm>
            <a:off x="2011662" y="2295000"/>
            <a:ext cx="408623" cy="366236"/>
          </a:xfrm>
          <a:custGeom>
            <a:avLst/>
            <a:gdLst/>
            <a:ahLst/>
            <a:cxnLst/>
            <a:rect l="l" t="t" r="r" b="b"/>
            <a:pathLst>
              <a:path w="544830" h="488314">
                <a:moveTo>
                  <a:pt x="0" y="277857"/>
                </a:moveTo>
                <a:lnTo>
                  <a:pt x="102079" y="4761"/>
                </a:lnTo>
                <a:lnTo>
                  <a:pt x="92080" y="0"/>
                </a:lnTo>
                <a:lnTo>
                  <a:pt x="137611" y="20280"/>
                </a:lnTo>
                <a:lnTo>
                  <a:pt x="183089" y="40658"/>
                </a:lnTo>
                <a:lnTo>
                  <a:pt x="228499" y="61134"/>
                </a:lnTo>
                <a:lnTo>
                  <a:pt x="273840" y="81707"/>
                </a:lnTo>
                <a:lnTo>
                  <a:pt x="319113" y="102379"/>
                </a:lnTo>
                <a:lnTo>
                  <a:pt x="364317" y="123147"/>
                </a:lnTo>
                <a:lnTo>
                  <a:pt x="409453" y="144014"/>
                </a:lnTo>
                <a:lnTo>
                  <a:pt x="454519" y="164979"/>
                </a:lnTo>
                <a:lnTo>
                  <a:pt x="499517" y="186042"/>
                </a:lnTo>
                <a:lnTo>
                  <a:pt x="544445" y="207203"/>
                </a:lnTo>
                <a:lnTo>
                  <a:pt x="440360" y="488242"/>
                </a:lnTo>
                <a:lnTo>
                  <a:pt x="442366" y="480299"/>
                </a:lnTo>
                <a:lnTo>
                  <a:pt x="397797" y="460532"/>
                </a:lnTo>
                <a:lnTo>
                  <a:pt x="353300" y="440658"/>
                </a:lnTo>
                <a:lnTo>
                  <a:pt x="308876" y="420679"/>
                </a:lnTo>
                <a:lnTo>
                  <a:pt x="264526" y="400593"/>
                </a:lnTo>
                <a:lnTo>
                  <a:pt x="220251" y="380402"/>
                </a:lnTo>
                <a:lnTo>
                  <a:pt x="176049" y="360104"/>
                </a:lnTo>
                <a:lnTo>
                  <a:pt x="131923" y="339701"/>
                </a:lnTo>
                <a:lnTo>
                  <a:pt x="87872" y="319192"/>
                </a:lnTo>
                <a:lnTo>
                  <a:pt x="43898" y="298577"/>
                </a:lnTo>
                <a:lnTo>
                  <a:pt x="0" y="277857"/>
                </a:lnTo>
                <a:close/>
              </a:path>
            </a:pathLst>
          </a:custGeom>
          <a:ln w="9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78" name="object 78"/>
          <p:cNvSpPr/>
          <p:nvPr/>
        </p:nvSpPr>
        <p:spPr>
          <a:xfrm>
            <a:off x="1785286" y="2530733"/>
            <a:ext cx="526733" cy="241459"/>
          </a:xfrm>
          <a:custGeom>
            <a:avLst/>
            <a:gdLst/>
            <a:ahLst/>
            <a:cxnLst/>
            <a:rect l="l" t="t" r="r" b="b"/>
            <a:pathLst>
              <a:path w="702310" h="321944">
                <a:moveTo>
                  <a:pt x="459727" y="280266"/>
                </a:moveTo>
                <a:lnTo>
                  <a:pt x="416229" y="300184"/>
                </a:lnTo>
                <a:lnTo>
                  <a:pt x="462481" y="321368"/>
                </a:lnTo>
                <a:lnTo>
                  <a:pt x="505979" y="301450"/>
                </a:lnTo>
                <a:lnTo>
                  <a:pt x="459727" y="280266"/>
                </a:lnTo>
                <a:close/>
              </a:path>
              <a:path w="702310" h="321944">
                <a:moveTo>
                  <a:pt x="524974" y="250377"/>
                </a:moveTo>
                <a:lnTo>
                  <a:pt x="481476" y="270307"/>
                </a:lnTo>
                <a:lnTo>
                  <a:pt x="527728" y="291480"/>
                </a:lnTo>
                <a:lnTo>
                  <a:pt x="571226" y="271561"/>
                </a:lnTo>
                <a:lnTo>
                  <a:pt x="524974" y="250377"/>
                </a:lnTo>
                <a:close/>
              </a:path>
              <a:path w="702310" h="321944">
                <a:moveTo>
                  <a:pt x="390356" y="248495"/>
                </a:moveTo>
                <a:lnTo>
                  <a:pt x="346858" y="268413"/>
                </a:lnTo>
                <a:lnTo>
                  <a:pt x="393110" y="289598"/>
                </a:lnTo>
                <a:lnTo>
                  <a:pt x="436608" y="269679"/>
                </a:lnTo>
                <a:lnTo>
                  <a:pt x="390356" y="248495"/>
                </a:lnTo>
                <a:close/>
              </a:path>
              <a:path w="702310" h="321944">
                <a:moveTo>
                  <a:pt x="590235" y="220500"/>
                </a:moveTo>
                <a:lnTo>
                  <a:pt x="546737" y="240418"/>
                </a:lnTo>
                <a:lnTo>
                  <a:pt x="592975" y="261602"/>
                </a:lnTo>
                <a:lnTo>
                  <a:pt x="636473" y="241684"/>
                </a:lnTo>
                <a:lnTo>
                  <a:pt x="590235" y="220500"/>
                </a:lnTo>
                <a:close/>
              </a:path>
              <a:path w="702310" h="321944">
                <a:moveTo>
                  <a:pt x="455603" y="218607"/>
                </a:moveTo>
                <a:lnTo>
                  <a:pt x="412105" y="238536"/>
                </a:lnTo>
                <a:lnTo>
                  <a:pt x="458357" y="259709"/>
                </a:lnTo>
                <a:lnTo>
                  <a:pt x="501855" y="239791"/>
                </a:lnTo>
                <a:lnTo>
                  <a:pt x="455603" y="218607"/>
                </a:lnTo>
                <a:close/>
              </a:path>
              <a:path w="702310" h="321944">
                <a:moveTo>
                  <a:pt x="182243" y="153184"/>
                </a:moveTo>
                <a:lnTo>
                  <a:pt x="138745" y="173102"/>
                </a:lnTo>
                <a:lnTo>
                  <a:pt x="323739" y="257827"/>
                </a:lnTo>
                <a:lnTo>
                  <a:pt x="367237" y="237909"/>
                </a:lnTo>
                <a:lnTo>
                  <a:pt x="182243" y="153184"/>
                </a:lnTo>
                <a:close/>
              </a:path>
              <a:path w="702310" h="321944">
                <a:moveTo>
                  <a:pt x="655482" y="190612"/>
                </a:moveTo>
                <a:lnTo>
                  <a:pt x="611984" y="210541"/>
                </a:lnTo>
                <a:lnTo>
                  <a:pt x="658222" y="231714"/>
                </a:lnTo>
                <a:lnTo>
                  <a:pt x="701734" y="211796"/>
                </a:lnTo>
                <a:lnTo>
                  <a:pt x="655482" y="190612"/>
                </a:lnTo>
                <a:close/>
              </a:path>
              <a:path w="702310" h="321944">
                <a:moveTo>
                  <a:pt x="520864" y="188729"/>
                </a:moveTo>
                <a:lnTo>
                  <a:pt x="477352" y="208648"/>
                </a:lnTo>
                <a:lnTo>
                  <a:pt x="523604" y="229832"/>
                </a:lnTo>
                <a:lnTo>
                  <a:pt x="567102" y="209914"/>
                </a:lnTo>
                <a:lnTo>
                  <a:pt x="520864" y="188729"/>
                </a:lnTo>
                <a:close/>
              </a:path>
              <a:path w="702310" h="321944">
                <a:moveTo>
                  <a:pt x="386232" y="186836"/>
                </a:moveTo>
                <a:lnTo>
                  <a:pt x="342734" y="206766"/>
                </a:lnTo>
                <a:lnTo>
                  <a:pt x="388986" y="227939"/>
                </a:lnTo>
                <a:lnTo>
                  <a:pt x="432484" y="208020"/>
                </a:lnTo>
                <a:lnTo>
                  <a:pt x="386232" y="186836"/>
                </a:lnTo>
                <a:close/>
              </a:path>
              <a:path w="702310" h="321944">
                <a:moveTo>
                  <a:pt x="586111" y="158841"/>
                </a:moveTo>
                <a:lnTo>
                  <a:pt x="542613" y="178770"/>
                </a:lnTo>
                <a:lnTo>
                  <a:pt x="588851" y="199943"/>
                </a:lnTo>
                <a:lnTo>
                  <a:pt x="632363" y="180025"/>
                </a:lnTo>
                <a:lnTo>
                  <a:pt x="586111" y="158841"/>
                </a:lnTo>
                <a:close/>
              </a:path>
              <a:path w="702310" h="321944">
                <a:moveTo>
                  <a:pt x="451493" y="156959"/>
                </a:moveTo>
                <a:lnTo>
                  <a:pt x="407981" y="176877"/>
                </a:lnTo>
                <a:lnTo>
                  <a:pt x="454233" y="198061"/>
                </a:lnTo>
                <a:lnTo>
                  <a:pt x="497731" y="178143"/>
                </a:lnTo>
                <a:lnTo>
                  <a:pt x="451493" y="156959"/>
                </a:lnTo>
                <a:close/>
              </a:path>
              <a:path w="702310" h="321944">
                <a:moveTo>
                  <a:pt x="316861" y="155077"/>
                </a:moveTo>
                <a:lnTo>
                  <a:pt x="273363" y="174995"/>
                </a:lnTo>
                <a:lnTo>
                  <a:pt x="319615" y="196168"/>
                </a:lnTo>
                <a:lnTo>
                  <a:pt x="363113" y="176250"/>
                </a:lnTo>
                <a:lnTo>
                  <a:pt x="316861" y="155077"/>
                </a:lnTo>
                <a:close/>
              </a:path>
              <a:path w="702310" h="321944">
                <a:moveTo>
                  <a:pt x="516740" y="127070"/>
                </a:moveTo>
                <a:lnTo>
                  <a:pt x="473242" y="147000"/>
                </a:lnTo>
                <a:lnTo>
                  <a:pt x="519494" y="168173"/>
                </a:lnTo>
                <a:lnTo>
                  <a:pt x="562992" y="148255"/>
                </a:lnTo>
                <a:lnTo>
                  <a:pt x="516740" y="127070"/>
                </a:lnTo>
                <a:close/>
              </a:path>
              <a:path w="702310" h="321944">
                <a:moveTo>
                  <a:pt x="382122" y="125188"/>
                </a:moveTo>
                <a:lnTo>
                  <a:pt x="338610" y="145107"/>
                </a:lnTo>
                <a:lnTo>
                  <a:pt x="384862" y="166291"/>
                </a:lnTo>
                <a:lnTo>
                  <a:pt x="428360" y="146372"/>
                </a:lnTo>
                <a:lnTo>
                  <a:pt x="382122" y="125188"/>
                </a:lnTo>
                <a:close/>
              </a:path>
              <a:path w="702310" h="321944">
                <a:moveTo>
                  <a:pt x="247490" y="123306"/>
                </a:moveTo>
                <a:lnTo>
                  <a:pt x="203992" y="143225"/>
                </a:lnTo>
                <a:lnTo>
                  <a:pt x="250244" y="164409"/>
                </a:lnTo>
                <a:lnTo>
                  <a:pt x="293742" y="144479"/>
                </a:lnTo>
                <a:lnTo>
                  <a:pt x="247490" y="123306"/>
                </a:lnTo>
                <a:close/>
              </a:path>
              <a:path w="702310" h="321944">
                <a:moveTo>
                  <a:pt x="112873" y="121413"/>
                </a:moveTo>
                <a:lnTo>
                  <a:pt x="69375" y="141331"/>
                </a:lnTo>
                <a:lnTo>
                  <a:pt x="115612" y="162515"/>
                </a:lnTo>
                <a:lnTo>
                  <a:pt x="159125" y="142597"/>
                </a:lnTo>
                <a:lnTo>
                  <a:pt x="112873" y="121413"/>
                </a:lnTo>
                <a:close/>
              </a:path>
              <a:path w="702310" h="321944">
                <a:moveTo>
                  <a:pt x="447369" y="95300"/>
                </a:moveTo>
                <a:lnTo>
                  <a:pt x="403871" y="115229"/>
                </a:lnTo>
                <a:lnTo>
                  <a:pt x="450123" y="136402"/>
                </a:lnTo>
                <a:lnTo>
                  <a:pt x="493621" y="116484"/>
                </a:lnTo>
                <a:lnTo>
                  <a:pt x="447369" y="95300"/>
                </a:lnTo>
                <a:close/>
              </a:path>
              <a:path w="702310" h="321944">
                <a:moveTo>
                  <a:pt x="312737" y="93418"/>
                </a:moveTo>
                <a:lnTo>
                  <a:pt x="269239" y="113336"/>
                </a:lnTo>
                <a:lnTo>
                  <a:pt x="315491" y="134520"/>
                </a:lnTo>
                <a:lnTo>
                  <a:pt x="358989" y="114602"/>
                </a:lnTo>
                <a:lnTo>
                  <a:pt x="312737" y="93418"/>
                </a:lnTo>
                <a:close/>
              </a:path>
              <a:path w="702310" h="321944">
                <a:moveTo>
                  <a:pt x="178120" y="91536"/>
                </a:moveTo>
                <a:lnTo>
                  <a:pt x="134622" y="111454"/>
                </a:lnTo>
                <a:lnTo>
                  <a:pt x="180874" y="132638"/>
                </a:lnTo>
                <a:lnTo>
                  <a:pt x="224371" y="112709"/>
                </a:lnTo>
                <a:lnTo>
                  <a:pt x="178120" y="91536"/>
                </a:lnTo>
                <a:close/>
              </a:path>
              <a:path w="702310" h="321944">
                <a:moveTo>
                  <a:pt x="43502" y="89643"/>
                </a:moveTo>
                <a:lnTo>
                  <a:pt x="0" y="109561"/>
                </a:lnTo>
                <a:lnTo>
                  <a:pt x="46242" y="130745"/>
                </a:lnTo>
                <a:lnTo>
                  <a:pt x="89754" y="110827"/>
                </a:lnTo>
                <a:lnTo>
                  <a:pt x="43502" y="89643"/>
                </a:lnTo>
                <a:close/>
              </a:path>
              <a:path w="702310" h="321944">
                <a:moveTo>
                  <a:pt x="377999" y="63529"/>
                </a:moveTo>
                <a:lnTo>
                  <a:pt x="334501" y="83459"/>
                </a:lnTo>
                <a:lnTo>
                  <a:pt x="380752" y="104632"/>
                </a:lnTo>
                <a:lnTo>
                  <a:pt x="424236" y="84713"/>
                </a:lnTo>
                <a:lnTo>
                  <a:pt x="377999" y="63529"/>
                </a:lnTo>
                <a:close/>
              </a:path>
              <a:path w="702310" h="321944">
                <a:moveTo>
                  <a:pt x="243367" y="61647"/>
                </a:moveTo>
                <a:lnTo>
                  <a:pt x="199869" y="81566"/>
                </a:lnTo>
                <a:lnTo>
                  <a:pt x="246120" y="102750"/>
                </a:lnTo>
                <a:lnTo>
                  <a:pt x="289618" y="82831"/>
                </a:lnTo>
                <a:lnTo>
                  <a:pt x="243367" y="61647"/>
                </a:lnTo>
                <a:close/>
              </a:path>
              <a:path w="702310" h="321944">
                <a:moveTo>
                  <a:pt x="108749" y="59765"/>
                </a:moveTo>
                <a:lnTo>
                  <a:pt x="65251" y="79684"/>
                </a:lnTo>
                <a:lnTo>
                  <a:pt x="111503" y="100868"/>
                </a:lnTo>
                <a:lnTo>
                  <a:pt x="155001" y="80938"/>
                </a:lnTo>
                <a:lnTo>
                  <a:pt x="108749" y="59765"/>
                </a:lnTo>
                <a:close/>
              </a:path>
              <a:path w="702310" h="321944">
                <a:moveTo>
                  <a:pt x="308628" y="31770"/>
                </a:moveTo>
                <a:lnTo>
                  <a:pt x="265130" y="51688"/>
                </a:lnTo>
                <a:lnTo>
                  <a:pt x="311382" y="72872"/>
                </a:lnTo>
                <a:lnTo>
                  <a:pt x="354865" y="52943"/>
                </a:lnTo>
                <a:lnTo>
                  <a:pt x="308628" y="31770"/>
                </a:lnTo>
                <a:close/>
              </a:path>
              <a:path w="702310" h="321944">
                <a:moveTo>
                  <a:pt x="173996" y="29877"/>
                </a:moveTo>
                <a:lnTo>
                  <a:pt x="130498" y="49795"/>
                </a:lnTo>
                <a:lnTo>
                  <a:pt x="176750" y="70979"/>
                </a:lnTo>
                <a:lnTo>
                  <a:pt x="220248" y="51061"/>
                </a:lnTo>
                <a:lnTo>
                  <a:pt x="173996" y="29877"/>
                </a:lnTo>
                <a:close/>
              </a:path>
              <a:path w="702310" h="321944">
                <a:moveTo>
                  <a:pt x="239257" y="0"/>
                </a:moveTo>
                <a:lnTo>
                  <a:pt x="195745" y="19918"/>
                </a:lnTo>
                <a:lnTo>
                  <a:pt x="242011" y="41102"/>
                </a:lnTo>
                <a:lnTo>
                  <a:pt x="285495" y="21172"/>
                </a:lnTo>
                <a:lnTo>
                  <a:pt x="2392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79" name="object 79"/>
          <p:cNvSpPr/>
          <p:nvPr/>
        </p:nvSpPr>
        <p:spPr>
          <a:xfrm>
            <a:off x="1785286" y="2545672"/>
            <a:ext cx="526733" cy="232410"/>
          </a:xfrm>
          <a:custGeom>
            <a:avLst/>
            <a:gdLst/>
            <a:ahLst/>
            <a:cxnLst/>
            <a:rect l="l" t="t" r="r" b="b"/>
            <a:pathLst>
              <a:path w="702310" h="309880">
                <a:moveTo>
                  <a:pt x="195745" y="0"/>
                </a:moveTo>
                <a:lnTo>
                  <a:pt x="195745" y="7942"/>
                </a:lnTo>
                <a:lnTo>
                  <a:pt x="241997" y="29115"/>
                </a:lnTo>
                <a:lnTo>
                  <a:pt x="242011" y="21184"/>
                </a:lnTo>
                <a:lnTo>
                  <a:pt x="195745" y="0"/>
                </a:lnTo>
                <a:close/>
              </a:path>
              <a:path w="702310" h="309880">
                <a:moveTo>
                  <a:pt x="285495" y="1254"/>
                </a:moveTo>
                <a:lnTo>
                  <a:pt x="242011" y="21184"/>
                </a:lnTo>
                <a:lnTo>
                  <a:pt x="241997" y="29115"/>
                </a:lnTo>
                <a:lnTo>
                  <a:pt x="285495" y="9197"/>
                </a:lnTo>
                <a:lnTo>
                  <a:pt x="285495" y="1254"/>
                </a:lnTo>
                <a:close/>
              </a:path>
              <a:path w="702310" h="309880">
                <a:moveTo>
                  <a:pt x="265130" y="31770"/>
                </a:moveTo>
                <a:lnTo>
                  <a:pt x="265130" y="39713"/>
                </a:lnTo>
                <a:lnTo>
                  <a:pt x="311367" y="60886"/>
                </a:lnTo>
                <a:lnTo>
                  <a:pt x="311382" y="52954"/>
                </a:lnTo>
                <a:lnTo>
                  <a:pt x="265130" y="31770"/>
                </a:lnTo>
                <a:close/>
              </a:path>
              <a:path w="702310" h="309880">
                <a:moveTo>
                  <a:pt x="354865" y="33025"/>
                </a:moveTo>
                <a:lnTo>
                  <a:pt x="311382" y="52954"/>
                </a:lnTo>
                <a:lnTo>
                  <a:pt x="311367" y="60886"/>
                </a:lnTo>
                <a:lnTo>
                  <a:pt x="354865" y="40967"/>
                </a:lnTo>
                <a:lnTo>
                  <a:pt x="354865" y="33025"/>
                </a:lnTo>
                <a:close/>
              </a:path>
              <a:path w="702310" h="309880">
                <a:moveTo>
                  <a:pt x="334501" y="63541"/>
                </a:moveTo>
                <a:lnTo>
                  <a:pt x="334501" y="71483"/>
                </a:lnTo>
                <a:lnTo>
                  <a:pt x="380752" y="92656"/>
                </a:lnTo>
                <a:lnTo>
                  <a:pt x="380752" y="84713"/>
                </a:lnTo>
                <a:lnTo>
                  <a:pt x="334501" y="63541"/>
                </a:lnTo>
                <a:close/>
              </a:path>
              <a:path w="702310" h="309880">
                <a:moveTo>
                  <a:pt x="424236" y="64795"/>
                </a:moveTo>
                <a:lnTo>
                  <a:pt x="380752" y="84713"/>
                </a:lnTo>
                <a:lnTo>
                  <a:pt x="380752" y="92656"/>
                </a:lnTo>
                <a:lnTo>
                  <a:pt x="424236" y="72738"/>
                </a:lnTo>
                <a:lnTo>
                  <a:pt x="424236" y="64795"/>
                </a:lnTo>
                <a:close/>
              </a:path>
              <a:path w="702310" h="309880">
                <a:moveTo>
                  <a:pt x="403871" y="95311"/>
                </a:moveTo>
                <a:lnTo>
                  <a:pt x="403871" y="103243"/>
                </a:lnTo>
                <a:lnTo>
                  <a:pt x="450109" y="124420"/>
                </a:lnTo>
                <a:lnTo>
                  <a:pt x="450123" y="116484"/>
                </a:lnTo>
                <a:lnTo>
                  <a:pt x="403871" y="95311"/>
                </a:lnTo>
                <a:close/>
              </a:path>
              <a:path w="702310" h="309880">
                <a:moveTo>
                  <a:pt x="493621" y="96566"/>
                </a:moveTo>
                <a:lnTo>
                  <a:pt x="450123" y="116484"/>
                </a:lnTo>
                <a:lnTo>
                  <a:pt x="450123" y="124420"/>
                </a:lnTo>
                <a:lnTo>
                  <a:pt x="493621" y="104508"/>
                </a:lnTo>
                <a:lnTo>
                  <a:pt x="493621" y="96566"/>
                </a:lnTo>
                <a:close/>
              </a:path>
              <a:path w="702310" h="309880">
                <a:moveTo>
                  <a:pt x="473242" y="127082"/>
                </a:moveTo>
                <a:lnTo>
                  <a:pt x="473242" y="135013"/>
                </a:lnTo>
                <a:lnTo>
                  <a:pt x="519480" y="156197"/>
                </a:lnTo>
                <a:lnTo>
                  <a:pt x="519494" y="148255"/>
                </a:lnTo>
                <a:lnTo>
                  <a:pt x="473242" y="127082"/>
                </a:lnTo>
                <a:close/>
              </a:path>
              <a:path w="702310" h="309880">
                <a:moveTo>
                  <a:pt x="562992" y="128336"/>
                </a:moveTo>
                <a:lnTo>
                  <a:pt x="519494" y="148255"/>
                </a:lnTo>
                <a:lnTo>
                  <a:pt x="519480" y="156197"/>
                </a:lnTo>
                <a:lnTo>
                  <a:pt x="562992" y="136279"/>
                </a:lnTo>
                <a:lnTo>
                  <a:pt x="562992" y="128336"/>
                </a:lnTo>
                <a:close/>
              </a:path>
              <a:path w="702310" h="309880">
                <a:moveTo>
                  <a:pt x="542613" y="158852"/>
                </a:moveTo>
                <a:lnTo>
                  <a:pt x="542613" y="166784"/>
                </a:lnTo>
                <a:lnTo>
                  <a:pt x="588851" y="187968"/>
                </a:lnTo>
                <a:lnTo>
                  <a:pt x="588851" y="180025"/>
                </a:lnTo>
                <a:lnTo>
                  <a:pt x="542613" y="158852"/>
                </a:lnTo>
                <a:close/>
              </a:path>
              <a:path w="702310" h="309880">
                <a:moveTo>
                  <a:pt x="632363" y="160107"/>
                </a:moveTo>
                <a:lnTo>
                  <a:pt x="588851" y="180025"/>
                </a:lnTo>
                <a:lnTo>
                  <a:pt x="588851" y="187968"/>
                </a:lnTo>
                <a:lnTo>
                  <a:pt x="632363" y="168050"/>
                </a:lnTo>
                <a:lnTo>
                  <a:pt x="632363" y="160107"/>
                </a:lnTo>
                <a:close/>
              </a:path>
              <a:path w="702310" h="309880">
                <a:moveTo>
                  <a:pt x="701734" y="191877"/>
                </a:moveTo>
                <a:lnTo>
                  <a:pt x="658222" y="211796"/>
                </a:lnTo>
                <a:lnTo>
                  <a:pt x="658236" y="219732"/>
                </a:lnTo>
                <a:lnTo>
                  <a:pt x="701734" y="199820"/>
                </a:lnTo>
                <a:lnTo>
                  <a:pt x="701734" y="191877"/>
                </a:lnTo>
                <a:close/>
              </a:path>
              <a:path w="702310" h="309880">
                <a:moveTo>
                  <a:pt x="611984" y="190623"/>
                </a:moveTo>
                <a:lnTo>
                  <a:pt x="611984" y="198554"/>
                </a:lnTo>
                <a:lnTo>
                  <a:pt x="658222" y="219732"/>
                </a:lnTo>
                <a:lnTo>
                  <a:pt x="658222" y="211796"/>
                </a:lnTo>
                <a:lnTo>
                  <a:pt x="611984" y="190623"/>
                </a:lnTo>
                <a:close/>
              </a:path>
              <a:path w="702310" h="309880">
                <a:moveTo>
                  <a:pt x="130498" y="29877"/>
                </a:moveTo>
                <a:lnTo>
                  <a:pt x="130498" y="37819"/>
                </a:lnTo>
                <a:lnTo>
                  <a:pt x="176750" y="59004"/>
                </a:lnTo>
                <a:lnTo>
                  <a:pt x="176750" y="51061"/>
                </a:lnTo>
                <a:lnTo>
                  <a:pt x="130498" y="29877"/>
                </a:lnTo>
                <a:close/>
              </a:path>
              <a:path w="702310" h="309880">
                <a:moveTo>
                  <a:pt x="220248" y="31143"/>
                </a:moveTo>
                <a:lnTo>
                  <a:pt x="176750" y="51061"/>
                </a:lnTo>
                <a:lnTo>
                  <a:pt x="176750" y="59004"/>
                </a:lnTo>
                <a:lnTo>
                  <a:pt x="220248" y="39074"/>
                </a:lnTo>
                <a:lnTo>
                  <a:pt x="220248" y="31143"/>
                </a:lnTo>
                <a:close/>
              </a:path>
              <a:path w="702310" h="309880">
                <a:moveTo>
                  <a:pt x="199869" y="61647"/>
                </a:moveTo>
                <a:lnTo>
                  <a:pt x="199869" y="69590"/>
                </a:lnTo>
                <a:lnTo>
                  <a:pt x="246120" y="90774"/>
                </a:lnTo>
                <a:lnTo>
                  <a:pt x="246120" y="82831"/>
                </a:lnTo>
                <a:lnTo>
                  <a:pt x="199869" y="61647"/>
                </a:lnTo>
                <a:close/>
              </a:path>
              <a:path w="702310" h="309880">
                <a:moveTo>
                  <a:pt x="289618" y="62913"/>
                </a:moveTo>
                <a:lnTo>
                  <a:pt x="246120" y="82831"/>
                </a:lnTo>
                <a:lnTo>
                  <a:pt x="246120" y="90774"/>
                </a:lnTo>
                <a:lnTo>
                  <a:pt x="289618" y="70845"/>
                </a:lnTo>
                <a:lnTo>
                  <a:pt x="289618" y="62913"/>
                </a:lnTo>
                <a:close/>
              </a:path>
              <a:path w="702310" h="309880">
                <a:moveTo>
                  <a:pt x="269239" y="93418"/>
                </a:moveTo>
                <a:lnTo>
                  <a:pt x="269239" y="101361"/>
                </a:lnTo>
                <a:lnTo>
                  <a:pt x="315491" y="122545"/>
                </a:lnTo>
                <a:lnTo>
                  <a:pt x="315491" y="114602"/>
                </a:lnTo>
                <a:lnTo>
                  <a:pt x="269239" y="93418"/>
                </a:lnTo>
                <a:close/>
              </a:path>
              <a:path w="702310" h="309880">
                <a:moveTo>
                  <a:pt x="358989" y="94684"/>
                </a:moveTo>
                <a:lnTo>
                  <a:pt x="315491" y="114602"/>
                </a:lnTo>
                <a:lnTo>
                  <a:pt x="315491" y="122545"/>
                </a:lnTo>
                <a:lnTo>
                  <a:pt x="358989" y="102615"/>
                </a:lnTo>
                <a:lnTo>
                  <a:pt x="358989" y="94684"/>
                </a:lnTo>
                <a:close/>
              </a:path>
              <a:path w="702310" h="309880">
                <a:moveTo>
                  <a:pt x="338610" y="125188"/>
                </a:moveTo>
                <a:lnTo>
                  <a:pt x="338610" y="133131"/>
                </a:lnTo>
                <a:lnTo>
                  <a:pt x="384862" y="154315"/>
                </a:lnTo>
                <a:lnTo>
                  <a:pt x="384862" y="146372"/>
                </a:lnTo>
                <a:lnTo>
                  <a:pt x="338610" y="125188"/>
                </a:lnTo>
                <a:close/>
              </a:path>
              <a:path w="702310" h="309880">
                <a:moveTo>
                  <a:pt x="428360" y="126454"/>
                </a:moveTo>
                <a:lnTo>
                  <a:pt x="384862" y="146372"/>
                </a:lnTo>
                <a:lnTo>
                  <a:pt x="384862" y="154315"/>
                </a:lnTo>
                <a:lnTo>
                  <a:pt x="428360" y="134386"/>
                </a:lnTo>
                <a:lnTo>
                  <a:pt x="428360" y="126454"/>
                </a:lnTo>
                <a:close/>
              </a:path>
              <a:path w="702310" h="309880">
                <a:moveTo>
                  <a:pt x="407981" y="156959"/>
                </a:moveTo>
                <a:lnTo>
                  <a:pt x="407981" y="164902"/>
                </a:lnTo>
                <a:lnTo>
                  <a:pt x="454233" y="186086"/>
                </a:lnTo>
                <a:lnTo>
                  <a:pt x="454233" y="178143"/>
                </a:lnTo>
                <a:lnTo>
                  <a:pt x="407981" y="156959"/>
                </a:lnTo>
                <a:close/>
              </a:path>
              <a:path w="702310" h="309880">
                <a:moveTo>
                  <a:pt x="497731" y="158225"/>
                </a:moveTo>
                <a:lnTo>
                  <a:pt x="454233" y="178143"/>
                </a:lnTo>
                <a:lnTo>
                  <a:pt x="454233" y="186086"/>
                </a:lnTo>
                <a:lnTo>
                  <a:pt x="497731" y="166156"/>
                </a:lnTo>
                <a:lnTo>
                  <a:pt x="497731" y="158225"/>
                </a:lnTo>
                <a:close/>
              </a:path>
              <a:path w="702310" h="309880">
                <a:moveTo>
                  <a:pt x="477352" y="188729"/>
                </a:moveTo>
                <a:lnTo>
                  <a:pt x="477352" y="196672"/>
                </a:lnTo>
                <a:lnTo>
                  <a:pt x="523604" y="217856"/>
                </a:lnTo>
                <a:lnTo>
                  <a:pt x="523604" y="209914"/>
                </a:lnTo>
                <a:lnTo>
                  <a:pt x="477352" y="188729"/>
                </a:lnTo>
                <a:close/>
              </a:path>
              <a:path w="702310" h="309880">
                <a:moveTo>
                  <a:pt x="567102" y="189995"/>
                </a:moveTo>
                <a:lnTo>
                  <a:pt x="523604" y="209914"/>
                </a:lnTo>
                <a:lnTo>
                  <a:pt x="523604" y="217856"/>
                </a:lnTo>
                <a:lnTo>
                  <a:pt x="567102" y="197927"/>
                </a:lnTo>
                <a:lnTo>
                  <a:pt x="567102" y="189995"/>
                </a:lnTo>
                <a:close/>
              </a:path>
              <a:path w="702310" h="309880">
                <a:moveTo>
                  <a:pt x="546737" y="220500"/>
                </a:moveTo>
                <a:lnTo>
                  <a:pt x="546737" y="228443"/>
                </a:lnTo>
                <a:lnTo>
                  <a:pt x="592975" y="249627"/>
                </a:lnTo>
                <a:lnTo>
                  <a:pt x="592975" y="241684"/>
                </a:lnTo>
                <a:lnTo>
                  <a:pt x="546737" y="220500"/>
                </a:lnTo>
                <a:close/>
              </a:path>
              <a:path w="702310" h="309880">
                <a:moveTo>
                  <a:pt x="636473" y="221766"/>
                </a:moveTo>
                <a:lnTo>
                  <a:pt x="592975" y="241684"/>
                </a:lnTo>
                <a:lnTo>
                  <a:pt x="592975" y="249627"/>
                </a:lnTo>
                <a:lnTo>
                  <a:pt x="636487" y="229697"/>
                </a:lnTo>
                <a:lnTo>
                  <a:pt x="636473" y="221766"/>
                </a:lnTo>
                <a:close/>
              </a:path>
              <a:path w="702310" h="309880">
                <a:moveTo>
                  <a:pt x="65251" y="59765"/>
                </a:moveTo>
                <a:lnTo>
                  <a:pt x="65251" y="67708"/>
                </a:lnTo>
                <a:lnTo>
                  <a:pt x="111503" y="88881"/>
                </a:lnTo>
                <a:lnTo>
                  <a:pt x="111503" y="80949"/>
                </a:lnTo>
                <a:lnTo>
                  <a:pt x="65251" y="59765"/>
                </a:lnTo>
                <a:close/>
              </a:path>
              <a:path w="702310" h="309880">
                <a:moveTo>
                  <a:pt x="155001" y="61020"/>
                </a:moveTo>
                <a:lnTo>
                  <a:pt x="111503" y="80949"/>
                </a:lnTo>
                <a:lnTo>
                  <a:pt x="111503" y="88881"/>
                </a:lnTo>
                <a:lnTo>
                  <a:pt x="155001" y="68963"/>
                </a:lnTo>
                <a:lnTo>
                  <a:pt x="155001" y="61020"/>
                </a:lnTo>
                <a:close/>
              </a:path>
              <a:path w="702310" h="309880">
                <a:moveTo>
                  <a:pt x="134622" y="91536"/>
                </a:moveTo>
                <a:lnTo>
                  <a:pt x="134622" y="99478"/>
                </a:lnTo>
                <a:lnTo>
                  <a:pt x="180874" y="120651"/>
                </a:lnTo>
                <a:lnTo>
                  <a:pt x="180874" y="112720"/>
                </a:lnTo>
                <a:lnTo>
                  <a:pt x="134622" y="91536"/>
                </a:lnTo>
                <a:close/>
              </a:path>
              <a:path w="702310" h="309880">
                <a:moveTo>
                  <a:pt x="224371" y="92791"/>
                </a:moveTo>
                <a:lnTo>
                  <a:pt x="180874" y="112720"/>
                </a:lnTo>
                <a:lnTo>
                  <a:pt x="180874" y="120651"/>
                </a:lnTo>
                <a:lnTo>
                  <a:pt x="224371" y="100733"/>
                </a:lnTo>
                <a:lnTo>
                  <a:pt x="224371" y="92791"/>
                </a:lnTo>
                <a:close/>
              </a:path>
              <a:path w="702310" h="309880">
                <a:moveTo>
                  <a:pt x="203992" y="123306"/>
                </a:moveTo>
                <a:lnTo>
                  <a:pt x="203992" y="131249"/>
                </a:lnTo>
                <a:lnTo>
                  <a:pt x="250244" y="152422"/>
                </a:lnTo>
                <a:lnTo>
                  <a:pt x="250244" y="144490"/>
                </a:lnTo>
                <a:lnTo>
                  <a:pt x="203992" y="123306"/>
                </a:lnTo>
                <a:close/>
              </a:path>
              <a:path w="702310" h="309880">
                <a:moveTo>
                  <a:pt x="293742" y="124561"/>
                </a:moveTo>
                <a:lnTo>
                  <a:pt x="250244" y="144490"/>
                </a:lnTo>
                <a:lnTo>
                  <a:pt x="250244" y="152422"/>
                </a:lnTo>
                <a:lnTo>
                  <a:pt x="293742" y="132504"/>
                </a:lnTo>
                <a:lnTo>
                  <a:pt x="293742" y="124561"/>
                </a:lnTo>
                <a:close/>
              </a:path>
              <a:path w="702310" h="309880">
                <a:moveTo>
                  <a:pt x="412105" y="218618"/>
                </a:moveTo>
                <a:lnTo>
                  <a:pt x="412105" y="226549"/>
                </a:lnTo>
                <a:lnTo>
                  <a:pt x="458357" y="247734"/>
                </a:lnTo>
                <a:lnTo>
                  <a:pt x="458357" y="239791"/>
                </a:lnTo>
                <a:lnTo>
                  <a:pt x="412105" y="218618"/>
                </a:lnTo>
                <a:close/>
              </a:path>
              <a:path w="702310" h="309880">
                <a:moveTo>
                  <a:pt x="501855" y="219873"/>
                </a:moveTo>
                <a:lnTo>
                  <a:pt x="458357" y="239791"/>
                </a:lnTo>
                <a:lnTo>
                  <a:pt x="458357" y="247734"/>
                </a:lnTo>
                <a:lnTo>
                  <a:pt x="501855" y="227815"/>
                </a:lnTo>
                <a:lnTo>
                  <a:pt x="501855" y="219873"/>
                </a:lnTo>
                <a:close/>
              </a:path>
              <a:path w="702310" h="309880">
                <a:moveTo>
                  <a:pt x="138745" y="153184"/>
                </a:moveTo>
                <a:lnTo>
                  <a:pt x="138745" y="161126"/>
                </a:lnTo>
                <a:lnTo>
                  <a:pt x="323739" y="245851"/>
                </a:lnTo>
                <a:lnTo>
                  <a:pt x="323739" y="237909"/>
                </a:lnTo>
                <a:lnTo>
                  <a:pt x="138745" y="153184"/>
                </a:lnTo>
                <a:close/>
              </a:path>
              <a:path w="702310" h="309880">
                <a:moveTo>
                  <a:pt x="367237" y="217991"/>
                </a:moveTo>
                <a:lnTo>
                  <a:pt x="323739" y="237909"/>
                </a:lnTo>
                <a:lnTo>
                  <a:pt x="323739" y="245851"/>
                </a:lnTo>
                <a:lnTo>
                  <a:pt x="367237" y="225922"/>
                </a:lnTo>
                <a:lnTo>
                  <a:pt x="367237" y="217991"/>
                </a:lnTo>
                <a:close/>
              </a:path>
              <a:path w="702310" h="309880">
                <a:moveTo>
                  <a:pt x="342734" y="186847"/>
                </a:moveTo>
                <a:lnTo>
                  <a:pt x="342734" y="194779"/>
                </a:lnTo>
                <a:lnTo>
                  <a:pt x="388986" y="215963"/>
                </a:lnTo>
                <a:lnTo>
                  <a:pt x="388986" y="208020"/>
                </a:lnTo>
                <a:lnTo>
                  <a:pt x="342734" y="186847"/>
                </a:lnTo>
                <a:close/>
              </a:path>
              <a:path w="702310" h="309880">
                <a:moveTo>
                  <a:pt x="432484" y="188102"/>
                </a:moveTo>
                <a:lnTo>
                  <a:pt x="388986" y="208020"/>
                </a:lnTo>
                <a:lnTo>
                  <a:pt x="388986" y="215963"/>
                </a:lnTo>
                <a:lnTo>
                  <a:pt x="432484" y="196045"/>
                </a:lnTo>
                <a:lnTo>
                  <a:pt x="432484" y="188102"/>
                </a:lnTo>
                <a:close/>
              </a:path>
              <a:path w="702310" h="309880">
                <a:moveTo>
                  <a:pt x="273363" y="155077"/>
                </a:moveTo>
                <a:lnTo>
                  <a:pt x="273363" y="163020"/>
                </a:lnTo>
                <a:lnTo>
                  <a:pt x="319615" y="184192"/>
                </a:lnTo>
                <a:lnTo>
                  <a:pt x="319615" y="176250"/>
                </a:lnTo>
                <a:lnTo>
                  <a:pt x="273363" y="155077"/>
                </a:lnTo>
                <a:close/>
              </a:path>
              <a:path w="702310" h="309880">
                <a:moveTo>
                  <a:pt x="363113" y="156332"/>
                </a:moveTo>
                <a:lnTo>
                  <a:pt x="319615" y="176250"/>
                </a:lnTo>
                <a:lnTo>
                  <a:pt x="319615" y="184192"/>
                </a:lnTo>
                <a:lnTo>
                  <a:pt x="363113" y="164274"/>
                </a:lnTo>
                <a:lnTo>
                  <a:pt x="363113" y="156332"/>
                </a:lnTo>
                <a:close/>
              </a:path>
              <a:path w="702310" h="309880">
                <a:moveTo>
                  <a:pt x="481476" y="250389"/>
                </a:moveTo>
                <a:lnTo>
                  <a:pt x="481476" y="258320"/>
                </a:lnTo>
                <a:lnTo>
                  <a:pt x="527728" y="279504"/>
                </a:lnTo>
                <a:lnTo>
                  <a:pt x="527728" y="271561"/>
                </a:lnTo>
                <a:lnTo>
                  <a:pt x="481476" y="250389"/>
                </a:lnTo>
                <a:close/>
              </a:path>
              <a:path w="702310" h="309880">
                <a:moveTo>
                  <a:pt x="571226" y="251643"/>
                </a:moveTo>
                <a:lnTo>
                  <a:pt x="527728" y="271561"/>
                </a:lnTo>
                <a:lnTo>
                  <a:pt x="527728" y="279504"/>
                </a:lnTo>
                <a:lnTo>
                  <a:pt x="571226" y="259586"/>
                </a:lnTo>
                <a:lnTo>
                  <a:pt x="571226" y="251643"/>
                </a:lnTo>
                <a:close/>
              </a:path>
              <a:path w="702310" h="309880">
                <a:moveTo>
                  <a:pt x="0" y="89643"/>
                </a:moveTo>
                <a:lnTo>
                  <a:pt x="0" y="97585"/>
                </a:lnTo>
                <a:lnTo>
                  <a:pt x="46242" y="118769"/>
                </a:lnTo>
                <a:lnTo>
                  <a:pt x="46242" y="110827"/>
                </a:lnTo>
                <a:lnTo>
                  <a:pt x="0" y="89643"/>
                </a:lnTo>
                <a:close/>
              </a:path>
              <a:path w="702310" h="309880">
                <a:moveTo>
                  <a:pt x="89754" y="90908"/>
                </a:moveTo>
                <a:lnTo>
                  <a:pt x="46242" y="110827"/>
                </a:lnTo>
                <a:lnTo>
                  <a:pt x="46242" y="118769"/>
                </a:lnTo>
                <a:lnTo>
                  <a:pt x="89754" y="98840"/>
                </a:lnTo>
                <a:lnTo>
                  <a:pt x="89754" y="90908"/>
                </a:lnTo>
                <a:close/>
              </a:path>
              <a:path w="702310" h="309880">
                <a:moveTo>
                  <a:pt x="69375" y="121413"/>
                </a:moveTo>
                <a:lnTo>
                  <a:pt x="69375" y="129356"/>
                </a:lnTo>
                <a:lnTo>
                  <a:pt x="115612" y="150540"/>
                </a:lnTo>
                <a:lnTo>
                  <a:pt x="115612" y="142597"/>
                </a:lnTo>
                <a:lnTo>
                  <a:pt x="69375" y="121413"/>
                </a:lnTo>
                <a:close/>
              </a:path>
              <a:path w="702310" h="309880">
                <a:moveTo>
                  <a:pt x="159125" y="122679"/>
                </a:moveTo>
                <a:lnTo>
                  <a:pt x="115612" y="142597"/>
                </a:lnTo>
                <a:lnTo>
                  <a:pt x="115612" y="150540"/>
                </a:lnTo>
                <a:lnTo>
                  <a:pt x="159125" y="130610"/>
                </a:lnTo>
                <a:lnTo>
                  <a:pt x="159125" y="122679"/>
                </a:lnTo>
                <a:close/>
              </a:path>
              <a:path w="702310" h="309880">
                <a:moveTo>
                  <a:pt x="346858" y="248495"/>
                </a:moveTo>
                <a:lnTo>
                  <a:pt x="346858" y="256438"/>
                </a:lnTo>
                <a:lnTo>
                  <a:pt x="393110" y="277622"/>
                </a:lnTo>
                <a:lnTo>
                  <a:pt x="393110" y="269679"/>
                </a:lnTo>
                <a:lnTo>
                  <a:pt x="346858" y="248495"/>
                </a:lnTo>
                <a:close/>
              </a:path>
              <a:path w="702310" h="309880">
                <a:moveTo>
                  <a:pt x="436608" y="249761"/>
                </a:moveTo>
                <a:lnTo>
                  <a:pt x="393110" y="269679"/>
                </a:lnTo>
                <a:lnTo>
                  <a:pt x="393110" y="277622"/>
                </a:lnTo>
                <a:lnTo>
                  <a:pt x="436608" y="257693"/>
                </a:lnTo>
                <a:lnTo>
                  <a:pt x="436608" y="249761"/>
                </a:lnTo>
                <a:close/>
              </a:path>
              <a:path w="702310" h="309880">
                <a:moveTo>
                  <a:pt x="416229" y="280266"/>
                </a:moveTo>
                <a:lnTo>
                  <a:pt x="416229" y="288208"/>
                </a:lnTo>
                <a:lnTo>
                  <a:pt x="462481" y="309393"/>
                </a:lnTo>
                <a:lnTo>
                  <a:pt x="462481" y="301450"/>
                </a:lnTo>
                <a:lnTo>
                  <a:pt x="416229" y="280266"/>
                </a:lnTo>
                <a:close/>
              </a:path>
              <a:path w="702310" h="309880">
                <a:moveTo>
                  <a:pt x="505979" y="281532"/>
                </a:moveTo>
                <a:lnTo>
                  <a:pt x="462481" y="301450"/>
                </a:lnTo>
                <a:lnTo>
                  <a:pt x="462481" y="309393"/>
                </a:lnTo>
                <a:lnTo>
                  <a:pt x="505979" y="289463"/>
                </a:lnTo>
                <a:lnTo>
                  <a:pt x="505979" y="281532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80" name="object 80"/>
          <p:cNvSpPr/>
          <p:nvPr/>
        </p:nvSpPr>
        <p:spPr>
          <a:xfrm>
            <a:off x="1730931" y="2266324"/>
            <a:ext cx="751046" cy="575310"/>
          </a:xfrm>
          <a:custGeom>
            <a:avLst/>
            <a:gdLst/>
            <a:ahLst/>
            <a:cxnLst/>
            <a:rect l="l" t="t" r="r" b="b"/>
            <a:pathLst>
              <a:path w="1001395" h="767080">
                <a:moveTo>
                  <a:pt x="515126" y="766622"/>
                </a:moveTo>
                <a:lnTo>
                  <a:pt x="860709" y="607841"/>
                </a:lnTo>
                <a:lnTo>
                  <a:pt x="1000821" y="234716"/>
                </a:lnTo>
                <a:lnTo>
                  <a:pt x="487827" y="0"/>
                </a:lnTo>
                <a:lnTo>
                  <a:pt x="443792" y="0"/>
                </a:lnTo>
                <a:lnTo>
                  <a:pt x="322266" y="325222"/>
                </a:lnTo>
                <a:lnTo>
                  <a:pt x="0" y="472883"/>
                </a:lnTo>
                <a:lnTo>
                  <a:pt x="0" y="528459"/>
                </a:lnTo>
                <a:lnTo>
                  <a:pt x="40191" y="558414"/>
                </a:lnTo>
                <a:lnTo>
                  <a:pt x="81926" y="586808"/>
                </a:lnTo>
                <a:lnTo>
                  <a:pt x="125135" y="613609"/>
                </a:lnTo>
                <a:lnTo>
                  <a:pt x="169743" y="638782"/>
                </a:lnTo>
                <a:lnTo>
                  <a:pt x="215679" y="662295"/>
                </a:lnTo>
                <a:lnTo>
                  <a:pt x="262870" y="684114"/>
                </a:lnTo>
                <a:lnTo>
                  <a:pt x="311244" y="704204"/>
                </a:lnTo>
                <a:lnTo>
                  <a:pt x="360730" y="722534"/>
                </a:lnTo>
                <a:lnTo>
                  <a:pt x="411253" y="739069"/>
                </a:lnTo>
                <a:lnTo>
                  <a:pt x="462743" y="753776"/>
                </a:lnTo>
                <a:lnTo>
                  <a:pt x="515126" y="766621"/>
                </a:lnTo>
              </a:path>
            </a:pathLst>
          </a:custGeom>
          <a:ln w="184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81" name="object 81"/>
          <p:cNvSpPr/>
          <p:nvPr/>
        </p:nvSpPr>
        <p:spPr>
          <a:xfrm>
            <a:off x="2108645" y="2718436"/>
            <a:ext cx="1704005" cy="414310"/>
          </a:xfrm>
          <a:custGeom>
            <a:avLst/>
            <a:gdLst/>
            <a:ahLst/>
            <a:cxnLst/>
            <a:rect l="l" t="t" r="r" b="b"/>
            <a:pathLst>
              <a:path w="2361565" h="657225">
                <a:moveTo>
                  <a:pt x="2149475" y="576961"/>
                </a:moveTo>
                <a:lnTo>
                  <a:pt x="2055241" y="496824"/>
                </a:lnTo>
                <a:lnTo>
                  <a:pt x="2049272" y="491617"/>
                </a:lnTo>
                <a:lnTo>
                  <a:pt x="2040255" y="492379"/>
                </a:lnTo>
                <a:lnTo>
                  <a:pt x="2029968" y="504444"/>
                </a:lnTo>
                <a:lnTo>
                  <a:pt x="2030730" y="513461"/>
                </a:lnTo>
                <a:lnTo>
                  <a:pt x="2072017" y="548589"/>
                </a:lnTo>
                <a:lnTo>
                  <a:pt x="5080" y="178181"/>
                </a:lnTo>
                <a:lnTo>
                  <a:pt x="0" y="206375"/>
                </a:lnTo>
                <a:lnTo>
                  <a:pt x="2066950" y="576783"/>
                </a:lnTo>
                <a:lnTo>
                  <a:pt x="2023491" y="592709"/>
                </a:lnTo>
                <a:lnTo>
                  <a:pt x="2015998" y="595376"/>
                </a:lnTo>
                <a:lnTo>
                  <a:pt x="2012188" y="603631"/>
                </a:lnTo>
                <a:lnTo>
                  <a:pt x="2014982" y="610997"/>
                </a:lnTo>
                <a:lnTo>
                  <a:pt x="2017649" y="618363"/>
                </a:lnTo>
                <a:lnTo>
                  <a:pt x="2025904" y="622173"/>
                </a:lnTo>
                <a:lnTo>
                  <a:pt x="2124494" y="586105"/>
                </a:lnTo>
                <a:lnTo>
                  <a:pt x="2149475" y="576961"/>
                </a:lnTo>
                <a:close/>
              </a:path>
              <a:path w="2361565" h="657225">
                <a:moveTo>
                  <a:pt x="2361184" y="657098"/>
                </a:moveTo>
                <a:lnTo>
                  <a:pt x="2360358" y="641223"/>
                </a:lnTo>
                <a:lnTo>
                  <a:pt x="2354834" y="533527"/>
                </a:lnTo>
                <a:lnTo>
                  <a:pt x="2354453" y="525653"/>
                </a:lnTo>
                <a:lnTo>
                  <a:pt x="2347722" y="519557"/>
                </a:lnTo>
                <a:lnTo>
                  <a:pt x="2339848" y="519938"/>
                </a:lnTo>
                <a:lnTo>
                  <a:pt x="2331974" y="520446"/>
                </a:lnTo>
                <a:lnTo>
                  <a:pt x="2325878" y="527050"/>
                </a:lnTo>
                <a:lnTo>
                  <a:pt x="2326386" y="535051"/>
                </a:lnTo>
                <a:lnTo>
                  <a:pt x="2328761" y="581482"/>
                </a:lnTo>
                <a:lnTo>
                  <a:pt x="1948434" y="0"/>
                </a:lnTo>
                <a:lnTo>
                  <a:pt x="1924558" y="15748"/>
                </a:lnTo>
                <a:lnTo>
                  <a:pt x="2304821" y="597014"/>
                </a:lnTo>
                <a:lnTo>
                  <a:pt x="2256282" y="572643"/>
                </a:lnTo>
                <a:lnTo>
                  <a:pt x="2247646" y="575564"/>
                </a:lnTo>
                <a:lnTo>
                  <a:pt x="2244090" y="582676"/>
                </a:lnTo>
                <a:lnTo>
                  <a:pt x="2240534" y="589661"/>
                </a:lnTo>
                <a:lnTo>
                  <a:pt x="2243455" y="598297"/>
                </a:lnTo>
                <a:lnTo>
                  <a:pt x="2361184" y="657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550"/>
          </a:p>
        </p:txBody>
      </p:sp>
      <p:pic>
        <p:nvPicPr>
          <p:cNvPr id="100" name="object 100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2079117" y="2465452"/>
            <a:ext cx="283463" cy="285750"/>
          </a:xfrm>
          <a:prstGeom prst="rect">
            <a:avLst/>
          </a:prstGeom>
        </p:spPr>
      </p:pic>
      <p:sp>
        <p:nvSpPr>
          <p:cNvPr id="113" name="object 113"/>
          <p:cNvSpPr txBox="1"/>
          <p:nvPr/>
        </p:nvSpPr>
        <p:spPr>
          <a:xfrm>
            <a:off x="6048375" y="2414302"/>
            <a:ext cx="921068" cy="194219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-4" dirty="0">
                <a:latin typeface="Arial MT"/>
                <a:cs typeface="Arial MT"/>
              </a:rPr>
              <a:t>Clients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25">
              <a:latin typeface="Arial MT"/>
              <a:cs typeface="Arial MT"/>
            </a:endParaRPr>
          </a:p>
          <a:p>
            <a:pPr marL="9525">
              <a:spcBef>
                <a:spcPts val="1304"/>
              </a:spcBef>
            </a:pPr>
            <a:r>
              <a:rPr sz="1800" dirty="0">
                <a:latin typeface="Arial MT"/>
                <a:cs typeface="Arial MT"/>
              </a:rPr>
              <a:t>Gat</a:t>
            </a:r>
            <a:r>
              <a:rPr sz="1800" spc="-4" dirty="0">
                <a:latin typeface="Arial MT"/>
                <a:cs typeface="Arial MT"/>
              </a:rPr>
              <a:t>e</a:t>
            </a:r>
            <a:r>
              <a:rPr sz="1800" spc="-11" dirty="0">
                <a:latin typeface="Arial MT"/>
                <a:cs typeface="Arial MT"/>
              </a:rPr>
              <a:t>w</a:t>
            </a:r>
            <a:r>
              <a:rPr sz="1800" spc="-4" dirty="0">
                <a:latin typeface="Arial MT"/>
                <a:cs typeface="Arial MT"/>
              </a:rPr>
              <a:t>ay</a:t>
            </a:r>
            <a:endParaRPr sz="1800">
              <a:latin typeface="Arial MT"/>
              <a:cs typeface="Arial MT"/>
            </a:endParaRPr>
          </a:p>
          <a:p>
            <a:pPr>
              <a:spcBef>
                <a:spcPts val="8"/>
              </a:spcBef>
            </a:pPr>
            <a:endParaRPr sz="2250">
              <a:latin typeface="Arial MT"/>
              <a:cs typeface="Arial MT"/>
            </a:endParaRPr>
          </a:p>
          <a:p>
            <a:pPr marL="9525" marR="5239"/>
            <a:r>
              <a:rPr sz="1800" spc="-8" dirty="0">
                <a:latin typeface="Arial MT"/>
                <a:cs typeface="Arial MT"/>
              </a:rPr>
              <a:t>Load </a:t>
            </a:r>
            <a:r>
              <a:rPr sz="1800" spc="-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</a:t>
            </a:r>
            <a:r>
              <a:rPr sz="1800" spc="-8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l</a:t>
            </a:r>
            <a:r>
              <a:rPr sz="1800" spc="-8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nc</a:t>
            </a:r>
            <a:r>
              <a:rPr sz="1800" spc="-8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5" name="object 115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26</a:t>
            </a:fld>
            <a:endParaRPr dirty="0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1E369FC-401B-A46C-BAA6-C495B568043A}"/>
              </a:ext>
            </a:extLst>
          </p:cNvPr>
          <p:cNvGrpSpPr/>
          <p:nvPr/>
        </p:nvGrpSpPr>
        <p:grpSpPr>
          <a:xfrm>
            <a:off x="4323254" y="2266324"/>
            <a:ext cx="751047" cy="575310"/>
            <a:chOff x="4323254" y="2266324"/>
            <a:chExt cx="751047" cy="575310"/>
          </a:xfrm>
        </p:grpSpPr>
        <p:pic>
          <p:nvPicPr>
            <p:cNvPr id="119" name="object 82">
              <a:extLst>
                <a:ext uri="{FF2B5EF4-FFF2-40B4-BE49-F238E27FC236}">
                  <a16:creationId xmlns:a16="http://schemas.microsoft.com/office/drawing/2014/main" id="{3554B6A5-0180-9914-F643-B8579E7AAC56}"/>
                </a:ext>
              </a:extLst>
            </p:cNvPr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709600" y="2442362"/>
              <a:ext cx="364271" cy="398929"/>
            </a:xfrm>
            <a:prstGeom prst="rect">
              <a:avLst/>
            </a:prstGeom>
          </p:spPr>
        </p:pic>
        <p:sp>
          <p:nvSpPr>
            <p:cNvPr id="120" name="object 83">
              <a:extLst>
                <a:ext uri="{FF2B5EF4-FFF2-40B4-BE49-F238E27FC236}">
                  <a16:creationId xmlns:a16="http://schemas.microsoft.com/office/drawing/2014/main" id="{95D169E0-E812-C0EF-E2BB-0ACFDB7D61FD}"/>
                </a:ext>
              </a:extLst>
            </p:cNvPr>
            <p:cNvSpPr/>
            <p:nvPr/>
          </p:nvSpPr>
          <p:spPr>
            <a:xfrm>
              <a:off x="4949700" y="2442361"/>
              <a:ext cx="124301" cy="244316"/>
            </a:xfrm>
            <a:custGeom>
              <a:avLst/>
              <a:gdLst/>
              <a:ahLst/>
              <a:cxnLst/>
              <a:rect l="l" t="t" r="r" b="b"/>
              <a:pathLst>
                <a:path w="165734" h="325755">
                  <a:moveTo>
                    <a:pt x="0" y="325233"/>
                  </a:moveTo>
                  <a:lnTo>
                    <a:pt x="121525" y="0"/>
                  </a:lnTo>
                  <a:lnTo>
                    <a:pt x="165560" y="0"/>
                  </a:lnTo>
                  <a:lnTo>
                    <a:pt x="50474" y="301674"/>
                  </a:lnTo>
                  <a:lnTo>
                    <a:pt x="0" y="325233"/>
                  </a:lnTo>
                  <a:close/>
                </a:path>
              </a:pathLst>
            </a:custGeom>
            <a:ln w="97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21" name="object 84">
              <a:extLst>
                <a:ext uri="{FF2B5EF4-FFF2-40B4-BE49-F238E27FC236}">
                  <a16:creationId xmlns:a16="http://schemas.microsoft.com/office/drawing/2014/main" id="{EAFA7BB5-3092-C714-0235-681DF7F8E399}"/>
                </a:ext>
              </a:extLst>
            </p:cNvPr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655030" y="2266324"/>
              <a:ext cx="418841" cy="176037"/>
            </a:xfrm>
            <a:prstGeom prst="rect">
              <a:avLst/>
            </a:prstGeom>
          </p:spPr>
        </p:pic>
        <p:sp>
          <p:nvSpPr>
            <p:cNvPr id="122" name="object 85">
              <a:extLst>
                <a:ext uri="{FF2B5EF4-FFF2-40B4-BE49-F238E27FC236}">
                  <a16:creationId xmlns:a16="http://schemas.microsoft.com/office/drawing/2014/main" id="{04CFD2F1-7B0A-68BB-CE72-9901CA821859}"/>
                </a:ext>
              </a:extLst>
            </p:cNvPr>
            <p:cNvSpPr/>
            <p:nvPr/>
          </p:nvSpPr>
          <p:spPr>
            <a:xfrm>
              <a:off x="4655030" y="2266324"/>
              <a:ext cx="419100" cy="176213"/>
            </a:xfrm>
            <a:custGeom>
              <a:avLst/>
              <a:gdLst/>
              <a:ahLst/>
              <a:cxnLst/>
              <a:rect l="l" t="t" r="r" b="b"/>
              <a:pathLst>
                <a:path w="558800" h="234950">
                  <a:moveTo>
                    <a:pt x="0" y="1321"/>
                  </a:moveTo>
                  <a:lnTo>
                    <a:pt x="45461" y="0"/>
                  </a:lnTo>
                  <a:lnTo>
                    <a:pt x="402737" y="150193"/>
                  </a:lnTo>
                  <a:lnTo>
                    <a:pt x="558455" y="234716"/>
                  </a:lnTo>
                  <a:lnTo>
                    <a:pt x="514420" y="234716"/>
                  </a:lnTo>
                  <a:lnTo>
                    <a:pt x="467334" y="213961"/>
                  </a:lnTo>
                  <a:lnTo>
                    <a:pt x="420312" y="193113"/>
                  </a:lnTo>
                  <a:lnTo>
                    <a:pt x="373353" y="172172"/>
                  </a:lnTo>
                  <a:lnTo>
                    <a:pt x="326458" y="151138"/>
                  </a:lnTo>
                  <a:lnTo>
                    <a:pt x="279627" y="130011"/>
                  </a:lnTo>
                  <a:lnTo>
                    <a:pt x="232860" y="108793"/>
                  </a:lnTo>
                  <a:lnTo>
                    <a:pt x="186158" y="87482"/>
                  </a:lnTo>
                  <a:lnTo>
                    <a:pt x="139520" y="66079"/>
                  </a:lnTo>
                  <a:lnTo>
                    <a:pt x="92948" y="44585"/>
                  </a:lnTo>
                  <a:lnTo>
                    <a:pt x="46441" y="22999"/>
                  </a:lnTo>
                  <a:lnTo>
                    <a:pt x="0" y="1321"/>
                  </a:lnTo>
                  <a:close/>
                </a:path>
              </a:pathLst>
            </a:custGeom>
            <a:ln w="83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23" name="object 86">
              <a:extLst>
                <a:ext uri="{FF2B5EF4-FFF2-40B4-BE49-F238E27FC236}">
                  <a16:creationId xmlns:a16="http://schemas.microsoft.com/office/drawing/2014/main" id="{4B56F612-A9A8-929B-61D1-8BAC285E6B23}"/>
                </a:ext>
              </a:extLst>
            </p:cNvPr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23255" y="2510241"/>
              <a:ext cx="626445" cy="286394"/>
            </a:xfrm>
            <a:prstGeom prst="rect">
              <a:avLst/>
            </a:prstGeom>
          </p:spPr>
        </p:pic>
        <p:sp>
          <p:nvSpPr>
            <p:cNvPr id="124" name="object 87">
              <a:extLst>
                <a:ext uri="{FF2B5EF4-FFF2-40B4-BE49-F238E27FC236}">
                  <a16:creationId xmlns:a16="http://schemas.microsoft.com/office/drawing/2014/main" id="{7DCACCF5-4F7E-FB34-2AB6-066040E912A8}"/>
                </a:ext>
              </a:extLst>
            </p:cNvPr>
            <p:cNvSpPr/>
            <p:nvPr/>
          </p:nvSpPr>
          <p:spPr>
            <a:xfrm>
              <a:off x="4323255" y="2510241"/>
              <a:ext cx="626745" cy="286703"/>
            </a:xfrm>
            <a:custGeom>
              <a:avLst/>
              <a:gdLst/>
              <a:ahLst/>
              <a:cxnLst/>
              <a:rect l="l" t="t" r="r" b="b"/>
              <a:pathLst>
                <a:path w="835659" h="382269">
                  <a:moveTo>
                    <a:pt x="0" y="147661"/>
                  </a:moveTo>
                  <a:lnTo>
                    <a:pt x="322266" y="0"/>
                  </a:lnTo>
                  <a:lnTo>
                    <a:pt x="835260" y="234727"/>
                  </a:lnTo>
                  <a:lnTo>
                    <a:pt x="515423" y="381858"/>
                  </a:lnTo>
                  <a:lnTo>
                    <a:pt x="463931" y="367905"/>
                  </a:lnTo>
                  <a:lnTo>
                    <a:pt x="413213" y="352416"/>
                  </a:lnTo>
                  <a:lnTo>
                    <a:pt x="363322" y="335413"/>
                  </a:lnTo>
                  <a:lnTo>
                    <a:pt x="314307" y="316919"/>
                  </a:lnTo>
                  <a:lnTo>
                    <a:pt x="266219" y="296958"/>
                  </a:lnTo>
                  <a:lnTo>
                    <a:pt x="219108" y="275552"/>
                  </a:lnTo>
                  <a:lnTo>
                    <a:pt x="173026" y="252724"/>
                  </a:lnTo>
                  <a:lnTo>
                    <a:pt x="128024" y="228498"/>
                  </a:lnTo>
                  <a:lnTo>
                    <a:pt x="84151" y="202897"/>
                  </a:lnTo>
                  <a:lnTo>
                    <a:pt x="41460" y="175943"/>
                  </a:lnTo>
                  <a:lnTo>
                    <a:pt x="0" y="147661"/>
                  </a:lnTo>
                  <a:close/>
                </a:path>
              </a:pathLst>
            </a:custGeom>
            <a:ln w="842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25" name="object 88">
              <a:extLst>
                <a:ext uri="{FF2B5EF4-FFF2-40B4-BE49-F238E27FC236}">
                  <a16:creationId xmlns:a16="http://schemas.microsoft.com/office/drawing/2014/main" id="{4D7B79D5-5E2E-9085-2535-C339DE18E3DE}"/>
                </a:ext>
              </a:extLst>
            </p:cNvPr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564955" y="2266324"/>
              <a:ext cx="475889" cy="419961"/>
            </a:xfrm>
            <a:prstGeom prst="rect">
              <a:avLst/>
            </a:prstGeom>
          </p:spPr>
        </p:pic>
        <p:sp>
          <p:nvSpPr>
            <p:cNvPr id="126" name="object 89">
              <a:extLst>
                <a:ext uri="{FF2B5EF4-FFF2-40B4-BE49-F238E27FC236}">
                  <a16:creationId xmlns:a16="http://schemas.microsoft.com/office/drawing/2014/main" id="{AEF32413-6A00-9513-228E-0E02D1728DC2}"/>
                </a:ext>
              </a:extLst>
            </p:cNvPr>
            <p:cNvSpPr/>
            <p:nvPr/>
          </p:nvSpPr>
          <p:spPr>
            <a:xfrm>
              <a:off x="4564955" y="2266324"/>
              <a:ext cx="476250" cy="420053"/>
            </a:xfrm>
            <a:custGeom>
              <a:avLst/>
              <a:gdLst/>
              <a:ahLst/>
              <a:cxnLst/>
              <a:rect l="l" t="t" r="r" b="b"/>
              <a:pathLst>
                <a:path w="635000" h="560069">
                  <a:moveTo>
                    <a:pt x="513022" y="559961"/>
                  </a:moveTo>
                  <a:lnTo>
                    <a:pt x="466487" y="538476"/>
                  </a:lnTo>
                  <a:lnTo>
                    <a:pt x="419933" y="517020"/>
                  </a:lnTo>
                  <a:lnTo>
                    <a:pt x="373358" y="495594"/>
                  </a:lnTo>
                  <a:lnTo>
                    <a:pt x="326762" y="474197"/>
                  </a:lnTo>
                  <a:lnTo>
                    <a:pt x="280146" y="452829"/>
                  </a:lnTo>
                  <a:lnTo>
                    <a:pt x="233509" y="431490"/>
                  </a:lnTo>
                  <a:lnTo>
                    <a:pt x="186852" y="410181"/>
                  </a:lnTo>
                  <a:lnTo>
                    <a:pt x="140173" y="388900"/>
                  </a:lnTo>
                  <a:lnTo>
                    <a:pt x="93474" y="367649"/>
                  </a:lnTo>
                  <a:lnTo>
                    <a:pt x="46754" y="346426"/>
                  </a:lnTo>
                  <a:lnTo>
                    <a:pt x="14" y="325233"/>
                  </a:lnTo>
                  <a:lnTo>
                    <a:pt x="121525" y="0"/>
                  </a:lnTo>
                  <a:lnTo>
                    <a:pt x="634519" y="234716"/>
                  </a:lnTo>
                  <a:lnTo>
                    <a:pt x="512994" y="559950"/>
                  </a:lnTo>
                  <a:close/>
                </a:path>
              </a:pathLst>
            </a:custGeom>
            <a:ln w="89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27" name="object 90">
              <a:extLst>
                <a:ext uri="{FF2B5EF4-FFF2-40B4-BE49-F238E27FC236}">
                  <a16:creationId xmlns:a16="http://schemas.microsoft.com/office/drawing/2014/main" id="{C0BCD78F-DC01-4F97-5B4F-63D23DC4648A}"/>
                </a:ext>
              </a:extLst>
            </p:cNvPr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323255" y="2620987"/>
              <a:ext cx="386567" cy="220304"/>
            </a:xfrm>
            <a:prstGeom prst="rect">
              <a:avLst/>
            </a:prstGeom>
          </p:spPr>
        </p:pic>
        <p:sp>
          <p:nvSpPr>
            <p:cNvPr id="128" name="object 91">
              <a:extLst>
                <a:ext uri="{FF2B5EF4-FFF2-40B4-BE49-F238E27FC236}">
                  <a16:creationId xmlns:a16="http://schemas.microsoft.com/office/drawing/2014/main" id="{40248A30-EBF3-49DA-05E4-115E25F8CA17}"/>
                </a:ext>
              </a:extLst>
            </p:cNvPr>
            <p:cNvSpPr/>
            <p:nvPr/>
          </p:nvSpPr>
          <p:spPr>
            <a:xfrm>
              <a:off x="4323254" y="2620987"/>
              <a:ext cx="386715" cy="220504"/>
            </a:xfrm>
            <a:custGeom>
              <a:avLst/>
              <a:gdLst/>
              <a:ahLst/>
              <a:cxnLst/>
              <a:rect l="l" t="t" r="r" b="b"/>
              <a:pathLst>
                <a:path w="515620" h="294005">
                  <a:moveTo>
                    <a:pt x="0" y="55576"/>
                  </a:moveTo>
                  <a:lnTo>
                    <a:pt x="40062" y="85674"/>
                  </a:lnTo>
                  <a:lnTo>
                    <a:pt x="81704" y="114187"/>
                  </a:lnTo>
                  <a:lnTo>
                    <a:pt x="124848" y="141079"/>
                  </a:lnTo>
                  <a:lnTo>
                    <a:pt x="169421" y="166317"/>
                  </a:lnTo>
                  <a:lnTo>
                    <a:pt x="215348" y="189866"/>
                  </a:lnTo>
                  <a:lnTo>
                    <a:pt x="262552" y="211690"/>
                  </a:lnTo>
                  <a:lnTo>
                    <a:pt x="310961" y="231756"/>
                  </a:lnTo>
                  <a:lnTo>
                    <a:pt x="360497" y="250028"/>
                  </a:lnTo>
                  <a:lnTo>
                    <a:pt x="411087" y="266472"/>
                  </a:lnTo>
                  <a:lnTo>
                    <a:pt x="462656" y="281053"/>
                  </a:lnTo>
                  <a:lnTo>
                    <a:pt x="515127" y="293737"/>
                  </a:lnTo>
                  <a:lnTo>
                    <a:pt x="515424" y="234196"/>
                  </a:lnTo>
                  <a:lnTo>
                    <a:pt x="463067" y="221810"/>
                  </a:lnTo>
                  <a:lnTo>
                    <a:pt x="411589" y="207542"/>
                  </a:lnTo>
                  <a:lnTo>
                    <a:pt x="361063" y="191426"/>
                  </a:lnTo>
                  <a:lnTo>
                    <a:pt x="311563" y="173496"/>
                  </a:lnTo>
                  <a:lnTo>
                    <a:pt x="263163" y="153785"/>
                  </a:lnTo>
                  <a:lnTo>
                    <a:pt x="215937" y="132326"/>
                  </a:lnTo>
                  <a:lnTo>
                    <a:pt x="169959" y="109154"/>
                  </a:lnTo>
                  <a:lnTo>
                    <a:pt x="125303" y="84302"/>
                  </a:lnTo>
                  <a:lnTo>
                    <a:pt x="82041" y="57803"/>
                  </a:lnTo>
                  <a:lnTo>
                    <a:pt x="40250" y="29691"/>
                  </a:lnTo>
                  <a:lnTo>
                    <a:pt x="1" y="0"/>
                  </a:lnTo>
                  <a:lnTo>
                    <a:pt x="1" y="55576"/>
                  </a:lnTo>
                  <a:close/>
                </a:path>
              </a:pathLst>
            </a:custGeom>
            <a:ln w="85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29" name="object 92">
              <a:extLst>
                <a:ext uri="{FF2B5EF4-FFF2-40B4-BE49-F238E27FC236}">
                  <a16:creationId xmlns:a16="http://schemas.microsoft.com/office/drawing/2014/main" id="{14B42698-2017-80AA-CB8F-2B783B5623A3}"/>
                </a:ext>
              </a:extLst>
            </p:cNvPr>
            <p:cNvSpPr/>
            <p:nvPr/>
          </p:nvSpPr>
          <p:spPr>
            <a:xfrm>
              <a:off x="4593479" y="2295000"/>
              <a:ext cx="340994" cy="366236"/>
            </a:xfrm>
            <a:custGeom>
              <a:avLst/>
              <a:gdLst/>
              <a:ahLst/>
              <a:cxnLst/>
              <a:rect l="l" t="t" r="r" b="b"/>
              <a:pathLst>
                <a:path w="454659" h="488314">
                  <a:moveTo>
                    <a:pt x="106089" y="0"/>
                  </a:moveTo>
                  <a:lnTo>
                    <a:pt x="0" y="281028"/>
                  </a:lnTo>
                  <a:lnTo>
                    <a:pt x="454370" y="488242"/>
                  </a:lnTo>
                </a:path>
              </a:pathLst>
            </a:custGeom>
            <a:ln w="9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30" name="object 93">
              <a:extLst>
                <a:ext uri="{FF2B5EF4-FFF2-40B4-BE49-F238E27FC236}">
                  <a16:creationId xmlns:a16="http://schemas.microsoft.com/office/drawing/2014/main" id="{67F881CB-9198-338C-12DC-4F993B73C7EB}"/>
                </a:ext>
              </a:extLst>
            </p:cNvPr>
            <p:cNvSpPr/>
            <p:nvPr/>
          </p:nvSpPr>
          <p:spPr>
            <a:xfrm>
              <a:off x="4731589" y="2728162"/>
              <a:ext cx="166211" cy="102870"/>
            </a:xfrm>
            <a:custGeom>
              <a:avLst/>
              <a:gdLst/>
              <a:ahLst/>
              <a:cxnLst/>
              <a:rect l="l" t="t" r="r" b="b"/>
              <a:pathLst>
                <a:path w="221615" h="137160">
                  <a:moveTo>
                    <a:pt x="221190" y="0"/>
                  </a:moveTo>
                  <a:lnTo>
                    <a:pt x="0" y="101617"/>
                  </a:lnTo>
                  <a:lnTo>
                    <a:pt x="0" y="136548"/>
                  </a:lnTo>
                </a:path>
              </a:pathLst>
            </a:custGeom>
            <a:ln w="86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31" name="object 94">
              <a:extLst>
                <a:ext uri="{FF2B5EF4-FFF2-40B4-BE49-F238E27FC236}">
                  <a16:creationId xmlns:a16="http://schemas.microsoft.com/office/drawing/2014/main" id="{5C2ABCD9-B105-6AEC-78EA-E81D42C6B0C2}"/>
                </a:ext>
              </a:extLst>
            </p:cNvPr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603986" y="2295001"/>
              <a:ext cx="408334" cy="366182"/>
            </a:xfrm>
            <a:prstGeom prst="rect">
              <a:avLst/>
            </a:prstGeom>
          </p:spPr>
        </p:pic>
        <p:sp>
          <p:nvSpPr>
            <p:cNvPr id="132" name="object 96">
              <a:extLst>
                <a:ext uri="{FF2B5EF4-FFF2-40B4-BE49-F238E27FC236}">
                  <a16:creationId xmlns:a16="http://schemas.microsoft.com/office/drawing/2014/main" id="{A9C12A87-9C75-0005-AFB7-5B66E90B7196}"/>
                </a:ext>
              </a:extLst>
            </p:cNvPr>
            <p:cNvSpPr/>
            <p:nvPr/>
          </p:nvSpPr>
          <p:spPr>
            <a:xfrm>
              <a:off x="4377610" y="2530733"/>
              <a:ext cx="526733" cy="241459"/>
            </a:xfrm>
            <a:custGeom>
              <a:avLst/>
              <a:gdLst/>
              <a:ahLst/>
              <a:cxnLst/>
              <a:rect l="l" t="t" r="r" b="b"/>
              <a:pathLst>
                <a:path w="702309" h="321944">
                  <a:moveTo>
                    <a:pt x="459727" y="280266"/>
                  </a:moveTo>
                  <a:lnTo>
                    <a:pt x="416229" y="300184"/>
                  </a:lnTo>
                  <a:lnTo>
                    <a:pt x="462481" y="321368"/>
                  </a:lnTo>
                  <a:lnTo>
                    <a:pt x="505979" y="301450"/>
                  </a:lnTo>
                  <a:lnTo>
                    <a:pt x="459727" y="280266"/>
                  </a:lnTo>
                  <a:close/>
                </a:path>
                <a:path w="702309" h="321944">
                  <a:moveTo>
                    <a:pt x="524974" y="250377"/>
                  </a:moveTo>
                  <a:lnTo>
                    <a:pt x="481476" y="270307"/>
                  </a:lnTo>
                  <a:lnTo>
                    <a:pt x="527728" y="291480"/>
                  </a:lnTo>
                  <a:lnTo>
                    <a:pt x="571226" y="271561"/>
                  </a:lnTo>
                  <a:lnTo>
                    <a:pt x="524974" y="250377"/>
                  </a:lnTo>
                  <a:close/>
                </a:path>
                <a:path w="702309" h="321944">
                  <a:moveTo>
                    <a:pt x="390356" y="248495"/>
                  </a:moveTo>
                  <a:lnTo>
                    <a:pt x="346858" y="268413"/>
                  </a:lnTo>
                  <a:lnTo>
                    <a:pt x="393110" y="289598"/>
                  </a:lnTo>
                  <a:lnTo>
                    <a:pt x="436608" y="269679"/>
                  </a:lnTo>
                  <a:lnTo>
                    <a:pt x="390356" y="248495"/>
                  </a:lnTo>
                  <a:close/>
                </a:path>
                <a:path w="702309" h="321944">
                  <a:moveTo>
                    <a:pt x="590235" y="220500"/>
                  </a:moveTo>
                  <a:lnTo>
                    <a:pt x="546737" y="240418"/>
                  </a:lnTo>
                  <a:lnTo>
                    <a:pt x="592975" y="261602"/>
                  </a:lnTo>
                  <a:lnTo>
                    <a:pt x="636473" y="241684"/>
                  </a:lnTo>
                  <a:lnTo>
                    <a:pt x="590235" y="220500"/>
                  </a:lnTo>
                  <a:close/>
                </a:path>
                <a:path w="702309" h="321944">
                  <a:moveTo>
                    <a:pt x="455603" y="218607"/>
                  </a:moveTo>
                  <a:lnTo>
                    <a:pt x="412105" y="238536"/>
                  </a:lnTo>
                  <a:lnTo>
                    <a:pt x="458357" y="259709"/>
                  </a:lnTo>
                  <a:lnTo>
                    <a:pt x="501855" y="239791"/>
                  </a:lnTo>
                  <a:lnTo>
                    <a:pt x="455603" y="218607"/>
                  </a:lnTo>
                  <a:close/>
                </a:path>
                <a:path w="702309" h="321944">
                  <a:moveTo>
                    <a:pt x="182243" y="153184"/>
                  </a:moveTo>
                  <a:lnTo>
                    <a:pt x="138745" y="173102"/>
                  </a:lnTo>
                  <a:lnTo>
                    <a:pt x="323739" y="257827"/>
                  </a:lnTo>
                  <a:lnTo>
                    <a:pt x="367237" y="237909"/>
                  </a:lnTo>
                  <a:lnTo>
                    <a:pt x="182243" y="153184"/>
                  </a:lnTo>
                  <a:close/>
                </a:path>
                <a:path w="702309" h="321944">
                  <a:moveTo>
                    <a:pt x="655482" y="190612"/>
                  </a:moveTo>
                  <a:lnTo>
                    <a:pt x="611984" y="210541"/>
                  </a:lnTo>
                  <a:lnTo>
                    <a:pt x="658222" y="231714"/>
                  </a:lnTo>
                  <a:lnTo>
                    <a:pt x="701734" y="211796"/>
                  </a:lnTo>
                  <a:lnTo>
                    <a:pt x="655482" y="190612"/>
                  </a:lnTo>
                  <a:close/>
                </a:path>
                <a:path w="702309" h="321944">
                  <a:moveTo>
                    <a:pt x="520864" y="188729"/>
                  </a:moveTo>
                  <a:lnTo>
                    <a:pt x="477352" y="208648"/>
                  </a:lnTo>
                  <a:lnTo>
                    <a:pt x="523604" y="229832"/>
                  </a:lnTo>
                  <a:lnTo>
                    <a:pt x="567102" y="209914"/>
                  </a:lnTo>
                  <a:lnTo>
                    <a:pt x="520864" y="188729"/>
                  </a:lnTo>
                  <a:close/>
                </a:path>
                <a:path w="702309" h="321944">
                  <a:moveTo>
                    <a:pt x="386232" y="186836"/>
                  </a:moveTo>
                  <a:lnTo>
                    <a:pt x="342734" y="206766"/>
                  </a:lnTo>
                  <a:lnTo>
                    <a:pt x="388986" y="227939"/>
                  </a:lnTo>
                  <a:lnTo>
                    <a:pt x="432484" y="208020"/>
                  </a:lnTo>
                  <a:lnTo>
                    <a:pt x="386232" y="186836"/>
                  </a:lnTo>
                  <a:close/>
                </a:path>
                <a:path w="702309" h="321944">
                  <a:moveTo>
                    <a:pt x="586111" y="158841"/>
                  </a:moveTo>
                  <a:lnTo>
                    <a:pt x="542613" y="178770"/>
                  </a:lnTo>
                  <a:lnTo>
                    <a:pt x="588851" y="199943"/>
                  </a:lnTo>
                  <a:lnTo>
                    <a:pt x="632363" y="180025"/>
                  </a:lnTo>
                  <a:lnTo>
                    <a:pt x="586111" y="158841"/>
                  </a:lnTo>
                  <a:close/>
                </a:path>
                <a:path w="702309" h="321944">
                  <a:moveTo>
                    <a:pt x="451493" y="156959"/>
                  </a:moveTo>
                  <a:lnTo>
                    <a:pt x="407981" y="176877"/>
                  </a:lnTo>
                  <a:lnTo>
                    <a:pt x="454233" y="198061"/>
                  </a:lnTo>
                  <a:lnTo>
                    <a:pt x="497731" y="178143"/>
                  </a:lnTo>
                  <a:lnTo>
                    <a:pt x="451493" y="156959"/>
                  </a:lnTo>
                  <a:close/>
                </a:path>
                <a:path w="702309" h="321944">
                  <a:moveTo>
                    <a:pt x="316861" y="155077"/>
                  </a:moveTo>
                  <a:lnTo>
                    <a:pt x="273363" y="174995"/>
                  </a:lnTo>
                  <a:lnTo>
                    <a:pt x="319615" y="196168"/>
                  </a:lnTo>
                  <a:lnTo>
                    <a:pt x="363113" y="176250"/>
                  </a:lnTo>
                  <a:lnTo>
                    <a:pt x="316861" y="155077"/>
                  </a:lnTo>
                  <a:close/>
                </a:path>
                <a:path w="702309" h="321944">
                  <a:moveTo>
                    <a:pt x="516740" y="127070"/>
                  </a:moveTo>
                  <a:lnTo>
                    <a:pt x="473242" y="147000"/>
                  </a:lnTo>
                  <a:lnTo>
                    <a:pt x="519494" y="168173"/>
                  </a:lnTo>
                  <a:lnTo>
                    <a:pt x="562992" y="148255"/>
                  </a:lnTo>
                  <a:lnTo>
                    <a:pt x="516740" y="127070"/>
                  </a:lnTo>
                  <a:close/>
                </a:path>
                <a:path w="702309" h="321944">
                  <a:moveTo>
                    <a:pt x="382122" y="125188"/>
                  </a:moveTo>
                  <a:lnTo>
                    <a:pt x="338610" y="145107"/>
                  </a:lnTo>
                  <a:lnTo>
                    <a:pt x="384862" y="166291"/>
                  </a:lnTo>
                  <a:lnTo>
                    <a:pt x="428360" y="146372"/>
                  </a:lnTo>
                  <a:lnTo>
                    <a:pt x="382122" y="125188"/>
                  </a:lnTo>
                  <a:close/>
                </a:path>
                <a:path w="702309" h="321944">
                  <a:moveTo>
                    <a:pt x="247490" y="123306"/>
                  </a:moveTo>
                  <a:lnTo>
                    <a:pt x="203992" y="143225"/>
                  </a:lnTo>
                  <a:lnTo>
                    <a:pt x="250244" y="164409"/>
                  </a:lnTo>
                  <a:lnTo>
                    <a:pt x="293742" y="144479"/>
                  </a:lnTo>
                  <a:lnTo>
                    <a:pt x="247490" y="123306"/>
                  </a:lnTo>
                  <a:close/>
                </a:path>
                <a:path w="702309" h="321944">
                  <a:moveTo>
                    <a:pt x="112873" y="121413"/>
                  </a:moveTo>
                  <a:lnTo>
                    <a:pt x="69375" y="141331"/>
                  </a:lnTo>
                  <a:lnTo>
                    <a:pt x="115612" y="162515"/>
                  </a:lnTo>
                  <a:lnTo>
                    <a:pt x="159125" y="142597"/>
                  </a:lnTo>
                  <a:lnTo>
                    <a:pt x="112873" y="121413"/>
                  </a:lnTo>
                  <a:close/>
                </a:path>
                <a:path w="702309" h="321944">
                  <a:moveTo>
                    <a:pt x="447369" y="95300"/>
                  </a:moveTo>
                  <a:lnTo>
                    <a:pt x="403871" y="115229"/>
                  </a:lnTo>
                  <a:lnTo>
                    <a:pt x="450123" y="136402"/>
                  </a:lnTo>
                  <a:lnTo>
                    <a:pt x="493621" y="116484"/>
                  </a:lnTo>
                  <a:lnTo>
                    <a:pt x="447369" y="95300"/>
                  </a:lnTo>
                  <a:close/>
                </a:path>
                <a:path w="702309" h="321944">
                  <a:moveTo>
                    <a:pt x="312737" y="93418"/>
                  </a:moveTo>
                  <a:lnTo>
                    <a:pt x="269239" y="113336"/>
                  </a:lnTo>
                  <a:lnTo>
                    <a:pt x="315491" y="134520"/>
                  </a:lnTo>
                  <a:lnTo>
                    <a:pt x="358989" y="114602"/>
                  </a:lnTo>
                  <a:lnTo>
                    <a:pt x="312737" y="93418"/>
                  </a:lnTo>
                  <a:close/>
                </a:path>
                <a:path w="702309" h="321944">
                  <a:moveTo>
                    <a:pt x="178120" y="91536"/>
                  </a:moveTo>
                  <a:lnTo>
                    <a:pt x="134622" y="111454"/>
                  </a:lnTo>
                  <a:lnTo>
                    <a:pt x="180874" y="132638"/>
                  </a:lnTo>
                  <a:lnTo>
                    <a:pt x="224371" y="112709"/>
                  </a:lnTo>
                  <a:lnTo>
                    <a:pt x="178120" y="91536"/>
                  </a:lnTo>
                  <a:close/>
                </a:path>
                <a:path w="702309" h="321944">
                  <a:moveTo>
                    <a:pt x="43502" y="89643"/>
                  </a:moveTo>
                  <a:lnTo>
                    <a:pt x="0" y="109561"/>
                  </a:lnTo>
                  <a:lnTo>
                    <a:pt x="46242" y="130745"/>
                  </a:lnTo>
                  <a:lnTo>
                    <a:pt x="89754" y="110827"/>
                  </a:lnTo>
                  <a:lnTo>
                    <a:pt x="43502" y="89643"/>
                  </a:lnTo>
                  <a:close/>
                </a:path>
                <a:path w="702309" h="321944">
                  <a:moveTo>
                    <a:pt x="377998" y="63529"/>
                  </a:moveTo>
                  <a:lnTo>
                    <a:pt x="334501" y="83459"/>
                  </a:lnTo>
                  <a:lnTo>
                    <a:pt x="380752" y="104632"/>
                  </a:lnTo>
                  <a:lnTo>
                    <a:pt x="424236" y="84713"/>
                  </a:lnTo>
                  <a:lnTo>
                    <a:pt x="377998" y="63529"/>
                  </a:lnTo>
                  <a:close/>
                </a:path>
                <a:path w="702309" h="321944">
                  <a:moveTo>
                    <a:pt x="243367" y="61647"/>
                  </a:moveTo>
                  <a:lnTo>
                    <a:pt x="199869" y="81566"/>
                  </a:lnTo>
                  <a:lnTo>
                    <a:pt x="246120" y="102750"/>
                  </a:lnTo>
                  <a:lnTo>
                    <a:pt x="289618" y="82831"/>
                  </a:lnTo>
                  <a:lnTo>
                    <a:pt x="243367" y="61647"/>
                  </a:lnTo>
                  <a:close/>
                </a:path>
                <a:path w="702309" h="321944">
                  <a:moveTo>
                    <a:pt x="108749" y="59765"/>
                  </a:moveTo>
                  <a:lnTo>
                    <a:pt x="65251" y="79684"/>
                  </a:lnTo>
                  <a:lnTo>
                    <a:pt x="111503" y="100868"/>
                  </a:lnTo>
                  <a:lnTo>
                    <a:pt x="155001" y="80938"/>
                  </a:lnTo>
                  <a:lnTo>
                    <a:pt x="108749" y="59765"/>
                  </a:lnTo>
                  <a:close/>
                </a:path>
                <a:path w="702309" h="321944">
                  <a:moveTo>
                    <a:pt x="308628" y="31770"/>
                  </a:moveTo>
                  <a:lnTo>
                    <a:pt x="265130" y="51688"/>
                  </a:lnTo>
                  <a:lnTo>
                    <a:pt x="311382" y="72872"/>
                  </a:lnTo>
                  <a:lnTo>
                    <a:pt x="354865" y="52943"/>
                  </a:lnTo>
                  <a:lnTo>
                    <a:pt x="308628" y="31770"/>
                  </a:lnTo>
                  <a:close/>
                </a:path>
                <a:path w="702309" h="321944">
                  <a:moveTo>
                    <a:pt x="173996" y="29877"/>
                  </a:moveTo>
                  <a:lnTo>
                    <a:pt x="130498" y="49795"/>
                  </a:lnTo>
                  <a:lnTo>
                    <a:pt x="176750" y="70979"/>
                  </a:lnTo>
                  <a:lnTo>
                    <a:pt x="220248" y="51061"/>
                  </a:lnTo>
                  <a:lnTo>
                    <a:pt x="173996" y="29877"/>
                  </a:lnTo>
                  <a:close/>
                </a:path>
                <a:path w="702309" h="321944">
                  <a:moveTo>
                    <a:pt x="239257" y="0"/>
                  </a:moveTo>
                  <a:lnTo>
                    <a:pt x="195745" y="19918"/>
                  </a:lnTo>
                  <a:lnTo>
                    <a:pt x="242011" y="41102"/>
                  </a:lnTo>
                  <a:lnTo>
                    <a:pt x="285495" y="21172"/>
                  </a:lnTo>
                  <a:lnTo>
                    <a:pt x="2392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33" name="object 97">
              <a:extLst>
                <a:ext uri="{FF2B5EF4-FFF2-40B4-BE49-F238E27FC236}">
                  <a16:creationId xmlns:a16="http://schemas.microsoft.com/office/drawing/2014/main" id="{E692A261-7680-62E3-0E60-A5BCE8D8D256}"/>
                </a:ext>
              </a:extLst>
            </p:cNvPr>
            <p:cNvSpPr/>
            <p:nvPr/>
          </p:nvSpPr>
          <p:spPr>
            <a:xfrm>
              <a:off x="4377610" y="2545672"/>
              <a:ext cx="526733" cy="232410"/>
            </a:xfrm>
            <a:custGeom>
              <a:avLst/>
              <a:gdLst/>
              <a:ahLst/>
              <a:cxnLst/>
              <a:rect l="l" t="t" r="r" b="b"/>
              <a:pathLst>
                <a:path w="702309" h="309880">
                  <a:moveTo>
                    <a:pt x="195745" y="0"/>
                  </a:moveTo>
                  <a:lnTo>
                    <a:pt x="195745" y="7942"/>
                  </a:lnTo>
                  <a:lnTo>
                    <a:pt x="241997" y="29115"/>
                  </a:lnTo>
                  <a:lnTo>
                    <a:pt x="242011" y="21184"/>
                  </a:lnTo>
                  <a:lnTo>
                    <a:pt x="195745" y="0"/>
                  </a:lnTo>
                  <a:close/>
                </a:path>
                <a:path w="702309" h="309880">
                  <a:moveTo>
                    <a:pt x="285495" y="1254"/>
                  </a:moveTo>
                  <a:lnTo>
                    <a:pt x="242011" y="21184"/>
                  </a:lnTo>
                  <a:lnTo>
                    <a:pt x="241997" y="29115"/>
                  </a:lnTo>
                  <a:lnTo>
                    <a:pt x="285495" y="9197"/>
                  </a:lnTo>
                  <a:lnTo>
                    <a:pt x="285495" y="1254"/>
                  </a:lnTo>
                  <a:close/>
                </a:path>
                <a:path w="702309" h="309880">
                  <a:moveTo>
                    <a:pt x="265130" y="31770"/>
                  </a:moveTo>
                  <a:lnTo>
                    <a:pt x="265130" y="39713"/>
                  </a:lnTo>
                  <a:lnTo>
                    <a:pt x="311367" y="60886"/>
                  </a:lnTo>
                  <a:lnTo>
                    <a:pt x="311382" y="52954"/>
                  </a:lnTo>
                  <a:lnTo>
                    <a:pt x="265130" y="31770"/>
                  </a:lnTo>
                  <a:close/>
                </a:path>
                <a:path w="702309" h="309880">
                  <a:moveTo>
                    <a:pt x="354865" y="33025"/>
                  </a:moveTo>
                  <a:lnTo>
                    <a:pt x="311382" y="52954"/>
                  </a:lnTo>
                  <a:lnTo>
                    <a:pt x="311367" y="60886"/>
                  </a:lnTo>
                  <a:lnTo>
                    <a:pt x="354865" y="40967"/>
                  </a:lnTo>
                  <a:lnTo>
                    <a:pt x="354865" y="33025"/>
                  </a:lnTo>
                  <a:close/>
                </a:path>
                <a:path w="702309" h="309880">
                  <a:moveTo>
                    <a:pt x="334501" y="63541"/>
                  </a:moveTo>
                  <a:lnTo>
                    <a:pt x="334501" y="71483"/>
                  </a:lnTo>
                  <a:lnTo>
                    <a:pt x="380752" y="92656"/>
                  </a:lnTo>
                  <a:lnTo>
                    <a:pt x="380752" y="84713"/>
                  </a:lnTo>
                  <a:lnTo>
                    <a:pt x="334501" y="63541"/>
                  </a:lnTo>
                  <a:close/>
                </a:path>
                <a:path w="702309" h="309880">
                  <a:moveTo>
                    <a:pt x="424236" y="64795"/>
                  </a:moveTo>
                  <a:lnTo>
                    <a:pt x="380752" y="84713"/>
                  </a:lnTo>
                  <a:lnTo>
                    <a:pt x="380752" y="92656"/>
                  </a:lnTo>
                  <a:lnTo>
                    <a:pt x="424236" y="72738"/>
                  </a:lnTo>
                  <a:lnTo>
                    <a:pt x="424236" y="64795"/>
                  </a:lnTo>
                  <a:close/>
                </a:path>
                <a:path w="702309" h="309880">
                  <a:moveTo>
                    <a:pt x="403871" y="95311"/>
                  </a:moveTo>
                  <a:lnTo>
                    <a:pt x="403871" y="103243"/>
                  </a:lnTo>
                  <a:lnTo>
                    <a:pt x="450109" y="124420"/>
                  </a:lnTo>
                  <a:lnTo>
                    <a:pt x="450123" y="116484"/>
                  </a:lnTo>
                  <a:lnTo>
                    <a:pt x="403871" y="95311"/>
                  </a:lnTo>
                  <a:close/>
                </a:path>
                <a:path w="702309" h="309880">
                  <a:moveTo>
                    <a:pt x="493621" y="96566"/>
                  </a:moveTo>
                  <a:lnTo>
                    <a:pt x="450123" y="116484"/>
                  </a:lnTo>
                  <a:lnTo>
                    <a:pt x="450123" y="124420"/>
                  </a:lnTo>
                  <a:lnTo>
                    <a:pt x="493621" y="104508"/>
                  </a:lnTo>
                  <a:lnTo>
                    <a:pt x="493621" y="96566"/>
                  </a:lnTo>
                  <a:close/>
                </a:path>
                <a:path w="702309" h="309880">
                  <a:moveTo>
                    <a:pt x="473242" y="127082"/>
                  </a:moveTo>
                  <a:lnTo>
                    <a:pt x="473242" y="135013"/>
                  </a:lnTo>
                  <a:lnTo>
                    <a:pt x="519480" y="156197"/>
                  </a:lnTo>
                  <a:lnTo>
                    <a:pt x="519494" y="148255"/>
                  </a:lnTo>
                  <a:lnTo>
                    <a:pt x="473242" y="127082"/>
                  </a:lnTo>
                  <a:close/>
                </a:path>
                <a:path w="702309" h="309880">
                  <a:moveTo>
                    <a:pt x="562992" y="128336"/>
                  </a:moveTo>
                  <a:lnTo>
                    <a:pt x="519494" y="148255"/>
                  </a:lnTo>
                  <a:lnTo>
                    <a:pt x="519480" y="156197"/>
                  </a:lnTo>
                  <a:lnTo>
                    <a:pt x="562992" y="136279"/>
                  </a:lnTo>
                  <a:lnTo>
                    <a:pt x="562992" y="128336"/>
                  </a:lnTo>
                  <a:close/>
                </a:path>
                <a:path w="702309" h="309880">
                  <a:moveTo>
                    <a:pt x="542613" y="158852"/>
                  </a:moveTo>
                  <a:lnTo>
                    <a:pt x="542613" y="166784"/>
                  </a:lnTo>
                  <a:lnTo>
                    <a:pt x="588851" y="187968"/>
                  </a:lnTo>
                  <a:lnTo>
                    <a:pt x="588851" y="180025"/>
                  </a:lnTo>
                  <a:lnTo>
                    <a:pt x="542613" y="158852"/>
                  </a:lnTo>
                  <a:close/>
                </a:path>
                <a:path w="702309" h="309880">
                  <a:moveTo>
                    <a:pt x="632363" y="160107"/>
                  </a:moveTo>
                  <a:lnTo>
                    <a:pt x="588851" y="180025"/>
                  </a:lnTo>
                  <a:lnTo>
                    <a:pt x="588851" y="187968"/>
                  </a:lnTo>
                  <a:lnTo>
                    <a:pt x="632363" y="168050"/>
                  </a:lnTo>
                  <a:lnTo>
                    <a:pt x="632363" y="160107"/>
                  </a:lnTo>
                  <a:close/>
                </a:path>
                <a:path w="702309" h="309880">
                  <a:moveTo>
                    <a:pt x="701734" y="191877"/>
                  </a:moveTo>
                  <a:lnTo>
                    <a:pt x="658222" y="211796"/>
                  </a:lnTo>
                  <a:lnTo>
                    <a:pt x="658236" y="219732"/>
                  </a:lnTo>
                  <a:lnTo>
                    <a:pt x="701734" y="199820"/>
                  </a:lnTo>
                  <a:lnTo>
                    <a:pt x="701734" y="191877"/>
                  </a:lnTo>
                  <a:close/>
                </a:path>
                <a:path w="702309" h="309880">
                  <a:moveTo>
                    <a:pt x="611984" y="190623"/>
                  </a:moveTo>
                  <a:lnTo>
                    <a:pt x="611984" y="198554"/>
                  </a:lnTo>
                  <a:lnTo>
                    <a:pt x="658222" y="219732"/>
                  </a:lnTo>
                  <a:lnTo>
                    <a:pt x="658222" y="211796"/>
                  </a:lnTo>
                  <a:lnTo>
                    <a:pt x="611984" y="190623"/>
                  </a:lnTo>
                  <a:close/>
                </a:path>
                <a:path w="702309" h="309880">
                  <a:moveTo>
                    <a:pt x="130498" y="29877"/>
                  </a:moveTo>
                  <a:lnTo>
                    <a:pt x="130498" y="37819"/>
                  </a:lnTo>
                  <a:lnTo>
                    <a:pt x="176750" y="59004"/>
                  </a:lnTo>
                  <a:lnTo>
                    <a:pt x="176750" y="51061"/>
                  </a:lnTo>
                  <a:lnTo>
                    <a:pt x="130498" y="29877"/>
                  </a:lnTo>
                  <a:close/>
                </a:path>
                <a:path w="702309" h="309880">
                  <a:moveTo>
                    <a:pt x="220248" y="31143"/>
                  </a:moveTo>
                  <a:lnTo>
                    <a:pt x="176750" y="51061"/>
                  </a:lnTo>
                  <a:lnTo>
                    <a:pt x="176750" y="59004"/>
                  </a:lnTo>
                  <a:lnTo>
                    <a:pt x="220248" y="39074"/>
                  </a:lnTo>
                  <a:lnTo>
                    <a:pt x="220248" y="31143"/>
                  </a:lnTo>
                  <a:close/>
                </a:path>
                <a:path w="702309" h="309880">
                  <a:moveTo>
                    <a:pt x="199869" y="61647"/>
                  </a:moveTo>
                  <a:lnTo>
                    <a:pt x="199869" y="69590"/>
                  </a:lnTo>
                  <a:lnTo>
                    <a:pt x="246120" y="90774"/>
                  </a:lnTo>
                  <a:lnTo>
                    <a:pt x="246120" y="82831"/>
                  </a:lnTo>
                  <a:lnTo>
                    <a:pt x="199869" y="61647"/>
                  </a:lnTo>
                  <a:close/>
                </a:path>
                <a:path w="702309" h="309880">
                  <a:moveTo>
                    <a:pt x="289618" y="62913"/>
                  </a:moveTo>
                  <a:lnTo>
                    <a:pt x="246120" y="82831"/>
                  </a:lnTo>
                  <a:lnTo>
                    <a:pt x="246120" y="90774"/>
                  </a:lnTo>
                  <a:lnTo>
                    <a:pt x="289618" y="70845"/>
                  </a:lnTo>
                  <a:lnTo>
                    <a:pt x="289618" y="62913"/>
                  </a:lnTo>
                  <a:close/>
                </a:path>
                <a:path w="702309" h="309880">
                  <a:moveTo>
                    <a:pt x="269239" y="93418"/>
                  </a:moveTo>
                  <a:lnTo>
                    <a:pt x="269239" y="101361"/>
                  </a:lnTo>
                  <a:lnTo>
                    <a:pt x="315491" y="122545"/>
                  </a:lnTo>
                  <a:lnTo>
                    <a:pt x="315491" y="114602"/>
                  </a:lnTo>
                  <a:lnTo>
                    <a:pt x="269239" y="93418"/>
                  </a:lnTo>
                  <a:close/>
                </a:path>
                <a:path w="702309" h="309880">
                  <a:moveTo>
                    <a:pt x="358989" y="94684"/>
                  </a:moveTo>
                  <a:lnTo>
                    <a:pt x="315491" y="114602"/>
                  </a:lnTo>
                  <a:lnTo>
                    <a:pt x="315491" y="122545"/>
                  </a:lnTo>
                  <a:lnTo>
                    <a:pt x="358989" y="102615"/>
                  </a:lnTo>
                  <a:lnTo>
                    <a:pt x="358989" y="94684"/>
                  </a:lnTo>
                  <a:close/>
                </a:path>
                <a:path w="702309" h="309880">
                  <a:moveTo>
                    <a:pt x="338610" y="125188"/>
                  </a:moveTo>
                  <a:lnTo>
                    <a:pt x="338610" y="133131"/>
                  </a:lnTo>
                  <a:lnTo>
                    <a:pt x="384862" y="154315"/>
                  </a:lnTo>
                  <a:lnTo>
                    <a:pt x="384862" y="146372"/>
                  </a:lnTo>
                  <a:lnTo>
                    <a:pt x="338610" y="125188"/>
                  </a:lnTo>
                  <a:close/>
                </a:path>
                <a:path w="702309" h="309880">
                  <a:moveTo>
                    <a:pt x="428360" y="126454"/>
                  </a:moveTo>
                  <a:lnTo>
                    <a:pt x="384862" y="146372"/>
                  </a:lnTo>
                  <a:lnTo>
                    <a:pt x="384862" y="154315"/>
                  </a:lnTo>
                  <a:lnTo>
                    <a:pt x="428360" y="134386"/>
                  </a:lnTo>
                  <a:lnTo>
                    <a:pt x="428360" y="126454"/>
                  </a:lnTo>
                  <a:close/>
                </a:path>
                <a:path w="702309" h="309880">
                  <a:moveTo>
                    <a:pt x="407981" y="156959"/>
                  </a:moveTo>
                  <a:lnTo>
                    <a:pt x="407981" y="164902"/>
                  </a:lnTo>
                  <a:lnTo>
                    <a:pt x="454233" y="186086"/>
                  </a:lnTo>
                  <a:lnTo>
                    <a:pt x="454233" y="178143"/>
                  </a:lnTo>
                  <a:lnTo>
                    <a:pt x="407981" y="156959"/>
                  </a:lnTo>
                  <a:close/>
                </a:path>
                <a:path w="702309" h="309880">
                  <a:moveTo>
                    <a:pt x="497731" y="158225"/>
                  </a:moveTo>
                  <a:lnTo>
                    <a:pt x="454233" y="178143"/>
                  </a:lnTo>
                  <a:lnTo>
                    <a:pt x="454233" y="186086"/>
                  </a:lnTo>
                  <a:lnTo>
                    <a:pt x="497731" y="166156"/>
                  </a:lnTo>
                  <a:lnTo>
                    <a:pt x="497731" y="158225"/>
                  </a:lnTo>
                  <a:close/>
                </a:path>
                <a:path w="702309" h="309880">
                  <a:moveTo>
                    <a:pt x="477352" y="188729"/>
                  </a:moveTo>
                  <a:lnTo>
                    <a:pt x="477352" y="196672"/>
                  </a:lnTo>
                  <a:lnTo>
                    <a:pt x="523604" y="217856"/>
                  </a:lnTo>
                  <a:lnTo>
                    <a:pt x="523604" y="209914"/>
                  </a:lnTo>
                  <a:lnTo>
                    <a:pt x="477352" y="188729"/>
                  </a:lnTo>
                  <a:close/>
                </a:path>
                <a:path w="702309" h="309880">
                  <a:moveTo>
                    <a:pt x="567102" y="189995"/>
                  </a:moveTo>
                  <a:lnTo>
                    <a:pt x="523604" y="209914"/>
                  </a:lnTo>
                  <a:lnTo>
                    <a:pt x="523604" y="217856"/>
                  </a:lnTo>
                  <a:lnTo>
                    <a:pt x="567102" y="197927"/>
                  </a:lnTo>
                  <a:lnTo>
                    <a:pt x="567102" y="189995"/>
                  </a:lnTo>
                  <a:close/>
                </a:path>
                <a:path w="702309" h="309880">
                  <a:moveTo>
                    <a:pt x="546737" y="220500"/>
                  </a:moveTo>
                  <a:lnTo>
                    <a:pt x="546737" y="228443"/>
                  </a:lnTo>
                  <a:lnTo>
                    <a:pt x="592975" y="249627"/>
                  </a:lnTo>
                  <a:lnTo>
                    <a:pt x="592975" y="241684"/>
                  </a:lnTo>
                  <a:lnTo>
                    <a:pt x="546737" y="220500"/>
                  </a:lnTo>
                  <a:close/>
                </a:path>
                <a:path w="702309" h="309880">
                  <a:moveTo>
                    <a:pt x="636473" y="221766"/>
                  </a:moveTo>
                  <a:lnTo>
                    <a:pt x="592975" y="241684"/>
                  </a:lnTo>
                  <a:lnTo>
                    <a:pt x="592975" y="249627"/>
                  </a:lnTo>
                  <a:lnTo>
                    <a:pt x="636487" y="229697"/>
                  </a:lnTo>
                  <a:lnTo>
                    <a:pt x="636473" y="221766"/>
                  </a:lnTo>
                  <a:close/>
                </a:path>
                <a:path w="702309" h="309880">
                  <a:moveTo>
                    <a:pt x="65251" y="59765"/>
                  </a:moveTo>
                  <a:lnTo>
                    <a:pt x="65251" y="67708"/>
                  </a:lnTo>
                  <a:lnTo>
                    <a:pt x="111503" y="88881"/>
                  </a:lnTo>
                  <a:lnTo>
                    <a:pt x="111503" y="80949"/>
                  </a:lnTo>
                  <a:lnTo>
                    <a:pt x="65251" y="59765"/>
                  </a:lnTo>
                  <a:close/>
                </a:path>
                <a:path w="702309" h="309880">
                  <a:moveTo>
                    <a:pt x="155001" y="61020"/>
                  </a:moveTo>
                  <a:lnTo>
                    <a:pt x="111503" y="80949"/>
                  </a:lnTo>
                  <a:lnTo>
                    <a:pt x="111503" y="88881"/>
                  </a:lnTo>
                  <a:lnTo>
                    <a:pt x="155001" y="68963"/>
                  </a:lnTo>
                  <a:lnTo>
                    <a:pt x="155001" y="61020"/>
                  </a:lnTo>
                  <a:close/>
                </a:path>
                <a:path w="702309" h="309880">
                  <a:moveTo>
                    <a:pt x="134622" y="91536"/>
                  </a:moveTo>
                  <a:lnTo>
                    <a:pt x="134622" y="99478"/>
                  </a:lnTo>
                  <a:lnTo>
                    <a:pt x="180874" y="120651"/>
                  </a:lnTo>
                  <a:lnTo>
                    <a:pt x="180874" y="112720"/>
                  </a:lnTo>
                  <a:lnTo>
                    <a:pt x="134622" y="91536"/>
                  </a:lnTo>
                  <a:close/>
                </a:path>
                <a:path w="702309" h="309880">
                  <a:moveTo>
                    <a:pt x="224371" y="92791"/>
                  </a:moveTo>
                  <a:lnTo>
                    <a:pt x="180874" y="112720"/>
                  </a:lnTo>
                  <a:lnTo>
                    <a:pt x="180874" y="120651"/>
                  </a:lnTo>
                  <a:lnTo>
                    <a:pt x="224371" y="100733"/>
                  </a:lnTo>
                  <a:lnTo>
                    <a:pt x="224371" y="92791"/>
                  </a:lnTo>
                  <a:close/>
                </a:path>
                <a:path w="702309" h="309880">
                  <a:moveTo>
                    <a:pt x="203992" y="123306"/>
                  </a:moveTo>
                  <a:lnTo>
                    <a:pt x="203992" y="131249"/>
                  </a:lnTo>
                  <a:lnTo>
                    <a:pt x="250244" y="152422"/>
                  </a:lnTo>
                  <a:lnTo>
                    <a:pt x="250244" y="144490"/>
                  </a:lnTo>
                  <a:lnTo>
                    <a:pt x="203992" y="123306"/>
                  </a:lnTo>
                  <a:close/>
                </a:path>
                <a:path w="702309" h="309880">
                  <a:moveTo>
                    <a:pt x="293742" y="124561"/>
                  </a:moveTo>
                  <a:lnTo>
                    <a:pt x="250244" y="144490"/>
                  </a:lnTo>
                  <a:lnTo>
                    <a:pt x="250244" y="152422"/>
                  </a:lnTo>
                  <a:lnTo>
                    <a:pt x="293742" y="132504"/>
                  </a:lnTo>
                  <a:lnTo>
                    <a:pt x="293742" y="124561"/>
                  </a:lnTo>
                  <a:close/>
                </a:path>
                <a:path w="702309" h="309880">
                  <a:moveTo>
                    <a:pt x="412105" y="218618"/>
                  </a:moveTo>
                  <a:lnTo>
                    <a:pt x="412105" y="226549"/>
                  </a:lnTo>
                  <a:lnTo>
                    <a:pt x="458357" y="247734"/>
                  </a:lnTo>
                  <a:lnTo>
                    <a:pt x="458357" y="239791"/>
                  </a:lnTo>
                  <a:lnTo>
                    <a:pt x="412105" y="218618"/>
                  </a:lnTo>
                  <a:close/>
                </a:path>
                <a:path w="702309" h="309880">
                  <a:moveTo>
                    <a:pt x="501855" y="219873"/>
                  </a:moveTo>
                  <a:lnTo>
                    <a:pt x="458357" y="239791"/>
                  </a:lnTo>
                  <a:lnTo>
                    <a:pt x="458357" y="247734"/>
                  </a:lnTo>
                  <a:lnTo>
                    <a:pt x="501855" y="227815"/>
                  </a:lnTo>
                  <a:lnTo>
                    <a:pt x="501855" y="219873"/>
                  </a:lnTo>
                  <a:close/>
                </a:path>
                <a:path w="702309" h="309880">
                  <a:moveTo>
                    <a:pt x="138745" y="153184"/>
                  </a:moveTo>
                  <a:lnTo>
                    <a:pt x="138745" y="161126"/>
                  </a:lnTo>
                  <a:lnTo>
                    <a:pt x="323739" y="245851"/>
                  </a:lnTo>
                  <a:lnTo>
                    <a:pt x="323739" y="237909"/>
                  </a:lnTo>
                  <a:lnTo>
                    <a:pt x="138745" y="153184"/>
                  </a:lnTo>
                  <a:close/>
                </a:path>
                <a:path w="702309" h="309880">
                  <a:moveTo>
                    <a:pt x="367237" y="217991"/>
                  </a:moveTo>
                  <a:lnTo>
                    <a:pt x="323739" y="237909"/>
                  </a:lnTo>
                  <a:lnTo>
                    <a:pt x="323739" y="245851"/>
                  </a:lnTo>
                  <a:lnTo>
                    <a:pt x="367237" y="225922"/>
                  </a:lnTo>
                  <a:lnTo>
                    <a:pt x="367237" y="217991"/>
                  </a:lnTo>
                  <a:close/>
                </a:path>
                <a:path w="702309" h="309880">
                  <a:moveTo>
                    <a:pt x="342734" y="186847"/>
                  </a:moveTo>
                  <a:lnTo>
                    <a:pt x="342734" y="194779"/>
                  </a:lnTo>
                  <a:lnTo>
                    <a:pt x="388986" y="215963"/>
                  </a:lnTo>
                  <a:lnTo>
                    <a:pt x="388986" y="208020"/>
                  </a:lnTo>
                  <a:lnTo>
                    <a:pt x="342734" y="186847"/>
                  </a:lnTo>
                  <a:close/>
                </a:path>
                <a:path w="702309" h="309880">
                  <a:moveTo>
                    <a:pt x="432484" y="188102"/>
                  </a:moveTo>
                  <a:lnTo>
                    <a:pt x="388986" y="208020"/>
                  </a:lnTo>
                  <a:lnTo>
                    <a:pt x="388986" y="215963"/>
                  </a:lnTo>
                  <a:lnTo>
                    <a:pt x="432484" y="196045"/>
                  </a:lnTo>
                  <a:lnTo>
                    <a:pt x="432484" y="188102"/>
                  </a:lnTo>
                  <a:close/>
                </a:path>
                <a:path w="702309" h="309880">
                  <a:moveTo>
                    <a:pt x="273363" y="155077"/>
                  </a:moveTo>
                  <a:lnTo>
                    <a:pt x="273363" y="163020"/>
                  </a:lnTo>
                  <a:lnTo>
                    <a:pt x="319615" y="184192"/>
                  </a:lnTo>
                  <a:lnTo>
                    <a:pt x="319615" y="176250"/>
                  </a:lnTo>
                  <a:lnTo>
                    <a:pt x="273363" y="155077"/>
                  </a:lnTo>
                  <a:close/>
                </a:path>
                <a:path w="702309" h="309880">
                  <a:moveTo>
                    <a:pt x="363113" y="156332"/>
                  </a:moveTo>
                  <a:lnTo>
                    <a:pt x="319615" y="176250"/>
                  </a:lnTo>
                  <a:lnTo>
                    <a:pt x="319615" y="184192"/>
                  </a:lnTo>
                  <a:lnTo>
                    <a:pt x="363113" y="164274"/>
                  </a:lnTo>
                  <a:lnTo>
                    <a:pt x="363113" y="156332"/>
                  </a:lnTo>
                  <a:close/>
                </a:path>
                <a:path w="702309" h="309880">
                  <a:moveTo>
                    <a:pt x="481476" y="250389"/>
                  </a:moveTo>
                  <a:lnTo>
                    <a:pt x="481476" y="258320"/>
                  </a:lnTo>
                  <a:lnTo>
                    <a:pt x="527728" y="279504"/>
                  </a:lnTo>
                  <a:lnTo>
                    <a:pt x="527728" y="271561"/>
                  </a:lnTo>
                  <a:lnTo>
                    <a:pt x="481476" y="250389"/>
                  </a:lnTo>
                  <a:close/>
                </a:path>
                <a:path w="702309" h="309880">
                  <a:moveTo>
                    <a:pt x="571226" y="251643"/>
                  </a:moveTo>
                  <a:lnTo>
                    <a:pt x="527728" y="271561"/>
                  </a:lnTo>
                  <a:lnTo>
                    <a:pt x="527728" y="279504"/>
                  </a:lnTo>
                  <a:lnTo>
                    <a:pt x="571226" y="259586"/>
                  </a:lnTo>
                  <a:lnTo>
                    <a:pt x="571226" y="251643"/>
                  </a:lnTo>
                  <a:close/>
                </a:path>
                <a:path w="702309" h="309880">
                  <a:moveTo>
                    <a:pt x="0" y="89643"/>
                  </a:moveTo>
                  <a:lnTo>
                    <a:pt x="0" y="97585"/>
                  </a:lnTo>
                  <a:lnTo>
                    <a:pt x="46242" y="118769"/>
                  </a:lnTo>
                  <a:lnTo>
                    <a:pt x="46242" y="110827"/>
                  </a:lnTo>
                  <a:lnTo>
                    <a:pt x="0" y="89643"/>
                  </a:lnTo>
                  <a:close/>
                </a:path>
                <a:path w="702309" h="309880">
                  <a:moveTo>
                    <a:pt x="89754" y="90908"/>
                  </a:moveTo>
                  <a:lnTo>
                    <a:pt x="46242" y="110827"/>
                  </a:lnTo>
                  <a:lnTo>
                    <a:pt x="46242" y="118769"/>
                  </a:lnTo>
                  <a:lnTo>
                    <a:pt x="89754" y="98840"/>
                  </a:lnTo>
                  <a:lnTo>
                    <a:pt x="89754" y="90908"/>
                  </a:lnTo>
                  <a:close/>
                </a:path>
                <a:path w="702309" h="309880">
                  <a:moveTo>
                    <a:pt x="69375" y="121413"/>
                  </a:moveTo>
                  <a:lnTo>
                    <a:pt x="69375" y="129356"/>
                  </a:lnTo>
                  <a:lnTo>
                    <a:pt x="115612" y="150540"/>
                  </a:lnTo>
                  <a:lnTo>
                    <a:pt x="115612" y="142597"/>
                  </a:lnTo>
                  <a:lnTo>
                    <a:pt x="69375" y="121413"/>
                  </a:lnTo>
                  <a:close/>
                </a:path>
                <a:path w="702309" h="309880">
                  <a:moveTo>
                    <a:pt x="159125" y="122679"/>
                  </a:moveTo>
                  <a:lnTo>
                    <a:pt x="115612" y="142597"/>
                  </a:lnTo>
                  <a:lnTo>
                    <a:pt x="115612" y="150540"/>
                  </a:lnTo>
                  <a:lnTo>
                    <a:pt x="159125" y="130610"/>
                  </a:lnTo>
                  <a:lnTo>
                    <a:pt x="159125" y="122679"/>
                  </a:lnTo>
                  <a:close/>
                </a:path>
                <a:path w="702309" h="309880">
                  <a:moveTo>
                    <a:pt x="346858" y="248495"/>
                  </a:moveTo>
                  <a:lnTo>
                    <a:pt x="346858" y="256438"/>
                  </a:lnTo>
                  <a:lnTo>
                    <a:pt x="393110" y="277622"/>
                  </a:lnTo>
                  <a:lnTo>
                    <a:pt x="393110" y="269679"/>
                  </a:lnTo>
                  <a:lnTo>
                    <a:pt x="346858" y="248495"/>
                  </a:lnTo>
                  <a:close/>
                </a:path>
                <a:path w="702309" h="309880">
                  <a:moveTo>
                    <a:pt x="436608" y="249761"/>
                  </a:moveTo>
                  <a:lnTo>
                    <a:pt x="393110" y="269679"/>
                  </a:lnTo>
                  <a:lnTo>
                    <a:pt x="393110" y="277622"/>
                  </a:lnTo>
                  <a:lnTo>
                    <a:pt x="436608" y="257693"/>
                  </a:lnTo>
                  <a:lnTo>
                    <a:pt x="436608" y="249761"/>
                  </a:lnTo>
                  <a:close/>
                </a:path>
                <a:path w="702309" h="309880">
                  <a:moveTo>
                    <a:pt x="416229" y="280266"/>
                  </a:moveTo>
                  <a:lnTo>
                    <a:pt x="416229" y="288208"/>
                  </a:lnTo>
                  <a:lnTo>
                    <a:pt x="462481" y="309393"/>
                  </a:lnTo>
                  <a:lnTo>
                    <a:pt x="462481" y="301450"/>
                  </a:lnTo>
                  <a:lnTo>
                    <a:pt x="416229" y="280266"/>
                  </a:lnTo>
                  <a:close/>
                </a:path>
                <a:path w="702309" h="309880">
                  <a:moveTo>
                    <a:pt x="505979" y="281532"/>
                  </a:moveTo>
                  <a:lnTo>
                    <a:pt x="462481" y="301450"/>
                  </a:lnTo>
                  <a:lnTo>
                    <a:pt x="462481" y="309393"/>
                  </a:lnTo>
                  <a:lnTo>
                    <a:pt x="505979" y="289463"/>
                  </a:lnTo>
                  <a:lnTo>
                    <a:pt x="505979" y="281532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34" name="object 98">
              <a:extLst>
                <a:ext uri="{FF2B5EF4-FFF2-40B4-BE49-F238E27FC236}">
                  <a16:creationId xmlns:a16="http://schemas.microsoft.com/office/drawing/2014/main" id="{4BC37311-ED31-CDC6-12FD-68439A55BDA4}"/>
                </a:ext>
              </a:extLst>
            </p:cNvPr>
            <p:cNvSpPr/>
            <p:nvPr/>
          </p:nvSpPr>
          <p:spPr>
            <a:xfrm>
              <a:off x="4323255" y="2266324"/>
              <a:ext cx="751046" cy="575310"/>
            </a:xfrm>
            <a:custGeom>
              <a:avLst/>
              <a:gdLst/>
              <a:ahLst/>
              <a:cxnLst/>
              <a:rect l="l" t="t" r="r" b="b"/>
              <a:pathLst>
                <a:path w="1001395" h="767080">
                  <a:moveTo>
                    <a:pt x="515126" y="766622"/>
                  </a:moveTo>
                  <a:lnTo>
                    <a:pt x="860709" y="607841"/>
                  </a:lnTo>
                  <a:lnTo>
                    <a:pt x="1000821" y="234716"/>
                  </a:lnTo>
                  <a:lnTo>
                    <a:pt x="487827" y="0"/>
                  </a:lnTo>
                  <a:lnTo>
                    <a:pt x="443792" y="0"/>
                  </a:lnTo>
                  <a:lnTo>
                    <a:pt x="322266" y="325222"/>
                  </a:lnTo>
                  <a:lnTo>
                    <a:pt x="0" y="472883"/>
                  </a:lnTo>
                  <a:lnTo>
                    <a:pt x="0" y="528459"/>
                  </a:lnTo>
                  <a:lnTo>
                    <a:pt x="40191" y="558414"/>
                  </a:lnTo>
                  <a:lnTo>
                    <a:pt x="81927" y="586808"/>
                  </a:lnTo>
                  <a:lnTo>
                    <a:pt x="125135" y="613609"/>
                  </a:lnTo>
                  <a:lnTo>
                    <a:pt x="169743" y="638782"/>
                  </a:lnTo>
                  <a:lnTo>
                    <a:pt x="215679" y="662295"/>
                  </a:lnTo>
                  <a:lnTo>
                    <a:pt x="262870" y="684114"/>
                  </a:lnTo>
                  <a:lnTo>
                    <a:pt x="311244" y="704204"/>
                  </a:lnTo>
                  <a:lnTo>
                    <a:pt x="360730" y="722534"/>
                  </a:lnTo>
                  <a:lnTo>
                    <a:pt x="411253" y="739069"/>
                  </a:lnTo>
                  <a:lnTo>
                    <a:pt x="462743" y="753776"/>
                  </a:lnTo>
                  <a:lnTo>
                    <a:pt x="515126" y="766621"/>
                  </a:lnTo>
                </a:path>
              </a:pathLst>
            </a:custGeom>
            <a:ln w="18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F93E548-3665-724E-0C50-B2D57CEA16BE}"/>
              </a:ext>
            </a:extLst>
          </p:cNvPr>
          <p:cNvGrpSpPr/>
          <p:nvPr/>
        </p:nvGrpSpPr>
        <p:grpSpPr>
          <a:xfrm>
            <a:off x="3124200" y="2167890"/>
            <a:ext cx="751047" cy="575310"/>
            <a:chOff x="4323254" y="2266324"/>
            <a:chExt cx="751047" cy="575310"/>
          </a:xfrm>
        </p:grpSpPr>
        <p:pic>
          <p:nvPicPr>
            <p:cNvPr id="136" name="object 82">
              <a:extLst>
                <a:ext uri="{FF2B5EF4-FFF2-40B4-BE49-F238E27FC236}">
                  <a16:creationId xmlns:a16="http://schemas.microsoft.com/office/drawing/2014/main" id="{21A8749E-B57A-D25C-2C7D-22F1933FEB2E}"/>
                </a:ext>
              </a:extLst>
            </p:cNvPr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709600" y="2442362"/>
              <a:ext cx="364271" cy="398929"/>
            </a:xfrm>
            <a:prstGeom prst="rect">
              <a:avLst/>
            </a:prstGeom>
          </p:spPr>
        </p:pic>
        <p:sp>
          <p:nvSpPr>
            <p:cNvPr id="137" name="object 83">
              <a:extLst>
                <a:ext uri="{FF2B5EF4-FFF2-40B4-BE49-F238E27FC236}">
                  <a16:creationId xmlns:a16="http://schemas.microsoft.com/office/drawing/2014/main" id="{EADFC246-15AF-B6E5-9866-713F1AA248B0}"/>
                </a:ext>
              </a:extLst>
            </p:cNvPr>
            <p:cNvSpPr/>
            <p:nvPr/>
          </p:nvSpPr>
          <p:spPr>
            <a:xfrm>
              <a:off x="4949700" y="2442361"/>
              <a:ext cx="124301" cy="244316"/>
            </a:xfrm>
            <a:custGeom>
              <a:avLst/>
              <a:gdLst/>
              <a:ahLst/>
              <a:cxnLst/>
              <a:rect l="l" t="t" r="r" b="b"/>
              <a:pathLst>
                <a:path w="165734" h="325755">
                  <a:moveTo>
                    <a:pt x="0" y="325233"/>
                  </a:moveTo>
                  <a:lnTo>
                    <a:pt x="121525" y="0"/>
                  </a:lnTo>
                  <a:lnTo>
                    <a:pt x="165560" y="0"/>
                  </a:lnTo>
                  <a:lnTo>
                    <a:pt x="50474" y="301674"/>
                  </a:lnTo>
                  <a:lnTo>
                    <a:pt x="0" y="325233"/>
                  </a:lnTo>
                  <a:close/>
                </a:path>
              </a:pathLst>
            </a:custGeom>
            <a:ln w="97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38" name="object 84">
              <a:extLst>
                <a:ext uri="{FF2B5EF4-FFF2-40B4-BE49-F238E27FC236}">
                  <a16:creationId xmlns:a16="http://schemas.microsoft.com/office/drawing/2014/main" id="{552ABC17-871F-F3CB-9B24-A02018F307AE}"/>
                </a:ext>
              </a:extLst>
            </p:cNvPr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655030" y="2266324"/>
              <a:ext cx="418841" cy="176037"/>
            </a:xfrm>
            <a:prstGeom prst="rect">
              <a:avLst/>
            </a:prstGeom>
          </p:spPr>
        </p:pic>
        <p:sp>
          <p:nvSpPr>
            <p:cNvPr id="139" name="object 85">
              <a:extLst>
                <a:ext uri="{FF2B5EF4-FFF2-40B4-BE49-F238E27FC236}">
                  <a16:creationId xmlns:a16="http://schemas.microsoft.com/office/drawing/2014/main" id="{FF56EBA5-87E9-F5F0-1450-038725731A98}"/>
                </a:ext>
              </a:extLst>
            </p:cNvPr>
            <p:cNvSpPr/>
            <p:nvPr/>
          </p:nvSpPr>
          <p:spPr>
            <a:xfrm>
              <a:off x="4655030" y="2266324"/>
              <a:ext cx="419100" cy="176213"/>
            </a:xfrm>
            <a:custGeom>
              <a:avLst/>
              <a:gdLst/>
              <a:ahLst/>
              <a:cxnLst/>
              <a:rect l="l" t="t" r="r" b="b"/>
              <a:pathLst>
                <a:path w="558800" h="234950">
                  <a:moveTo>
                    <a:pt x="0" y="1321"/>
                  </a:moveTo>
                  <a:lnTo>
                    <a:pt x="45461" y="0"/>
                  </a:lnTo>
                  <a:lnTo>
                    <a:pt x="402737" y="150193"/>
                  </a:lnTo>
                  <a:lnTo>
                    <a:pt x="558455" y="234716"/>
                  </a:lnTo>
                  <a:lnTo>
                    <a:pt x="514420" y="234716"/>
                  </a:lnTo>
                  <a:lnTo>
                    <a:pt x="467334" y="213961"/>
                  </a:lnTo>
                  <a:lnTo>
                    <a:pt x="420312" y="193113"/>
                  </a:lnTo>
                  <a:lnTo>
                    <a:pt x="373353" y="172172"/>
                  </a:lnTo>
                  <a:lnTo>
                    <a:pt x="326458" y="151138"/>
                  </a:lnTo>
                  <a:lnTo>
                    <a:pt x="279627" y="130011"/>
                  </a:lnTo>
                  <a:lnTo>
                    <a:pt x="232860" y="108793"/>
                  </a:lnTo>
                  <a:lnTo>
                    <a:pt x="186158" y="87482"/>
                  </a:lnTo>
                  <a:lnTo>
                    <a:pt x="139520" y="66079"/>
                  </a:lnTo>
                  <a:lnTo>
                    <a:pt x="92948" y="44585"/>
                  </a:lnTo>
                  <a:lnTo>
                    <a:pt x="46441" y="22999"/>
                  </a:lnTo>
                  <a:lnTo>
                    <a:pt x="0" y="1321"/>
                  </a:lnTo>
                  <a:close/>
                </a:path>
              </a:pathLst>
            </a:custGeom>
            <a:ln w="83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40" name="object 86">
              <a:extLst>
                <a:ext uri="{FF2B5EF4-FFF2-40B4-BE49-F238E27FC236}">
                  <a16:creationId xmlns:a16="http://schemas.microsoft.com/office/drawing/2014/main" id="{E0929E1A-7DE5-7329-4C8D-505DD12CECDD}"/>
                </a:ext>
              </a:extLst>
            </p:cNvPr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23255" y="2510241"/>
              <a:ext cx="626445" cy="286394"/>
            </a:xfrm>
            <a:prstGeom prst="rect">
              <a:avLst/>
            </a:prstGeom>
          </p:spPr>
        </p:pic>
        <p:sp>
          <p:nvSpPr>
            <p:cNvPr id="141" name="object 87">
              <a:extLst>
                <a:ext uri="{FF2B5EF4-FFF2-40B4-BE49-F238E27FC236}">
                  <a16:creationId xmlns:a16="http://schemas.microsoft.com/office/drawing/2014/main" id="{1519F9B9-1AD8-F205-1259-9051D101FADB}"/>
                </a:ext>
              </a:extLst>
            </p:cNvPr>
            <p:cNvSpPr/>
            <p:nvPr/>
          </p:nvSpPr>
          <p:spPr>
            <a:xfrm>
              <a:off x="4323255" y="2510241"/>
              <a:ext cx="626745" cy="286703"/>
            </a:xfrm>
            <a:custGeom>
              <a:avLst/>
              <a:gdLst/>
              <a:ahLst/>
              <a:cxnLst/>
              <a:rect l="l" t="t" r="r" b="b"/>
              <a:pathLst>
                <a:path w="835659" h="382269">
                  <a:moveTo>
                    <a:pt x="0" y="147661"/>
                  </a:moveTo>
                  <a:lnTo>
                    <a:pt x="322266" y="0"/>
                  </a:lnTo>
                  <a:lnTo>
                    <a:pt x="835260" y="234727"/>
                  </a:lnTo>
                  <a:lnTo>
                    <a:pt x="515423" y="381858"/>
                  </a:lnTo>
                  <a:lnTo>
                    <a:pt x="463931" y="367905"/>
                  </a:lnTo>
                  <a:lnTo>
                    <a:pt x="413213" y="352416"/>
                  </a:lnTo>
                  <a:lnTo>
                    <a:pt x="363322" y="335413"/>
                  </a:lnTo>
                  <a:lnTo>
                    <a:pt x="314307" y="316919"/>
                  </a:lnTo>
                  <a:lnTo>
                    <a:pt x="266219" y="296958"/>
                  </a:lnTo>
                  <a:lnTo>
                    <a:pt x="219108" y="275552"/>
                  </a:lnTo>
                  <a:lnTo>
                    <a:pt x="173026" y="252724"/>
                  </a:lnTo>
                  <a:lnTo>
                    <a:pt x="128024" y="228498"/>
                  </a:lnTo>
                  <a:lnTo>
                    <a:pt x="84151" y="202897"/>
                  </a:lnTo>
                  <a:lnTo>
                    <a:pt x="41460" y="175943"/>
                  </a:lnTo>
                  <a:lnTo>
                    <a:pt x="0" y="147661"/>
                  </a:lnTo>
                  <a:close/>
                </a:path>
              </a:pathLst>
            </a:custGeom>
            <a:ln w="842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42" name="object 88">
              <a:extLst>
                <a:ext uri="{FF2B5EF4-FFF2-40B4-BE49-F238E27FC236}">
                  <a16:creationId xmlns:a16="http://schemas.microsoft.com/office/drawing/2014/main" id="{F6A089A2-B4E7-BE68-F733-41BEC46AE677}"/>
                </a:ext>
              </a:extLst>
            </p:cNvPr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564955" y="2266324"/>
              <a:ext cx="475889" cy="419961"/>
            </a:xfrm>
            <a:prstGeom prst="rect">
              <a:avLst/>
            </a:prstGeom>
          </p:spPr>
        </p:pic>
        <p:sp>
          <p:nvSpPr>
            <p:cNvPr id="143" name="object 89">
              <a:extLst>
                <a:ext uri="{FF2B5EF4-FFF2-40B4-BE49-F238E27FC236}">
                  <a16:creationId xmlns:a16="http://schemas.microsoft.com/office/drawing/2014/main" id="{DD31A40D-BE3C-06A5-FEFD-9A542BD47858}"/>
                </a:ext>
              </a:extLst>
            </p:cNvPr>
            <p:cNvSpPr/>
            <p:nvPr/>
          </p:nvSpPr>
          <p:spPr>
            <a:xfrm>
              <a:off x="4564955" y="2266324"/>
              <a:ext cx="476250" cy="420053"/>
            </a:xfrm>
            <a:custGeom>
              <a:avLst/>
              <a:gdLst/>
              <a:ahLst/>
              <a:cxnLst/>
              <a:rect l="l" t="t" r="r" b="b"/>
              <a:pathLst>
                <a:path w="635000" h="560069">
                  <a:moveTo>
                    <a:pt x="513022" y="559961"/>
                  </a:moveTo>
                  <a:lnTo>
                    <a:pt x="466487" y="538476"/>
                  </a:lnTo>
                  <a:lnTo>
                    <a:pt x="419933" y="517020"/>
                  </a:lnTo>
                  <a:lnTo>
                    <a:pt x="373358" y="495594"/>
                  </a:lnTo>
                  <a:lnTo>
                    <a:pt x="326762" y="474197"/>
                  </a:lnTo>
                  <a:lnTo>
                    <a:pt x="280146" y="452829"/>
                  </a:lnTo>
                  <a:lnTo>
                    <a:pt x="233509" y="431490"/>
                  </a:lnTo>
                  <a:lnTo>
                    <a:pt x="186852" y="410181"/>
                  </a:lnTo>
                  <a:lnTo>
                    <a:pt x="140173" y="388900"/>
                  </a:lnTo>
                  <a:lnTo>
                    <a:pt x="93474" y="367649"/>
                  </a:lnTo>
                  <a:lnTo>
                    <a:pt x="46754" y="346426"/>
                  </a:lnTo>
                  <a:lnTo>
                    <a:pt x="14" y="325233"/>
                  </a:lnTo>
                  <a:lnTo>
                    <a:pt x="121525" y="0"/>
                  </a:lnTo>
                  <a:lnTo>
                    <a:pt x="634519" y="234716"/>
                  </a:lnTo>
                  <a:lnTo>
                    <a:pt x="512994" y="559950"/>
                  </a:lnTo>
                  <a:close/>
                </a:path>
              </a:pathLst>
            </a:custGeom>
            <a:ln w="89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44" name="object 90">
              <a:extLst>
                <a:ext uri="{FF2B5EF4-FFF2-40B4-BE49-F238E27FC236}">
                  <a16:creationId xmlns:a16="http://schemas.microsoft.com/office/drawing/2014/main" id="{60958955-4A01-03D3-1DD6-A377DCC5406C}"/>
                </a:ext>
              </a:extLst>
            </p:cNvPr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323255" y="2620987"/>
              <a:ext cx="386567" cy="220304"/>
            </a:xfrm>
            <a:prstGeom prst="rect">
              <a:avLst/>
            </a:prstGeom>
          </p:spPr>
        </p:pic>
        <p:sp>
          <p:nvSpPr>
            <p:cNvPr id="145" name="object 91">
              <a:extLst>
                <a:ext uri="{FF2B5EF4-FFF2-40B4-BE49-F238E27FC236}">
                  <a16:creationId xmlns:a16="http://schemas.microsoft.com/office/drawing/2014/main" id="{4EDF142D-6A2D-75E2-E82C-8C86BC99DEE1}"/>
                </a:ext>
              </a:extLst>
            </p:cNvPr>
            <p:cNvSpPr/>
            <p:nvPr/>
          </p:nvSpPr>
          <p:spPr>
            <a:xfrm>
              <a:off x="4323254" y="2620987"/>
              <a:ext cx="386715" cy="220504"/>
            </a:xfrm>
            <a:custGeom>
              <a:avLst/>
              <a:gdLst/>
              <a:ahLst/>
              <a:cxnLst/>
              <a:rect l="l" t="t" r="r" b="b"/>
              <a:pathLst>
                <a:path w="515620" h="294005">
                  <a:moveTo>
                    <a:pt x="0" y="55576"/>
                  </a:moveTo>
                  <a:lnTo>
                    <a:pt x="40062" y="85674"/>
                  </a:lnTo>
                  <a:lnTo>
                    <a:pt x="81704" y="114187"/>
                  </a:lnTo>
                  <a:lnTo>
                    <a:pt x="124848" y="141079"/>
                  </a:lnTo>
                  <a:lnTo>
                    <a:pt x="169421" y="166317"/>
                  </a:lnTo>
                  <a:lnTo>
                    <a:pt x="215348" y="189866"/>
                  </a:lnTo>
                  <a:lnTo>
                    <a:pt x="262552" y="211690"/>
                  </a:lnTo>
                  <a:lnTo>
                    <a:pt x="310961" y="231756"/>
                  </a:lnTo>
                  <a:lnTo>
                    <a:pt x="360497" y="250028"/>
                  </a:lnTo>
                  <a:lnTo>
                    <a:pt x="411087" y="266472"/>
                  </a:lnTo>
                  <a:lnTo>
                    <a:pt x="462656" y="281053"/>
                  </a:lnTo>
                  <a:lnTo>
                    <a:pt x="515127" y="293737"/>
                  </a:lnTo>
                  <a:lnTo>
                    <a:pt x="515424" y="234196"/>
                  </a:lnTo>
                  <a:lnTo>
                    <a:pt x="463067" y="221810"/>
                  </a:lnTo>
                  <a:lnTo>
                    <a:pt x="411589" y="207542"/>
                  </a:lnTo>
                  <a:lnTo>
                    <a:pt x="361063" y="191426"/>
                  </a:lnTo>
                  <a:lnTo>
                    <a:pt x="311563" y="173496"/>
                  </a:lnTo>
                  <a:lnTo>
                    <a:pt x="263163" y="153785"/>
                  </a:lnTo>
                  <a:lnTo>
                    <a:pt x="215937" y="132326"/>
                  </a:lnTo>
                  <a:lnTo>
                    <a:pt x="169959" y="109154"/>
                  </a:lnTo>
                  <a:lnTo>
                    <a:pt x="125303" y="84302"/>
                  </a:lnTo>
                  <a:lnTo>
                    <a:pt x="82041" y="57803"/>
                  </a:lnTo>
                  <a:lnTo>
                    <a:pt x="40250" y="29691"/>
                  </a:lnTo>
                  <a:lnTo>
                    <a:pt x="1" y="0"/>
                  </a:lnTo>
                  <a:lnTo>
                    <a:pt x="1" y="55576"/>
                  </a:lnTo>
                  <a:close/>
                </a:path>
              </a:pathLst>
            </a:custGeom>
            <a:ln w="85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46" name="object 92">
              <a:extLst>
                <a:ext uri="{FF2B5EF4-FFF2-40B4-BE49-F238E27FC236}">
                  <a16:creationId xmlns:a16="http://schemas.microsoft.com/office/drawing/2014/main" id="{5F0C4D54-DCF0-87AA-9C46-BC4E88C37872}"/>
                </a:ext>
              </a:extLst>
            </p:cNvPr>
            <p:cNvSpPr/>
            <p:nvPr/>
          </p:nvSpPr>
          <p:spPr>
            <a:xfrm>
              <a:off x="4593479" y="2295000"/>
              <a:ext cx="340994" cy="366236"/>
            </a:xfrm>
            <a:custGeom>
              <a:avLst/>
              <a:gdLst/>
              <a:ahLst/>
              <a:cxnLst/>
              <a:rect l="l" t="t" r="r" b="b"/>
              <a:pathLst>
                <a:path w="454659" h="488314">
                  <a:moveTo>
                    <a:pt x="106089" y="0"/>
                  </a:moveTo>
                  <a:lnTo>
                    <a:pt x="0" y="281028"/>
                  </a:lnTo>
                  <a:lnTo>
                    <a:pt x="454370" y="488242"/>
                  </a:lnTo>
                </a:path>
              </a:pathLst>
            </a:custGeom>
            <a:ln w="9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47" name="object 93">
              <a:extLst>
                <a:ext uri="{FF2B5EF4-FFF2-40B4-BE49-F238E27FC236}">
                  <a16:creationId xmlns:a16="http://schemas.microsoft.com/office/drawing/2014/main" id="{320E5524-1307-6D65-AEEB-59782CD13C24}"/>
                </a:ext>
              </a:extLst>
            </p:cNvPr>
            <p:cNvSpPr/>
            <p:nvPr/>
          </p:nvSpPr>
          <p:spPr>
            <a:xfrm>
              <a:off x="4731589" y="2728162"/>
              <a:ext cx="166211" cy="102870"/>
            </a:xfrm>
            <a:custGeom>
              <a:avLst/>
              <a:gdLst/>
              <a:ahLst/>
              <a:cxnLst/>
              <a:rect l="l" t="t" r="r" b="b"/>
              <a:pathLst>
                <a:path w="221615" h="137160">
                  <a:moveTo>
                    <a:pt x="221190" y="0"/>
                  </a:moveTo>
                  <a:lnTo>
                    <a:pt x="0" y="101617"/>
                  </a:lnTo>
                  <a:lnTo>
                    <a:pt x="0" y="136548"/>
                  </a:lnTo>
                </a:path>
              </a:pathLst>
            </a:custGeom>
            <a:ln w="86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48" name="object 94">
              <a:extLst>
                <a:ext uri="{FF2B5EF4-FFF2-40B4-BE49-F238E27FC236}">
                  <a16:creationId xmlns:a16="http://schemas.microsoft.com/office/drawing/2014/main" id="{8D5CBD0A-EF40-5CFC-B0FB-E2CB4B51AF2B}"/>
                </a:ext>
              </a:extLst>
            </p:cNvPr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603986" y="2295001"/>
              <a:ext cx="408334" cy="366182"/>
            </a:xfrm>
            <a:prstGeom prst="rect">
              <a:avLst/>
            </a:prstGeom>
          </p:spPr>
        </p:pic>
        <p:sp>
          <p:nvSpPr>
            <p:cNvPr id="149" name="object 96">
              <a:extLst>
                <a:ext uri="{FF2B5EF4-FFF2-40B4-BE49-F238E27FC236}">
                  <a16:creationId xmlns:a16="http://schemas.microsoft.com/office/drawing/2014/main" id="{4B218F53-8BA0-D4DF-27B0-4219A4F1AE25}"/>
                </a:ext>
              </a:extLst>
            </p:cNvPr>
            <p:cNvSpPr/>
            <p:nvPr/>
          </p:nvSpPr>
          <p:spPr>
            <a:xfrm>
              <a:off x="4377610" y="2530733"/>
              <a:ext cx="526733" cy="241459"/>
            </a:xfrm>
            <a:custGeom>
              <a:avLst/>
              <a:gdLst/>
              <a:ahLst/>
              <a:cxnLst/>
              <a:rect l="l" t="t" r="r" b="b"/>
              <a:pathLst>
                <a:path w="702309" h="321944">
                  <a:moveTo>
                    <a:pt x="459727" y="280266"/>
                  </a:moveTo>
                  <a:lnTo>
                    <a:pt x="416229" y="300184"/>
                  </a:lnTo>
                  <a:lnTo>
                    <a:pt x="462481" y="321368"/>
                  </a:lnTo>
                  <a:lnTo>
                    <a:pt x="505979" y="301450"/>
                  </a:lnTo>
                  <a:lnTo>
                    <a:pt x="459727" y="280266"/>
                  </a:lnTo>
                  <a:close/>
                </a:path>
                <a:path w="702309" h="321944">
                  <a:moveTo>
                    <a:pt x="524974" y="250377"/>
                  </a:moveTo>
                  <a:lnTo>
                    <a:pt x="481476" y="270307"/>
                  </a:lnTo>
                  <a:lnTo>
                    <a:pt x="527728" y="291480"/>
                  </a:lnTo>
                  <a:lnTo>
                    <a:pt x="571226" y="271561"/>
                  </a:lnTo>
                  <a:lnTo>
                    <a:pt x="524974" y="250377"/>
                  </a:lnTo>
                  <a:close/>
                </a:path>
                <a:path w="702309" h="321944">
                  <a:moveTo>
                    <a:pt x="390356" y="248495"/>
                  </a:moveTo>
                  <a:lnTo>
                    <a:pt x="346858" y="268413"/>
                  </a:lnTo>
                  <a:lnTo>
                    <a:pt x="393110" y="289598"/>
                  </a:lnTo>
                  <a:lnTo>
                    <a:pt x="436608" y="269679"/>
                  </a:lnTo>
                  <a:lnTo>
                    <a:pt x="390356" y="248495"/>
                  </a:lnTo>
                  <a:close/>
                </a:path>
                <a:path w="702309" h="321944">
                  <a:moveTo>
                    <a:pt x="590235" y="220500"/>
                  </a:moveTo>
                  <a:lnTo>
                    <a:pt x="546737" y="240418"/>
                  </a:lnTo>
                  <a:lnTo>
                    <a:pt x="592975" y="261602"/>
                  </a:lnTo>
                  <a:lnTo>
                    <a:pt x="636473" y="241684"/>
                  </a:lnTo>
                  <a:lnTo>
                    <a:pt x="590235" y="220500"/>
                  </a:lnTo>
                  <a:close/>
                </a:path>
                <a:path w="702309" h="321944">
                  <a:moveTo>
                    <a:pt x="455603" y="218607"/>
                  </a:moveTo>
                  <a:lnTo>
                    <a:pt x="412105" y="238536"/>
                  </a:lnTo>
                  <a:lnTo>
                    <a:pt x="458357" y="259709"/>
                  </a:lnTo>
                  <a:lnTo>
                    <a:pt x="501855" y="239791"/>
                  </a:lnTo>
                  <a:lnTo>
                    <a:pt x="455603" y="218607"/>
                  </a:lnTo>
                  <a:close/>
                </a:path>
                <a:path w="702309" h="321944">
                  <a:moveTo>
                    <a:pt x="182243" y="153184"/>
                  </a:moveTo>
                  <a:lnTo>
                    <a:pt x="138745" y="173102"/>
                  </a:lnTo>
                  <a:lnTo>
                    <a:pt x="323739" y="257827"/>
                  </a:lnTo>
                  <a:lnTo>
                    <a:pt x="367237" y="237909"/>
                  </a:lnTo>
                  <a:lnTo>
                    <a:pt x="182243" y="153184"/>
                  </a:lnTo>
                  <a:close/>
                </a:path>
                <a:path w="702309" h="321944">
                  <a:moveTo>
                    <a:pt x="655482" y="190612"/>
                  </a:moveTo>
                  <a:lnTo>
                    <a:pt x="611984" y="210541"/>
                  </a:lnTo>
                  <a:lnTo>
                    <a:pt x="658222" y="231714"/>
                  </a:lnTo>
                  <a:lnTo>
                    <a:pt x="701734" y="211796"/>
                  </a:lnTo>
                  <a:lnTo>
                    <a:pt x="655482" y="190612"/>
                  </a:lnTo>
                  <a:close/>
                </a:path>
                <a:path w="702309" h="321944">
                  <a:moveTo>
                    <a:pt x="520864" y="188729"/>
                  </a:moveTo>
                  <a:lnTo>
                    <a:pt x="477352" y="208648"/>
                  </a:lnTo>
                  <a:lnTo>
                    <a:pt x="523604" y="229832"/>
                  </a:lnTo>
                  <a:lnTo>
                    <a:pt x="567102" y="209914"/>
                  </a:lnTo>
                  <a:lnTo>
                    <a:pt x="520864" y="188729"/>
                  </a:lnTo>
                  <a:close/>
                </a:path>
                <a:path w="702309" h="321944">
                  <a:moveTo>
                    <a:pt x="386232" y="186836"/>
                  </a:moveTo>
                  <a:lnTo>
                    <a:pt x="342734" y="206766"/>
                  </a:lnTo>
                  <a:lnTo>
                    <a:pt x="388986" y="227939"/>
                  </a:lnTo>
                  <a:lnTo>
                    <a:pt x="432484" y="208020"/>
                  </a:lnTo>
                  <a:lnTo>
                    <a:pt x="386232" y="186836"/>
                  </a:lnTo>
                  <a:close/>
                </a:path>
                <a:path w="702309" h="321944">
                  <a:moveTo>
                    <a:pt x="586111" y="158841"/>
                  </a:moveTo>
                  <a:lnTo>
                    <a:pt x="542613" y="178770"/>
                  </a:lnTo>
                  <a:lnTo>
                    <a:pt x="588851" y="199943"/>
                  </a:lnTo>
                  <a:lnTo>
                    <a:pt x="632363" y="180025"/>
                  </a:lnTo>
                  <a:lnTo>
                    <a:pt x="586111" y="158841"/>
                  </a:lnTo>
                  <a:close/>
                </a:path>
                <a:path w="702309" h="321944">
                  <a:moveTo>
                    <a:pt x="451493" y="156959"/>
                  </a:moveTo>
                  <a:lnTo>
                    <a:pt x="407981" y="176877"/>
                  </a:lnTo>
                  <a:lnTo>
                    <a:pt x="454233" y="198061"/>
                  </a:lnTo>
                  <a:lnTo>
                    <a:pt x="497731" y="178143"/>
                  </a:lnTo>
                  <a:lnTo>
                    <a:pt x="451493" y="156959"/>
                  </a:lnTo>
                  <a:close/>
                </a:path>
                <a:path w="702309" h="321944">
                  <a:moveTo>
                    <a:pt x="316861" y="155077"/>
                  </a:moveTo>
                  <a:lnTo>
                    <a:pt x="273363" y="174995"/>
                  </a:lnTo>
                  <a:lnTo>
                    <a:pt x="319615" y="196168"/>
                  </a:lnTo>
                  <a:lnTo>
                    <a:pt x="363113" y="176250"/>
                  </a:lnTo>
                  <a:lnTo>
                    <a:pt x="316861" y="155077"/>
                  </a:lnTo>
                  <a:close/>
                </a:path>
                <a:path w="702309" h="321944">
                  <a:moveTo>
                    <a:pt x="516740" y="127070"/>
                  </a:moveTo>
                  <a:lnTo>
                    <a:pt x="473242" y="147000"/>
                  </a:lnTo>
                  <a:lnTo>
                    <a:pt x="519494" y="168173"/>
                  </a:lnTo>
                  <a:lnTo>
                    <a:pt x="562992" y="148255"/>
                  </a:lnTo>
                  <a:lnTo>
                    <a:pt x="516740" y="127070"/>
                  </a:lnTo>
                  <a:close/>
                </a:path>
                <a:path w="702309" h="321944">
                  <a:moveTo>
                    <a:pt x="382122" y="125188"/>
                  </a:moveTo>
                  <a:lnTo>
                    <a:pt x="338610" y="145107"/>
                  </a:lnTo>
                  <a:lnTo>
                    <a:pt x="384862" y="166291"/>
                  </a:lnTo>
                  <a:lnTo>
                    <a:pt x="428360" y="146372"/>
                  </a:lnTo>
                  <a:lnTo>
                    <a:pt x="382122" y="125188"/>
                  </a:lnTo>
                  <a:close/>
                </a:path>
                <a:path w="702309" h="321944">
                  <a:moveTo>
                    <a:pt x="247490" y="123306"/>
                  </a:moveTo>
                  <a:lnTo>
                    <a:pt x="203992" y="143225"/>
                  </a:lnTo>
                  <a:lnTo>
                    <a:pt x="250244" y="164409"/>
                  </a:lnTo>
                  <a:lnTo>
                    <a:pt x="293742" y="144479"/>
                  </a:lnTo>
                  <a:lnTo>
                    <a:pt x="247490" y="123306"/>
                  </a:lnTo>
                  <a:close/>
                </a:path>
                <a:path w="702309" h="321944">
                  <a:moveTo>
                    <a:pt x="112873" y="121413"/>
                  </a:moveTo>
                  <a:lnTo>
                    <a:pt x="69375" y="141331"/>
                  </a:lnTo>
                  <a:lnTo>
                    <a:pt x="115612" y="162515"/>
                  </a:lnTo>
                  <a:lnTo>
                    <a:pt x="159125" y="142597"/>
                  </a:lnTo>
                  <a:lnTo>
                    <a:pt x="112873" y="121413"/>
                  </a:lnTo>
                  <a:close/>
                </a:path>
                <a:path w="702309" h="321944">
                  <a:moveTo>
                    <a:pt x="447369" y="95300"/>
                  </a:moveTo>
                  <a:lnTo>
                    <a:pt x="403871" y="115229"/>
                  </a:lnTo>
                  <a:lnTo>
                    <a:pt x="450123" y="136402"/>
                  </a:lnTo>
                  <a:lnTo>
                    <a:pt x="493621" y="116484"/>
                  </a:lnTo>
                  <a:lnTo>
                    <a:pt x="447369" y="95300"/>
                  </a:lnTo>
                  <a:close/>
                </a:path>
                <a:path w="702309" h="321944">
                  <a:moveTo>
                    <a:pt x="312737" y="93418"/>
                  </a:moveTo>
                  <a:lnTo>
                    <a:pt x="269239" y="113336"/>
                  </a:lnTo>
                  <a:lnTo>
                    <a:pt x="315491" y="134520"/>
                  </a:lnTo>
                  <a:lnTo>
                    <a:pt x="358989" y="114602"/>
                  </a:lnTo>
                  <a:lnTo>
                    <a:pt x="312737" y="93418"/>
                  </a:lnTo>
                  <a:close/>
                </a:path>
                <a:path w="702309" h="321944">
                  <a:moveTo>
                    <a:pt x="178120" y="91536"/>
                  </a:moveTo>
                  <a:lnTo>
                    <a:pt x="134622" y="111454"/>
                  </a:lnTo>
                  <a:lnTo>
                    <a:pt x="180874" y="132638"/>
                  </a:lnTo>
                  <a:lnTo>
                    <a:pt x="224371" y="112709"/>
                  </a:lnTo>
                  <a:lnTo>
                    <a:pt x="178120" y="91536"/>
                  </a:lnTo>
                  <a:close/>
                </a:path>
                <a:path w="702309" h="321944">
                  <a:moveTo>
                    <a:pt x="43502" y="89643"/>
                  </a:moveTo>
                  <a:lnTo>
                    <a:pt x="0" y="109561"/>
                  </a:lnTo>
                  <a:lnTo>
                    <a:pt x="46242" y="130745"/>
                  </a:lnTo>
                  <a:lnTo>
                    <a:pt x="89754" y="110827"/>
                  </a:lnTo>
                  <a:lnTo>
                    <a:pt x="43502" y="89643"/>
                  </a:lnTo>
                  <a:close/>
                </a:path>
                <a:path w="702309" h="321944">
                  <a:moveTo>
                    <a:pt x="377998" y="63529"/>
                  </a:moveTo>
                  <a:lnTo>
                    <a:pt x="334501" y="83459"/>
                  </a:lnTo>
                  <a:lnTo>
                    <a:pt x="380752" y="104632"/>
                  </a:lnTo>
                  <a:lnTo>
                    <a:pt x="424236" y="84713"/>
                  </a:lnTo>
                  <a:lnTo>
                    <a:pt x="377998" y="63529"/>
                  </a:lnTo>
                  <a:close/>
                </a:path>
                <a:path w="702309" h="321944">
                  <a:moveTo>
                    <a:pt x="243367" y="61647"/>
                  </a:moveTo>
                  <a:lnTo>
                    <a:pt x="199869" y="81566"/>
                  </a:lnTo>
                  <a:lnTo>
                    <a:pt x="246120" y="102750"/>
                  </a:lnTo>
                  <a:lnTo>
                    <a:pt x="289618" y="82831"/>
                  </a:lnTo>
                  <a:lnTo>
                    <a:pt x="243367" y="61647"/>
                  </a:lnTo>
                  <a:close/>
                </a:path>
                <a:path w="702309" h="321944">
                  <a:moveTo>
                    <a:pt x="108749" y="59765"/>
                  </a:moveTo>
                  <a:lnTo>
                    <a:pt x="65251" y="79684"/>
                  </a:lnTo>
                  <a:lnTo>
                    <a:pt x="111503" y="100868"/>
                  </a:lnTo>
                  <a:lnTo>
                    <a:pt x="155001" y="80938"/>
                  </a:lnTo>
                  <a:lnTo>
                    <a:pt x="108749" y="59765"/>
                  </a:lnTo>
                  <a:close/>
                </a:path>
                <a:path w="702309" h="321944">
                  <a:moveTo>
                    <a:pt x="308628" y="31770"/>
                  </a:moveTo>
                  <a:lnTo>
                    <a:pt x="265130" y="51688"/>
                  </a:lnTo>
                  <a:lnTo>
                    <a:pt x="311382" y="72872"/>
                  </a:lnTo>
                  <a:lnTo>
                    <a:pt x="354865" y="52943"/>
                  </a:lnTo>
                  <a:lnTo>
                    <a:pt x="308628" y="31770"/>
                  </a:lnTo>
                  <a:close/>
                </a:path>
                <a:path w="702309" h="321944">
                  <a:moveTo>
                    <a:pt x="173996" y="29877"/>
                  </a:moveTo>
                  <a:lnTo>
                    <a:pt x="130498" y="49795"/>
                  </a:lnTo>
                  <a:lnTo>
                    <a:pt x="176750" y="70979"/>
                  </a:lnTo>
                  <a:lnTo>
                    <a:pt x="220248" y="51061"/>
                  </a:lnTo>
                  <a:lnTo>
                    <a:pt x="173996" y="29877"/>
                  </a:lnTo>
                  <a:close/>
                </a:path>
                <a:path w="702309" h="321944">
                  <a:moveTo>
                    <a:pt x="239257" y="0"/>
                  </a:moveTo>
                  <a:lnTo>
                    <a:pt x="195745" y="19918"/>
                  </a:lnTo>
                  <a:lnTo>
                    <a:pt x="242011" y="41102"/>
                  </a:lnTo>
                  <a:lnTo>
                    <a:pt x="285495" y="21172"/>
                  </a:lnTo>
                  <a:lnTo>
                    <a:pt x="2392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50" name="object 97">
              <a:extLst>
                <a:ext uri="{FF2B5EF4-FFF2-40B4-BE49-F238E27FC236}">
                  <a16:creationId xmlns:a16="http://schemas.microsoft.com/office/drawing/2014/main" id="{1B3358C1-3D1A-4240-1B6E-D3CF34417B92}"/>
                </a:ext>
              </a:extLst>
            </p:cNvPr>
            <p:cNvSpPr/>
            <p:nvPr/>
          </p:nvSpPr>
          <p:spPr>
            <a:xfrm>
              <a:off x="4377610" y="2545672"/>
              <a:ext cx="526733" cy="232410"/>
            </a:xfrm>
            <a:custGeom>
              <a:avLst/>
              <a:gdLst/>
              <a:ahLst/>
              <a:cxnLst/>
              <a:rect l="l" t="t" r="r" b="b"/>
              <a:pathLst>
                <a:path w="702309" h="309880">
                  <a:moveTo>
                    <a:pt x="195745" y="0"/>
                  </a:moveTo>
                  <a:lnTo>
                    <a:pt x="195745" y="7942"/>
                  </a:lnTo>
                  <a:lnTo>
                    <a:pt x="241997" y="29115"/>
                  </a:lnTo>
                  <a:lnTo>
                    <a:pt x="242011" y="21184"/>
                  </a:lnTo>
                  <a:lnTo>
                    <a:pt x="195745" y="0"/>
                  </a:lnTo>
                  <a:close/>
                </a:path>
                <a:path w="702309" h="309880">
                  <a:moveTo>
                    <a:pt x="285495" y="1254"/>
                  </a:moveTo>
                  <a:lnTo>
                    <a:pt x="242011" y="21184"/>
                  </a:lnTo>
                  <a:lnTo>
                    <a:pt x="241997" y="29115"/>
                  </a:lnTo>
                  <a:lnTo>
                    <a:pt x="285495" y="9197"/>
                  </a:lnTo>
                  <a:lnTo>
                    <a:pt x="285495" y="1254"/>
                  </a:lnTo>
                  <a:close/>
                </a:path>
                <a:path w="702309" h="309880">
                  <a:moveTo>
                    <a:pt x="265130" y="31770"/>
                  </a:moveTo>
                  <a:lnTo>
                    <a:pt x="265130" y="39713"/>
                  </a:lnTo>
                  <a:lnTo>
                    <a:pt x="311367" y="60886"/>
                  </a:lnTo>
                  <a:lnTo>
                    <a:pt x="311382" y="52954"/>
                  </a:lnTo>
                  <a:lnTo>
                    <a:pt x="265130" y="31770"/>
                  </a:lnTo>
                  <a:close/>
                </a:path>
                <a:path w="702309" h="309880">
                  <a:moveTo>
                    <a:pt x="354865" y="33025"/>
                  </a:moveTo>
                  <a:lnTo>
                    <a:pt x="311382" y="52954"/>
                  </a:lnTo>
                  <a:lnTo>
                    <a:pt x="311367" y="60886"/>
                  </a:lnTo>
                  <a:lnTo>
                    <a:pt x="354865" y="40967"/>
                  </a:lnTo>
                  <a:lnTo>
                    <a:pt x="354865" y="33025"/>
                  </a:lnTo>
                  <a:close/>
                </a:path>
                <a:path w="702309" h="309880">
                  <a:moveTo>
                    <a:pt x="334501" y="63541"/>
                  </a:moveTo>
                  <a:lnTo>
                    <a:pt x="334501" y="71483"/>
                  </a:lnTo>
                  <a:lnTo>
                    <a:pt x="380752" y="92656"/>
                  </a:lnTo>
                  <a:lnTo>
                    <a:pt x="380752" y="84713"/>
                  </a:lnTo>
                  <a:lnTo>
                    <a:pt x="334501" y="63541"/>
                  </a:lnTo>
                  <a:close/>
                </a:path>
                <a:path w="702309" h="309880">
                  <a:moveTo>
                    <a:pt x="424236" y="64795"/>
                  </a:moveTo>
                  <a:lnTo>
                    <a:pt x="380752" y="84713"/>
                  </a:lnTo>
                  <a:lnTo>
                    <a:pt x="380752" y="92656"/>
                  </a:lnTo>
                  <a:lnTo>
                    <a:pt x="424236" y="72738"/>
                  </a:lnTo>
                  <a:lnTo>
                    <a:pt x="424236" y="64795"/>
                  </a:lnTo>
                  <a:close/>
                </a:path>
                <a:path w="702309" h="309880">
                  <a:moveTo>
                    <a:pt x="403871" y="95311"/>
                  </a:moveTo>
                  <a:lnTo>
                    <a:pt x="403871" y="103243"/>
                  </a:lnTo>
                  <a:lnTo>
                    <a:pt x="450109" y="124420"/>
                  </a:lnTo>
                  <a:lnTo>
                    <a:pt x="450123" y="116484"/>
                  </a:lnTo>
                  <a:lnTo>
                    <a:pt x="403871" y="95311"/>
                  </a:lnTo>
                  <a:close/>
                </a:path>
                <a:path w="702309" h="309880">
                  <a:moveTo>
                    <a:pt x="493621" y="96566"/>
                  </a:moveTo>
                  <a:lnTo>
                    <a:pt x="450123" y="116484"/>
                  </a:lnTo>
                  <a:lnTo>
                    <a:pt x="450123" y="124420"/>
                  </a:lnTo>
                  <a:lnTo>
                    <a:pt x="493621" y="104508"/>
                  </a:lnTo>
                  <a:lnTo>
                    <a:pt x="493621" y="96566"/>
                  </a:lnTo>
                  <a:close/>
                </a:path>
                <a:path w="702309" h="309880">
                  <a:moveTo>
                    <a:pt x="473242" y="127082"/>
                  </a:moveTo>
                  <a:lnTo>
                    <a:pt x="473242" y="135013"/>
                  </a:lnTo>
                  <a:lnTo>
                    <a:pt x="519480" y="156197"/>
                  </a:lnTo>
                  <a:lnTo>
                    <a:pt x="519494" y="148255"/>
                  </a:lnTo>
                  <a:lnTo>
                    <a:pt x="473242" y="127082"/>
                  </a:lnTo>
                  <a:close/>
                </a:path>
                <a:path w="702309" h="309880">
                  <a:moveTo>
                    <a:pt x="562992" y="128336"/>
                  </a:moveTo>
                  <a:lnTo>
                    <a:pt x="519494" y="148255"/>
                  </a:lnTo>
                  <a:lnTo>
                    <a:pt x="519480" y="156197"/>
                  </a:lnTo>
                  <a:lnTo>
                    <a:pt x="562992" y="136279"/>
                  </a:lnTo>
                  <a:lnTo>
                    <a:pt x="562992" y="128336"/>
                  </a:lnTo>
                  <a:close/>
                </a:path>
                <a:path w="702309" h="309880">
                  <a:moveTo>
                    <a:pt x="542613" y="158852"/>
                  </a:moveTo>
                  <a:lnTo>
                    <a:pt x="542613" y="166784"/>
                  </a:lnTo>
                  <a:lnTo>
                    <a:pt x="588851" y="187968"/>
                  </a:lnTo>
                  <a:lnTo>
                    <a:pt x="588851" y="180025"/>
                  </a:lnTo>
                  <a:lnTo>
                    <a:pt x="542613" y="158852"/>
                  </a:lnTo>
                  <a:close/>
                </a:path>
                <a:path w="702309" h="309880">
                  <a:moveTo>
                    <a:pt x="632363" y="160107"/>
                  </a:moveTo>
                  <a:lnTo>
                    <a:pt x="588851" y="180025"/>
                  </a:lnTo>
                  <a:lnTo>
                    <a:pt x="588851" y="187968"/>
                  </a:lnTo>
                  <a:lnTo>
                    <a:pt x="632363" y="168050"/>
                  </a:lnTo>
                  <a:lnTo>
                    <a:pt x="632363" y="160107"/>
                  </a:lnTo>
                  <a:close/>
                </a:path>
                <a:path w="702309" h="309880">
                  <a:moveTo>
                    <a:pt x="701734" y="191877"/>
                  </a:moveTo>
                  <a:lnTo>
                    <a:pt x="658222" y="211796"/>
                  </a:lnTo>
                  <a:lnTo>
                    <a:pt x="658236" y="219732"/>
                  </a:lnTo>
                  <a:lnTo>
                    <a:pt x="701734" y="199820"/>
                  </a:lnTo>
                  <a:lnTo>
                    <a:pt x="701734" y="191877"/>
                  </a:lnTo>
                  <a:close/>
                </a:path>
                <a:path w="702309" h="309880">
                  <a:moveTo>
                    <a:pt x="611984" y="190623"/>
                  </a:moveTo>
                  <a:lnTo>
                    <a:pt x="611984" y="198554"/>
                  </a:lnTo>
                  <a:lnTo>
                    <a:pt x="658222" y="219732"/>
                  </a:lnTo>
                  <a:lnTo>
                    <a:pt x="658222" y="211796"/>
                  </a:lnTo>
                  <a:lnTo>
                    <a:pt x="611984" y="190623"/>
                  </a:lnTo>
                  <a:close/>
                </a:path>
                <a:path w="702309" h="309880">
                  <a:moveTo>
                    <a:pt x="130498" y="29877"/>
                  </a:moveTo>
                  <a:lnTo>
                    <a:pt x="130498" y="37819"/>
                  </a:lnTo>
                  <a:lnTo>
                    <a:pt x="176750" y="59004"/>
                  </a:lnTo>
                  <a:lnTo>
                    <a:pt x="176750" y="51061"/>
                  </a:lnTo>
                  <a:lnTo>
                    <a:pt x="130498" y="29877"/>
                  </a:lnTo>
                  <a:close/>
                </a:path>
                <a:path w="702309" h="309880">
                  <a:moveTo>
                    <a:pt x="220248" y="31143"/>
                  </a:moveTo>
                  <a:lnTo>
                    <a:pt x="176750" y="51061"/>
                  </a:lnTo>
                  <a:lnTo>
                    <a:pt x="176750" y="59004"/>
                  </a:lnTo>
                  <a:lnTo>
                    <a:pt x="220248" y="39074"/>
                  </a:lnTo>
                  <a:lnTo>
                    <a:pt x="220248" y="31143"/>
                  </a:lnTo>
                  <a:close/>
                </a:path>
                <a:path w="702309" h="309880">
                  <a:moveTo>
                    <a:pt x="199869" y="61647"/>
                  </a:moveTo>
                  <a:lnTo>
                    <a:pt x="199869" y="69590"/>
                  </a:lnTo>
                  <a:lnTo>
                    <a:pt x="246120" y="90774"/>
                  </a:lnTo>
                  <a:lnTo>
                    <a:pt x="246120" y="82831"/>
                  </a:lnTo>
                  <a:lnTo>
                    <a:pt x="199869" y="61647"/>
                  </a:lnTo>
                  <a:close/>
                </a:path>
                <a:path w="702309" h="309880">
                  <a:moveTo>
                    <a:pt x="289618" y="62913"/>
                  </a:moveTo>
                  <a:lnTo>
                    <a:pt x="246120" y="82831"/>
                  </a:lnTo>
                  <a:lnTo>
                    <a:pt x="246120" y="90774"/>
                  </a:lnTo>
                  <a:lnTo>
                    <a:pt x="289618" y="70845"/>
                  </a:lnTo>
                  <a:lnTo>
                    <a:pt x="289618" y="62913"/>
                  </a:lnTo>
                  <a:close/>
                </a:path>
                <a:path w="702309" h="309880">
                  <a:moveTo>
                    <a:pt x="269239" y="93418"/>
                  </a:moveTo>
                  <a:lnTo>
                    <a:pt x="269239" y="101361"/>
                  </a:lnTo>
                  <a:lnTo>
                    <a:pt x="315491" y="122545"/>
                  </a:lnTo>
                  <a:lnTo>
                    <a:pt x="315491" y="114602"/>
                  </a:lnTo>
                  <a:lnTo>
                    <a:pt x="269239" y="93418"/>
                  </a:lnTo>
                  <a:close/>
                </a:path>
                <a:path w="702309" h="309880">
                  <a:moveTo>
                    <a:pt x="358989" y="94684"/>
                  </a:moveTo>
                  <a:lnTo>
                    <a:pt x="315491" y="114602"/>
                  </a:lnTo>
                  <a:lnTo>
                    <a:pt x="315491" y="122545"/>
                  </a:lnTo>
                  <a:lnTo>
                    <a:pt x="358989" y="102615"/>
                  </a:lnTo>
                  <a:lnTo>
                    <a:pt x="358989" y="94684"/>
                  </a:lnTo>
                  <a:close/>
                </a:path>
                <a:path w="702309" h="309880">
                  <a:moveTo>
                    <a:pt x="338610" y="125188"/>
                  </a:moveTo>
                  <a:lnTo>
                    <a:pt x="338610" y="133131"/>
                  </a:lnTo>
                  <a:lnTo>
                    <a:pt x="384862" y="154315"/>
                  </a:lnTo>
                  <a:lnTo>
                    <a:pt x="384862" y="146372"/>
                  </a:lnTo>
                  <a:lnTo>
                    <a:pt x="338610" y="125188"/>
                  </a:lnTo>
                  <a:close/>
                </a:path>
                <a:path w="702309" h="309880">
                  <a:moveTo>
                    <a:pt x="428360" y="126454"/>
                  </a:moveTo>
                  <a:lnTo>
                    <a:pt x="384862" y="146372"/>
                  </a:lnTo>
                  <a:lnTo>
                    <a:pt x="384862" y="154315"/>
                  </a:lnTo>
                  <a:lnTo>
                    <a:pt x="428360" y="134386"/>
                  </a:lnTo>
                  <a:lnTo>
                    <a:pt x="428360" y="126454"/>
                  </a:lnTo>
                  <a:close/>
                </a:path>
                <a:path w="702309" h="309880">
                  <a:moveTo>
                    <a:pt x="407981" y="156959"/>
                  </a:moveTo>
                  <a:lnTo>
                    <a:pt x="407981" y="164902"/>
                  </a:lnTo>
                  <a:lnTo>
                    <a:pt x="454233" y="186086"/>
                  </a:lnTo>
                  <a:lnTo>
                    <a:pt x="454233" y="178143"/>
                  </a:lnTo>
                  <a:lnTo>
                    <a:pt x="407981" y="156959"/>
                  </a:lnTo>
                  <a:close/>
                </a:path>
                <a:path w="702309" h="309880">
                  <a:moveTo>
                    <a:pt x="497731" y="158225"/>
                  </a:moveTo>
                  <a:lnTo>
                    <a:pt x="454233" y="178143"/>
                  </a:lnTo>
                  <a:lnTo>
                    <a:pt x="454233" y="186086"/>
                  </a:lnTo>
                  <a:lnTo>
                    <a:pt x="497731" y="166156"/>
                  </a:lnTo>
                  <a:lnTo>
                    <a:pt x="497731" y="158225"/>
                  </a:lnTo>
                  <a:close/>
                </a:path>
                <a:path w="702309" h="309880">
                  <a:moveTo>
                    <a:pt x="477352" y="188729"/>
                  </a:moveTo>
                  <a:lnTo>
                    <a:pt x="477352" y="196672"/>
                  </a:lnTo>
                  <a:lnTo>
                    <a:pt x="523604" y="217856"/>
                  </a:lnTo>
                  <a:lnTo>
                    <a:pt x="523604" y="209914"/>
                  </a:lnTo>
                  <a:lnTo>
                    <a:pt x="477352" y="188729"/>
                  </a:lnTo>
                  <a:close/>
                </a:path>
                <a:path w="702309" h="309880">
                  <a:moveTo>
                    <a:pt x="567102" y="189995"/>
                  </a:moveTo>
                  <a:lnTo>
                    <a:pt x="523604" y="209914"/>
                  </a:lnTo>
                  <a:lnTo>
                    <a:pt x="523604" y="217856"/>
                  </a:lnTo>
                  <a:lnTo>
                    <a:pt x="567102" y="197927"/>
                  </a:lnTo>
                  <a:lnTo>
                    <a:pt x="567102" y="189995"/>
                  </a:lnTo>
                  <a:close/>
                </a:path>
                <a:path w="702309" h="309880">
                  <a:moveTo>
                    <a:pt x="546737" y="220500"/>
                  </a:moveTo>
                  <a:lnTo>
                    <a:pt x="546737" y="228443"/>
                  </a:lnTo>
                  <a:lnTo>
                    <a:pt x="592975" y="249627"/>
                  </a:lnTo>
                  <a:lnTo>
                    <a:pt x="592975" y="241684"/>
                  </a:lnTo>
                  <a:lnTo>
                    <a:pt x="546737" y="220500"/>
                  </a:lnTo>
                  <a:close/>
                </a:path>
                <a:path w="702309" h="309880">
                  <a:moveTo>
                    <a:pt x="636473" y="221766"/>
                  </a:moveTo>
                  <a:lnTo>
                    <a:pt x="592975" y="241684"/>
                  </a:lnTo>
                  <a:lnTo>
                    <a:pt x="592975" y="249627"/>
                  </a:lnTo>
                  <a:lnTo>
                    <a:pt x="636487" y="229697"/>
                  </a:lnTo>
                  <a:lnTo>
                    <a:pt x="636473" y="221766"/>
                  </a:lnTo>
                  <a:close/>
                </a:path>
                <a:path w="702309" h="309880">
                  <a:moveTo>
                    <a:pt x="65251" y="59765"/>
                  </a:moveTo>
                  <a:lnTo>
                    <a:pt x="65251" y="67708"/>
                  </a:lnTo>
                  <a:lnTo>
                    <a:pt x="111503" y="88881"/>
                  </a:lnTo>
                  <a:lnTo>
                    <a:pt x="111503" y="80949"/>
                  </a:lnTo>
                  <a:lnTo>
                    <a:pt x="65251" y="59765"/>
                  </a:lnTo>
                  <a:close/>
                </a:path>
                <a:path w="702309" h="309880">
                  <a:moveTo>
                    <a:pt x="155001" y="61020"/>
                  </a:moveTo>
                  <a:lnTo>
                    <a:pt x="111503" y="80949"/>
                  </a:lnTo>
                  <a:lnTo>
                    <a:pt x="111503" y="88881"/>
                  </a:lnTo>
                  <a:lnTo>
                    <a:pt x="155001" y="68963"/>
                  </a:lnTo>
                  <a:lnTo>
                    <a:pt x="155001" y="61020"/>
                  </a:lnTo>
                  <a:close/>
                </a:path>
                <a:path w="702309" h="309880">
                  <a:moveTo>
                    <a:pt x="134622" y="91536"/>
                  </a:moveTo>
                  <a:lnTo>
                    <a:pt x="134622" y="99478"/>
                  </a:lnTo>
                  <a:lnTo>
                    <a:pt x="180874" y="120651"/>
                  </a:lnTo>
                  <a:lnTo>
                    <a:pt x="180874" y="112720"/>
                  </a:lnTo>
                  <a:lnTo>
                    <a:pt x="134622" y="91536"/>
                  </a:lnTo>
                  <a:close/>
                </a:path>
                <a:path w="702309" h="309880">
                  <a:moveTo>
                    <a:pt x="224371" y="92791"/>
                  </a:moveTo>
                  <a:lnTo>
                    <a:pt x="180874" y="112720"/>
                  </a:lnTo>
                  <a:lnTo>
                    <a:pt x="180874" y="120651"/>
                  </a:lnTo>
                  <a:lnTo>
                    <a:pt x="224371" y="100733"/>
                  </a:lnTo>
                  <a:lnTo>
                    <a:pt x="224371" y="92791"/>
                  </a:lnTo>
                  <a:close/>
                </a:path>
                <a:path w="702309" h="309880">
                  <a:moveTo>
                    <a:pt x="203992" y="123306"/>
                  </a:moveTo>
                  <a:lnTo>
                    <a:pt x="203992" y="131249"/>
                  </a:lnTo>
                  <a:lnTo>
                    <a:pt x="250244" y="152422"/>
                  </a:lnTo>
                  <a:lnTo>
                    <a:pt x="250244" y="144490"/>
                  </a:lnTo>
                  <a:lnTo>
                    <a:pt x="203992" y="123306"/>
                  </a:lnTo>
                  <a:close/>
                </a:path>
                <a:path w="702309" h="309880">
                  <a:moveTo>
                    <a:pt x="293742" y="124561"/>
                  </a:moveTo>
                  <a:lnTo>
                    <a:pt x="250244" y="144490"/>
                  </a:lnTo>
                  <a:lnTo>
                    <a:pt x="250244" y="152422"/>
                  </a:lnTo>
                  <a:lnTo>
                    <a:pt x="293742" y="132504"/>
                  </a:lnTo>
                  <a:lnTo>
                    <a:pt x="293742" y="124561"/>
                  </a:lnTo>
                  <a:close/>
                </a:path>
                <a:path w="702309" h="309880">
                  <a:moveTo>
                    <a:pt x="412105" y="218618"/>
                  </a:moveTo>
                  <a:lnTo>
                    <a:pt x="412105" y="226549"/>
                  </a:lnTo>
                  <a:lnTo>
                    <a:pt x="458357" y="247734"/>
                  </a:lnTo>
                  <a:lnTo>
                    <a:pt x="458357" y="239791"/>
                  </a:lnTo>
                  <a:lnTo>
                    <a:pt x="412105" y="218618"/>
                  </a:lnTo>
                  <a:close/>
                </a:path>
                <a:path w="702309" h="309880">
                  <a:moveTo>
                    <a:pt x="501855" y="219873"/>
                  </a:moveTo>
                  <a:lnTo>
                    <a:pt x="458357" y="239791"/>
                  </a:lnTo>
                  <a:lnTo>
                    <a:pt x="458357" y="247734"/>
                  </a:lnTo>
                  <a:lnTo>
                    <a:pt x="501855" y="227815"/>
                  </a:lnTo>
                  <a:lnTo>
                    <a:pt x="501855" y="219873"/>
                  </a:lnTo>
                  <a:close/>
                </a:path>
                <a:path w="702309" h="309880">
                  <a:moveTo>
                    <a:pt x="138745" y="153184"/>
                  </a:moveTo>
                  <a:lnTo>
                    <a:pt x="138745" y="161126"/>
                  </a:lnTo>
                  <a:lnTo>
                    <a:pt x="323739" y="245851"/>
                  </a:lnTo>
                  <a:lnTo>
                    <a:pt x="323739" y="237909"/>
                  </a:lnTo>
                  <a:lnTo>
                    <a:pt x="138745" y="153184"/>
                  </a:lnTo>
                  <a:close/>
                </a:path>
                <a:path w="702309" h="309880">
                  <a:moveTo>
                    <a:pt x="367237" y="217991"/>
                  </a:moveTo>
                  <a:lnTo>
                    <a:pt x="323739" y="237909"/>
                  </a:lnTo>
                  <a:lnTo>
                    <a:pt x="323739" y="245851"/>
                  </a:lnTo>
                  <a:lnTo>
                    <a:pt x="367237" y="225922"/>
                  </a:lnTo>
                  <a:lnTo>
                    <a:pt x="367237" y="217991"/>
                  </a:lnTo>
                  <a:close/>
                </a:path>
                <a:path w="702309" h="309880">
                  <a:moveTo>
                    <a:pt x="342734" y="186847"/>
                  </a:moveTo>
                  <a:lnTo>
                    <a:pt x="342734" y="194779"/>
                  </a:lnTo>
                  <a:lnTo>
                    <a:pt x="388986" y="215963"/>
                  </a:lnTo>
                  <a:lnTo>
                    <a:pt x="388986" y="208020"/>
                  </a:lnTo>
                  <a:lnTo>
                    <a:pt x="342734" y="186847"/>
                  </a:lnTo>
                  <a:close/>
                </a:path>
                <a:path w="702309" h="309880">
                  <a:moveTo>
                    <a:pt x="432484" y="188102"/>
                  </a:moveTo>
                  <a:lnTo>
                    <a:pt x="388986" y="208020"/>
                  </a:lnTo>
                  <a:lnTo>
                    <a:pt x="388986" y="215963"/>
                  </a:lnTo>
                  <a:lnTo>
                    <a:pt x="432484" y="196045"/>
                  </a:lnTo>
                  <a:lnTo>
                    <a:pt x="432484" y="188102"/>
                  </a:lnTo>
                  <a:close/>
                </a:path>
                <a:path w="702309" h="309880">
                  <a:moveTo>
                    <a:pt x="273363" y="155077"/>
                  </a:moveTo>
                  <a:lnTo>
                    <a:pt x="273363" y="163020"/>
                  </a:lnTo>
                  <a:lnTo>
                    <a:pt x="319615" y="184192"/>
                  </a:lnTo>
                  <a:lnTo>
                    <a:pt x="319615" y="176250"/>
                  </a:lnTo>
                  <a:lnTo>
                    <a:pt x="273363" y="155077"/>
                  </a:lnTo>
                  <a:close/>
                </a:path>
                <a:path w="702309" h="309880">
                  <a:moveTo>
                    <a:pt x="363113" y="156332"/>
                  </a:moveTo>
                  <a:lnTo>
                    <a:pt x="319615" y="176250"/>
                  </a:lnTo>
                  <a:lnTo>
                    <a:pt x="319615" y="184192"/>
                  </a:lnTo>
                  <a:lnTo>
                    <a:pt x="363113" y="164274"/>
                  </a:lnTo>
                  <a:lnTo>
                    <a:pt x="363113" y="156332"/>
                  </a:lnTo>
                  <a:close/>
                </a:path>
                <a:path w="702309" h="309880">
                  <a:moveTo>
                    <a:pt x="481476" y="250389"/>
                  </a:moveTo>
                  <a:lnTo>
                    <a:pt x="481476" y="258320"/>
                  </a:lnTo>
                  <a:lnTo>
                    <a:pt x="527728" y="279504"/>
                  </a:lnTo>
                  <a:lnTo>
                    <a:pt x="527728" y="271561"/>
                  </a:lnTo>
                  <a:lnTo>
                    <a:pt x="481476" y="250389"/>
                  </a:lnTo>
                  <a:close/>
                </a:path>
                <a:path w="702309" h="309880">
                  <a:moveTo>
                    <a:pt x="571226" y="251643"/>
                  </a:moveTo>
                  <a:lnTo>
                    <a:pt x="527728" y="271561"/>
                  </a:lnTo>
                  <a:lnTo>
                    <a:pt x="527728" y="279504"/>
                  </a:lnTo>
                  <a:lnTo>
                    <a:pt x="571226" y="259586"/>
                  </a:lnTo>
                  <a:lnTo>
                    <a:pt x="571226" y="251643"/>
                  </a:lnTo>
                  <a:close/>
                </a:path>
                <a:path w="702309" h="309880">
                  <a:moveTo>
                    <a:pt x="0" y="89643"/>
                  </a:moveTo>
                  <a:lnTo>
                    <a:pt x="0" y="97585"/>
                  </a:lnTo>
                  <a:lnTo>
                    <a:pt x="46242" y="118769"/>
                  </a:lnTo>
                  <a:lnTo>
                    <a:pt x="46242" y="110827"/>
                  </a:lnTo>
                  <a:lnTo>
                    <a:pt x="0" y="89643"/>
                  </a:lnTo>
                  <a:close/>
                </a:path>
                <a:path w="702309" h="309880">
                  <a:moveTo>
                    <a:pt x="89754" y="90908"/>
                  </a:moveTo>
                  <a:lnTo>
                    <a:pt x="46242" y="110827"/>
                  </a:lnTo>
                  <a:lnTo>
                    <a:pt x="46242" y="118769"/>
                  </a:lnTo>
                  <a:lnTo>
                    <a:pt x="89754" y="98840"/>
                  </a:lnTo>
                  <a:lnTo>
                    <a:pt x="89754" y="90908"/>
                  </a:lnTo>
                  <a:close/>
                </a:path>
                <a:path w="702309" h="309880">
                  <a:moveTo>
                    <a:pt x="69375" y="121413"/>
                  </a:moveTo>
                  <a:lnTo>
                    <a:pt x="69375" y="129356"/>
                  </a:lnTo>
                  <a:lnTo>
                    <a:pt x="115612" y="150540"/>
                  </a:lnTo>
                  <a:lnTo>
                    <a:pt x="115612" y="142597"/>
                  </a:lnTo>
                  <a:lnTo>
                    <a:pt x="69375" y="121413"/>
                  </a:lnTo>
                  <a:close/>
                </a:path>
                <a:path w="702309" h="309880">
                  <a:moveTo>
                    <a:pt x="159125" y="122679"/>
                  </a:moveTo>
                  <a:lnTo>
                    <a:pt x="115612" y="142597"/>
                  </a:lnTo>
                  <a:lnTo>
                    <a:pt x="115612" y="150540"/>
                  </a:lnTo>
                  <a:lnTo>
                    <a:pt x="159125" y="130610"/>
                  </a:lnTo>
                  <a:lnTo>
                    <a:pt x="159125" y="122679"/>
                  </a:lnTo>
                  <a:close/>
                </a:path>
                <a:path w="702309" h="309880">
                  <a:moveTo>
                    <a:pt x="346858" y="248495"/>
                  </a:moveTo>
                  <a:lnTo>
                    <a:pt x="346858" y="256438"/>
                  </a:lnTo>
                  <a:lnTo>
                    <a:pt x="393110" y="277622"/>
                  </a:lnTo>
                  <a:lnTo>
                    <a:pt x="393110" y="269679"/>
                  </a:lnTo>
                  <a:lnTo>
                    <a:pt x="346858" y="248495"/>
                  </a:lnTo>
                  <a:close/>
                </a:path>
                <a:path w="702309" h="309880">
                  <a:moveTo>
                    <a:pt x="436608" y="249761"/>
                  </a:moveTo>
                  <a:lnTo>
                    <a:pt x="393110" y="269679"/>
                  </a:lnTo>
                  <a:lnTo>
                    <a:pt x="393110" y="277622"/>
                  </a:lnTo>
                  <a:lnTo>
                    <a:pt x="436608" y="257693"/>
                  </a:lnTo>
                  <a:lnTo>
                    <a:pt x="436608" y="249761"/>
                  </a:lnTo>
                  <a:close/>
                </a:path>
                <a:path w="702309" h="309880">
                  <a:moveTo>
                    <a:pt x="416229" y="280266"/>
                  </a:moveTo>
                  <a:lnTo>
                    <a:pt x="416229" y="288208"/>
                  </a:lnTo>
                  <a:lnTo>
                    <a:pt x="462481" y="309393"/>
                  </a:lnTo>
                  <a:lnTo>
                    <a:pt x="462481" y="301450"/>
                  </a:lnTo>
                  <a:lnTo>
                    <a:pt x="416229" y="280266"/>
                  </a:lnTo>
                  <a:close/>
                </a:path>
                <a:path w="702309" h="309880">
                  <a:moveTo>
                    <a:pt x="505979" y="281532"/>
                  </a:moveTo>
                  <a:lnTo>
                    <a:pt x="462481" y="301450"/>
                  </a:lnTo>
                  <a:lnTo>
                    <a:pt x="462481" y="309393"/>
                  </a:lnTo>
                  <a:lnTo>
                    <a:pt x="505979" y="289463"/>
                  </a:lnTo>
                  <a:lnTo>
                    <a:pt x="505979" y="281532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51" name="object 98">
              <a:extLst>
                <a:ext uri="{FF2B5EF4-FFF2-40B4-BE49-F238E27FC236}">
                  <a16:creationId xmlns:a16="http://schemas.microsoft.com/office/drawing/2014/main" id="{7A21622B-B9CD-9C8C-4586-50B29792DCA0}"/>
                </a:ext>
              </a:extLst>
            </p:cNvPr>
            <p:cNvSpPr/>
            <p:nvPr/>
          </p:nvSpPr>
          <p:spPr>
            <a:xfrm>
              <a:off x="4323255" y="2266324"/>
              <a:ext cx="751046" cy="575310"/>
            </a:xfrm>
            <a:custGeom>
              <a:avLst/>
              <a:gdLst/>
              <a:ahLst/>
              <a:cxnLst/>
              <a:rect l="l" t="t" r="r" b="b"/>
              <a:pathLst>
                <a:path w="1001395" h="767080">
                  <a:moveTo>
                    <a:pt x="515126" y="766622"/>
                  </a:moveTo>
                  <a:lnTo>
                    <a:pt x="860709" y="607841"/>
                  </a:lnTo>
                  <a:lnTo>
                    <a:pt x="1000821" y="234716"/>
                  </a:lnTo>
                  <a:lnTo>
                    <a:pt x="487827" y="0"/>
                  </a:lnTo>
                  <a:lnTo>
                    <a:pt x="443792" y="0"/>
                  </a:lnTo>
                  <a:lnTo>
                    <a:pt x="322266" y="325222"/>
                  </a:lnTo>
                  <a:lnTo>
                    <a:pt x="0" y="472883"/>
                  </a:lnTo>
                  <a:lnTo>
                    <a:pt x="0" y="528459"/>
                  </a:lnTo>
                  <a:lnTo>
                    <a:pt x="40191" y="558414"/>
                  </a:lnTo>
                  <a:lnTo>
                    <a:pt x="81927" y="586808"/>
                  </a:lnTo>
                  <a:lnTo>
                    <a:pt x="125135" y="613609"/>
                  </a:lnTo>
                  <a:lnTo>
                    <a:pt x="169743" y="638782"/>
                  </a:lnTo>
                  <a:lnTo>
                    <a:pt x="215679" y="662295"/>
                  </a:lnTo>
                  <a:lnTo>
                    <a:pt x="262870" y="684114"/>
                  </a:lnTo>
                  <a:lnTo>
                    <a:pt x="311244" y="704204"/>
                  </a:lnTo>
                  <a:lnTo>
                    <a:pt x="360730" y="722534"/>
                  </a:lnTo>
                  <a:lnTo>
                    <a:pt x="411253" y="739069"/>
                  </a:lnTo>
                  <a:lnTo>
                    <a:pt x="462743" y="753776"/>
                  </a:lnTo>
                  <a:lnTo>
                    <a:pt x="515126" y="766621"/>
                  </a:lnTo>
                </a:path>
              </a:pathLst>
            </a:custGeom>
            <a:ln w="18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</p:grpSp>
      <p:sp>
        <p:nvSpPr>
          <p:cNvPr id="253" name="object 9">
            <a:extLst>
              <a:ext uri="{FF2B5EF4-FFF2-40B4-BE49-F238E27FC236}">
                <a16:creationId xmlns:a16="http://schemas.microsoft.com/office/drawing/2014/main" id="{44EA689D-0CAE-3FA7-298A-52E197496A2E}"/>
              </a:ext>
            </a:extLst>
          </p:cNvPr>
          <p:cNvSpPr/>
          <p:nvPr/>
        </p:nvSpPr>
        <p:spPr>
          <a:xfrm flipH="1">
            <a:off x="4019892" y="2743201"/>
            <a:ext cx="387707" cy="451980"/>
          </a:xfrm>
          <a:custGeom>
            <a:avLst/>
            <a:gdLst/>
            <a:ahLst/>
            <a:cxnLst/>
            <a:rect l="l" t="t" r="r" b="b"/>
            <a:pathLst>
              <a:path w="1427479" h="631825">
                <a:moveTo>
                  <a:pt x="1346637" y="596104"/>
                </a:moveTo>
                <a:lnTo>
                  <a:pt x="1292732" y="602995"/>
                </a:lnTo>
                <a:lnTo>
                  <a:pt x="1287272" y="610234"/>
                </a:lnTo>
                <a:lnTo>
                  <a:pt x="1289303" y="625855"/>
                </a:lnTo>
                <a:lnTo>
                  <a:pt x="1296416" y="631443"/>
                </a:lnTo>
                <a:lnTo>
                  <a:pt x="1410284" y="616711"/>
                </a:lnTo>
                <a:lnTo>
                  <a:pt x="1395349" y="616711"/>
                </a:lnTo>
                <a:lnTo>
                  <a:pt x="1346637" y="596104"/>
                </a:lnTo>
                <a:close/>
              </a:path>
              <a:path w="1427479" h="631825">
                <a:moveTo>
                  <a:pt x="1374709" y="592516"/>
                </a:moveTo>
                <a:lnTo>
                  <a:pt x="1346637" y="596104"/>
                </a:lnTo>
                <a:lnTo>
                  <a:pt x="1395349" y="616711"/>
                </a:lnTo>
                <a:lnTo>
                  <a:pt x="1397270" y="612139"/>
                </a:lnTo>
                <a:lnTo>
                  <a:pt x="1389379" y="612139"/>
                </a:lnTo>
                <a:lnTo>
                  <a:pt x="1374709" y="592516"/>
                </a:lnTo>
                <a:close/>
              </a:path>
              <a:path w="1427479" h="631825">
                <a:moveTo>
                  <a:pt x="1339215" y="507872"/>
                </a:moveTo>
                <a:lnTo>
                  <a:pt x="1332865" y="512698"/>
                </a:lnTo>
                <a:lnTo>
                  <a:pt x="1326515" y="517397"/>
                </a:lnTo>
                <a:lnTo>
                  <a:pt x="1325245" y="526287"/>
                </a:lnTo>
                <a:lnTo>
                  <a:pt x="1329944" y="532637"/>
                </a:lnTo>
                <a:lnTo>
                  <a:pt x="1357755" y="569838"/>
                </a:lnTo>
                <a:lnTo>
                  <a:pt x="1406398" y="590422"/>
                </a:lnTo>
                <a:lnTo>
                  <a:pt x="1395349" y="616711"/>
                </a:lnTo>
                <a:lnTo>
                  <a:pt x="1410284" y="616711"/>
                </a:lnTo>
                <a:lnTo>
                  <a:pt x="1426972" y="614552"/>
                </a:lnTo>
                <a:lnTo>
                  <a:pt x="1352803" y="515492"/>
                </a:lnTo>
                <a:lnTo>
                  <a:pt x="1348104" y="509269"/>
                </a:lnTo>
                <a:lnTo>
                  <a:pt x="1339215" y="507872"/>
                </a:lnTo>
                <a:close/>
              </a:path>
              <a:path w="1427479" h="631825">
                <a:moveTo>
                  <a:pt x="1399031" y="589406"/>
                </a:moveTo>
                <a:lnTo>
                  <a:pt x="1374709" y="592516"/>
                </a:lnTo>
                <a:lnTo>
                  <a:pt x="1389379" y="612139"/>
                </a:lnTo>
                <a:lnTo>
                  <a:pt x="1399031" y="589406"/>
                </a:lnTo>
                <a:close/>
              </a:path>
              <a:path w="1427479" h="631825">
                <a:moveTo>
                  <a:pt x="1403997" y="589406"/>
                </a:moveTo>
                <a:lnTo>
                  <a:pt x="1399031" y="589406"/>
                </a:lnTo>
                <a:lnTo>
                  <a:pt x="1389379" y="612139"/>
                </a:lnTo>
                <a:lnTo>
                  <a:pt x="1397270" y="612139"/>
                </a:lnTo>
                <a:lnTo>
                  <a:pt x="1406398" y="590422"/>
                </a:lnTo>
                <a:lnTo>
                  <a:pt x="1403997" y="589406"/>
                </a:lnTo>
                <a:close/>
              </a:path>
              <a:path w="1427479" h="631825">
                <a:moveTo>
                  <a:pt x="11175" y="0"/>
                </a:moveTo>
                <a:lnTo>
                  <a:pt x="0" y="26415"/>
                </a:lnTo>
                <a:lnTo>
                  <a:pt x="1346637" y="596104"/>
                </a:lnTo>
                <a:lnTo>
                  <a:pt x="1374709" y="592516"/>
                </a:lnTo>
                <a:lnTo>
                  <a:pt x="1357755" y="569838"/>
                </a:lnTo>
                <a:lnTo>
                  <a:pt x="11175" y="0"/>
                </a:lnTo>
                <a:close/>
              </a:path>
              <a:path w="1427479" h="631825">
                <a:moveTo>
                  <a:pt x="1357755" y="569838"/>
                </a:moveTo>
                <a:lnTo>
                  <a:pt x="1374709" y="592516"/>
                </a:lnTo>
                <a:lnTo>
                  <a:pt x="1399031" y="589406"/>
                </a:lnTo>
                <a:lnTo>
                  <a:pt x="1403997" y="589406"/>
                </a:lnTo>
                <a:lnTo>
                  <a:pt x="1357755" y="5698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550"/>
          </a:p>
        </p:txBody>
      </p: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E06C4F61-D498-17E5-5825-E7281E6A83F9}"/>
              </a:ext>
            </a:extLst>
          </p:cNvPr>
          <p:cNvGrpSpPr/>
          <p:nvPr/>
        </p:nvGrpSpPr>
        <p:grpSpPr>
          <a:xfrm>
            <a:off x="3276600" y="3751879"/>
            <a:ext cx="762000" cy="515321"/>
            <a:chOff x="3419727" y="3092973"/>
            <a:chExt cx="762000" cy="515321"/>
          </a:xfrm>
        </p:grpSpPr>
        <p:sp>
          <p:nvSpPr>
            <p:cNvPr id="224" name="object 38">
              <a:extLst>
                <a:ext uri="{FF2B5EF4-FFF2-40B4-BE49-F238E27FC236}">
                  <a16:creationId xmlns:a16="http://schemas.microsoft.com/office/drawing/2014/main" id="{1DB7DFEF-04FE-74CE-B1B4-229C6DA5B636}"/>
                </a:ext>
              </a:extLst>
            </p:cNvPr>
            <p:cNvSpPr/>
            <p:nvPr/>
          </p:nvSpPr>
          <p:spPr>
            <a:xfrm>
              <a:off x="3419727" y="3224437"/>
              <a:ext cx="470059" cy="383857"/>
            </a:xfrm>
            <a:custGeom>
              <a:avLst/>
              <a:gdLst/>
              <a:ahLst/>
              <a:cxnLst/>
              <a:rect l="l" t="t" r="r" b="b"/>
              <a:pathLst>
                <a:path w="626745" h="511810">
                  <a:moveTo>
                    <a:pt x="626378" y="511317"/>
                  </a:moveTo>
                  <a:lnTo>
                    <a:pt x="0" y="221443"/>
                  </a:lnTo>
                  <a:lnTo>
                    <a:pt x="0" y="0"/>
                  </a:lnTo>
                  <a:lnTo>
                    <a:pt x="626294" y="285094"/>
                  </a:lnTo>
                  <a:lnTo>
                    <a:pt x="626378" y="511317"/>
                  </a:lnTo>
                  <a:close/>
                </a:path>
              </a:pathLst>
            </a:custGeom>
            <a:ln w="4831">
              <a:solidFill>
                <a:srgbClr val="5895B3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225" name="object 50">
              <a:extLst>
                <a:ext uri="{FF2B5EF4-FFF2-40B4-BE49-F238E27FC236}">
                  <a16:creationId xmlns:a16="http://schemas.microsoft.com/office/drawing/2014/main" id="{39675062-DCBD-998E-9235-04F483A88CD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45546" y="3403430"/>
              <a:ext cx="67104" cy="182638"/>
            </a:xfrm>
            <a:prstGeom prst="rect">
              <a:avLst/>
            </a:prstGeom>
          </p:spPr>
        </p:pic>
        <p:sp>
          <p:nvSpPr>
            <p:cNvPr id="226" name="object 51">
              <a:extLst>
                <a:ext uri="{FF2B5EF4-FFF2-40B4-BE49-F238E27FC236}">
                  <a16:creationId xmlns:a16="http://schemas.microsoft.com/office/drawing/2014/main" id="{B02D1AC8-94E1-6323-5ED0-9EE36FB9D52F}"/>
                </a:ext>
              </a:extLst>
            </p:cNvPr>
            <p:cNvSpPr/>
            <p:nvPr/>
          </p:nvSpPr>
          <p:spPr>
            <a:xfrm>
              <a:off x="3745546" y="3403421"/>
              <a:ext cx="67151" cy="182880"/>
            </a:xfrm>
            <a:custGeom>
              <a:avLst/>
              <a:gdLst/>
              <a:ahLst/>
              <a:cxnLst/>
              <a:rect l="l" t="t" r="r" b="b"/>
              <a:pathLst>
                <a:path w="89535" h="243839">
                  <a:moveTo>
                    <a:pt x="67093" y="185794"/>
                  </a:moveTo>
                  <a:lnTo>
                    <a:pt x="50331" y="194914"/>
                  </a:lnTo>
                  <a:lnTo>
                    <a:pt x="50330" y="55683"/>
                  </a:lnTo>
                  <a:lnTo>
                    <a:pt x="87610" y="39232"/>
                  </a:lnTo>
                  <a:lnTo>
                    <a:pt x="87610" y="14063"/>
                  </a:lnTo>
                  <a:lnTo>
                    <a:pt x="59643" y="0"/>
                  </a:lnTo>
                  <a:lnTo>
                    <a:pt x="0" y="28127"/>
                  </a:lnTo>
                  <a:lnTo>
                    <a:pt x="0" y="229447"/>
                  </a:lnTo>
                  <a:lnTo>
                    <a:pt x="27952" y="243516"/>
                  </a:lnTo>
                  <a:lnTo>
                    <a:pt x="87610" y="216870"/>
                  </a:lnTo>
                  <a:lnTo>
                    <a:pt x="89472" y="193919"/>
                  </a:lnTo>
                  <a:lnTo>
                    <a:pt x="67093" y="185794"/>
                  </a:lnTo>
                </a:path>
              </a:pathLst>
            </a:custGeom>
            <a:ln w="103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227" name="object 54">
              <a:extLst>
                <a:ext uri="{FF2B5EF4-FFF2-40B4-BE49-F238E27FC236}">
                  <a16:creationId xmlns:a16="http://schemas.microsoft.com/office/drawing/2014/main" id="{74437169-9527-4F11-28B7-B041A2514F9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0631" y="3549922"/>
              <a:ext cx="27674" cy="24606"/>
            </a:xfrm>
            <a:prstGeom prst="rect">
              <a:avLst/>
            </a:prstGeom>
          </p:spPr>
        </p:pic>
        <p:sp>
          <p:nvSpPr>
            <p:cNvPr id="228" name="object 55">
              <a:extLst>
                <a:ext uri="{FF2B5EF4-FFF2-40B4-BE49-F238E27FC236}">
                  <a16:creationId xmlns:a16="http://schemas.microsoft.com/office/drawing/2014/main" id="{FB396FBE-3072-8590-1461-497609A66776}"/>
                </a:ext>
              </a:extLst>
            </p:cNvPr>
            <p:cNvSpPr/>
            <p:nvPr/>
          </p:nvSpPr>
          <p:spPr>
            <a:xfrm>
              <a:off x="3419727" y="3092973"/>
              <a:ext cx="762000" cy="515303"/>
            </a:xfrm>
            <a:custGeom>
              <a:avLst/>
              <a:gdLst/>
              <a:ahLst/>
              <a:cxnLst/>
              <a:rect l="l" t="t" r="r" b="b"/>
              <a:pathLst>
                <a:path w="1016000" h="687070">
                  <a:moveTo>
                    <a:pt x="1015932" y="434729"/>
                  </a:moveTo>
                  <a:lnTo>
                    <a:pt x="1015932" y="210809"/>
                  </a:lnTo>
                  <a:lnTo>
                    <a:pt x="553132" y="0"/>
                  </a:lnTo>
                  <a:lnTo>
                    <a:pt x="89093" y="207548"/>
                  </a:lnTo>
                  <a:lnTo>
                    <a:pt x="89093" y="216378"/>
                  </a:lnTo>
                  <a:lnTo>
                    <a:pt x="0" y="175285"/>
                  </a:lnTo>
                  <a:lnTo>
                    <a:pt x="0" y="396729"/>
                  </a:lnTo>
                  <a:lnTo>
                    <a:pt x="13167" y="402825"/>
                  </a:lnTo>
                  <a:lnTo>
                    <a:pt x="13167" y="449465"/>
                  </a:lnTo>
                  <a:lnTo>
                    <a:pt x="41127" y="463540"/>
                  </a:lnTo>
                  <a:lnTo>
                    <a:pt x="93645" y="440074"/>
                  </a:lnTo>
                  <a:lnTo>
                    <a:pt x="434424" y="597756"/>
                  </a:lnTo>
                  <a:lnTo>
                    <a:pt x="434424" y="643401"/>
                  </a:lnTo>
                  <a:lnTo>
                    <a:pt x="462376" y="657471"/>
                  </a:lnTo>
                  <a:lnTo>
                    <a:pt x="513793" y="634508"/>
                  </a:lnTo>
                  <a:lnTo>
                    <a:pt x="626378" y="686603"/>
                  </a:lnTo>
                  <a:lnTo>
                    <a:pt x="626350" y="613380"/>
                  </a:lnTo>
                  <a:lnTo>
                    <a:pt x="1015932" y="434729"/>
                  </a:lnTo>
                </a:path>
              </a:pathLst>
            </a:custGeom>
            <a:ln w="90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229" name="object 56">
              <a:extLst>
                <a:ext uri="{FF2B5EF4-FFF2-40B4-BE49-F238E27FC236}">
                  <a16:creationId xmlns:a16="http://schemas.microsoft.com/office/drawing/2014/main" id="{E61C4A5D-ED27-D3C6-789F-4381F9192D5F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5901" y="3471031"/>
              <a:ext cx="142124" cy="96978"/>
            </a:xfrm>
            <a:prstGeom prst="rect">
              <a:avLst/>
            </a:prstGeom>
          </p:spPr>
        </p:pic>
        <p:pic>
          <p:nvPicPr>
            <p:cNvPr id="230" name="object 59">
              <a:extLst>
                <a:ext uri="{FF2B5EF4-FFF2-40B4-BE49-F238E27FC236}">
                  <a16:creationId xmlns:a16="http://schemas.microsoft.com/office/drawing/2014/main" id="{F9DA71FA-4F07-34F3-A6D8-0B2FFD50CFDA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13103" y="3488896"/>
              <a:ext cx="100193" cy="77948"/>
            </a:xfrm>
            <a:prstGeom prst="rect">
              <a:avLst/>
            </a:prstGeom>
          </p:spPr>
        </p:pic>
        <p:pic>
          <p:nvPicPr>
            <p:cNvPr id="231" name="object 60">
              <a:extLst>
                <a:ext uri="{FF2B5EF4-FFF2-40B4-BE49-F238E27FC236}">
                  <a16:creationId xmlns:a16="http://schemas.microsoft.com/office/drawing/2014/main" id="{24DC2C51-9FC0-A5FF-C533-D38BB0C60BEF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11919" y="3446862"/>
              <a:ext cx="198273" cy="121166"/>
            </a:xfrm>
            <a:prstGeom prst="rect">
              <a:avLst/>
            </a:prstGeom>
          </p:spPr>
        </p:pic>
        <p:sp>
          <p:nvSpPr>
            <p:cNvPr id="232" name="object 63">
              <a:extLst>
                <a:ext uri="{FF2B5EF4-FFF2-40B4-BE49-F238E27FC236}">
                  <a16:creationId xmlns:a16="http://schemas.microsoft.com/office/drawing/2014/main" id="{7E97254F-AFB6-70FD-A72A-79C052639B8A}"/>
                </a:ext>
              </a:extLst>
            </p:cNvPr>
            <p:cNvSpPr/>
            <p:nvPr/>
          </p:nvSpPr>
          <p:spPr>
            <a:xfrm>
              <a:off x="3913103" y="3404598"/>
              <a:ext cx="245269" cy="162401"/>
            </a:xfrm>
            <a:custGeom>
              <a:avLst/>
              <a:gdLst/>
              <a:ahLst/>
              <a:cxnLst/>
              <a:rect l="l" t="t" r="r" b="b"/>
              <a:pathLst>
                <a:path w="327025" h="216535">
                  <a:moveTo>
                    <a:pt x="220481" y="161636"/>
                  </a:moveTo>
                  <a:lnTo>
                    <a:pt x="192953" y="174266"/>
                  </a:lnTo>
                </a:path>
                <a:path w="327025" h="216535">
                  <a:moveTo>
                    <a:pt x="228567" y="150509"/>
                  </a:moveTo>
                  <a:lnTo>
                    <a:pt x="256096" y="137891"/>
                  </a:lnTo>
                </a:path>
                <a:path w="327025" h="216535">
                  <a:moveTo>
                    <a:pt x="264195" y="126752"/>
                  </a:moveTo>
                  <a:lnTo>
                    <a:pt x="291710" y="114134"/>
                  </a:lnTo>
                </a:path>
                <a:path w="327025" h="216535">
                  <a:moveTo>
                    <a:pt x="4074" y="156941"/>
                  </a:moveTo>
                  <a:lnTo>
                    <a:pt x="133591" y="216328"/>
                  </a:lnTo>
                  <a:lnTo>
                    <a:pt x="311675" y="134663"/>
                  </a:lnTo>
                  <a:lnTo>
                    <a:pt x="305445" y="123898"/>
                  </a:lnTo>
                  <a:lnTo>
                    <a:pt x="303368" y="112397"/>
                  </a:lnTo>
                  <a:lnTo>
                    <a:pt x="305445" y="100896"/>
                  </a:lnTo>
                  <a:lnTo>
                    <a:pt x="311675" y="90130"/>
                  </a:lnTo>
                  <a:lnTo>
                    <a:pt x="220933" y="48556"/>
                  </a:lnTo>
                  <a:lnTo>
                    <a:pt x="326618" y="0"/>
                  </a:lnTo>
                  <a:lnTo>
                    <a:pt x="292313" y="12496"/>
                  </a:lnTo>
                  <a:lnTo>
                    <a:pt x="256573" y="21832"/>
                  </a:lnTo>
                  <a:lnTo>
                    <a:pt x="219741" y="27936"/>
                  </a:lnTo>
                  <a:lnTo>
                    <a:pt x="182158" y="30738"/>
                  </a:lnTo>
                  <a:lnTo>
                    <a:pt x="4074" y="112397"/>
                  </a:lnTo>
                  <a:lnTo>
                    <a:pt x="1018" y="123444"/>
                  </a:lnTo>
                  <a:lnTo>
                    <a:pt x="0" y="134669"/>
                  </a:lnTo>
                  <a:lnTo>
                    <a:pt x="1018" y="145893"/>
                  </a:lnTo>
                  <a:lnTo>
                    <a:pt x="4074" y="156941"/>
                  </a:lnTo>
                </a:path>
              </a:pathLst>
            </a:custGeom>
            <a:ln w="9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B755CA00-8FF6-45AA-B333-FA9DFF90840F}"/>
                </a:ext>
              </a:extLst>
            </p:cNvPr>
            <p:cNvGrpSpPr/>
            <p:nvPr/>
          </p:nvGrpSpPr>
          <p:grpSpPr>
            <a:xfrm>
              <a:off x="3419728" y="3092973"/>
              <a:ext cx="761949" cy="514952"/>
              <a:chOff x="3419728" y="3092973"/>
              <a:chExt cx="761949" cy="514952"/>
            </a:xfrm>
          </p:grpSpPr>
          <p:pic>
            <p:nvPicPr>
              <p:cNvPr id="234" name="object 37">
                <a:extLst>
                  <a:ext uri="{FF2B5EF4-FFF2-40B4-BE49-F238E27FC236}">
                    <a16:creationId xmlns:a16="http://schemas.microsoft.com/office/drawing/2014/main" id="{A706492B-472A-092A-50CD-4184AF577ABE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419728" y="3092973"/>
                <a:ext cx="761949" cy="514952"/>
              </a:xfrm>
              <a:prstGeom prst="rect">
                <a:avLst/>
              </a:prstGeom>
            </p:spPr>
          </p:pic>
          <p:grpSp>
            <p:nvGrpSpPr>
              <p:cNvPr id="235" name="Group 234">
                <a:extLst>
                  <a:ext uri="{FF2B5EF4-FFF2-40B4-BE49-F238E27FC236}">
                    <a16:creationId xmlns:a16="http://schemas.microsoft.com/office/drawing/2014/main" id="{29B5B88F-066B-EF3A-5768-CE4AF68BBA6A}"/>
                  </a:ext>
                </a:extLst>
              </p:cNvPr>
              <p:cNvGrpSpPr/>
              <p:nvPr/>
            </p:nvGrpSpPr>
            <p:grpSpPr>
              <a:xfrm>
                <a:off x="3425699" y="3254068"/>
                <a:ext cx="732395" cy="285122"/>
                <a:chOff x="3425699" y="3254068"/>
                <a:chExt cx="732395" cy="285122"/>
              </a:xfrm>
            </p:grpSpPr>
            <p:pic>
              <p:nvPicPr>
                <p:cNvPr id="236" name="object 39">
                  <a:extLst>
                    <a:ext uri="{FF2B5EF4-FFF2-40B4-BE49-F238E27FC236}">
                      <a16:creationId xmlns:a16="http://schemas.microsoft.com/office/drawing/2014/main" id="{26DF47EB-197E-24FC-0E61-1EE9019838F0}"/>
                    </a:ext>
                  </a:extLst>
                </p:cNvPr>
                <p:cNvPicPr/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3436616" y="3256820"/>
                  <a:ext cx="27675" cy="24600"/>
                </a:xfrm>
                <a:prstGeom prst="rect">
                  <a:avLst/>
                </a:prstGeom>
              </p:spPr>
            </p:pic>
            <p:pic>
              <p:nvPicPr>
                <p:cNvPr id="237" name="object 40">
                  <a:extLst>
                    <a:ext uri="{FF2B5EF4-FFF2-40B4-BE49-F238E27FC236}">
                      <a16:creationId xmlns:a16="http://schemas.microsoft.com/office/drawing/2014/main" id="{F8785289-2D2B-BBAA-3D0D-39E16D69742E}"/>
                    </a:ext>
                  </a:extLst>
                </p:cNvPr>
                <p:cNvPicPr/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500153" y="3290623"/>
                  <a:ext cx="68349" cy="65034"/>
                </a:xfrm>
                <a:prstGeom prst="rect">
                  <a:avLst/>
                </a:prstGeom>
              </p:spPr>
            </p:pic>
            <p:pic>
              <p:nvPicPr>
                <p:cNvPr id="238" name="object 41">
                  <a:extLst>
                    <a:ext uri="{FF2B5EF4-FFF2-40B4-BE49-F238E27FC236}">
                      <a16:creationId xmlns:a16="http://schemas.microsoft.com/office/drawing/2014/main" id="{379287FA-AE09-1A7B-34A1-6C628B276FA1}"/>
                    </a:ext>
                  </a:extLst>
                </p:cNvPr>
                <p:cNvPicPr/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3500153" y="3369080"/>
                  <a:ext cx="68349" cy="65034"/>
                </a:xfrm>
                <a:prstGeom prst="rect">
                  <a:avLst/>
                </a:prstGeom>
              </p:spPr>
            </p:pic>
            <p:sp>
              <p:nvSpPr>
                <p:cNvPr id="239" name="object 42">
                  <a:extLst>
                    <a:ext uri="{FF2B5EF4-FFF2-40B4-BE49-F238E27FC236}">
                      <a16:creationId xmlns:a16="http://schemas.microsoft.com/office/drawing/2014/main" id="{D3A92FFA-180C-A8DF-530B-ECBBD61A938E}"/>
                    </a:ext>
                  </a:extLst>
                </p:cNvPr>
                <p:cNvSpPr/>
                <p:nvPr/>
              </p:nvSpPr>
              <p:spPr>
                <a:xfrm>
                  <a:off x="3517230" y="3305398"/>
                  <a:ext cx="34290" cy="110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0" h="147954">
                      <a:moveTo>
                        <a:pt x="42761" y="15710"/>
                      </a:moveTo>
                      <a:lnTo>
                        <a:pt x="38666" y="8525"/>
                      </a:lnTo>
                      <a:lnTo>
                        <a:pt x="31764" y="3207"/>
                      </a:lnTo>
                      <a:lnTo>
                        <a:pt x="22916" y="213"/>
                      </a:lnTo>
                      <a:lnTo>
                        <a:pt x="12988" y="0"/>
                      </a:lnTo>
                      <a:lnTo>
                        <a:pt x="5390" y="5290"/>
                      </a:lnTo>
                      <a:lnTo>
                        <a:pt x="959" y="12207"/>
                      </a:lnTo>
                      <a:lnTo>
                        <a:pt x="0" y="19929"/>
                      </a:lnTo>
                      <a:lnTo>
                        <a:pt x="2815" y="27634"/>
                      </a:lnTo>
                      <a:lnTo>
                        <a:pt x="6912" y="34826"/>
                      </a:lnTo>
                      <a:lnTo>
                        <a:pt x="13819" y="40147"/>
                      </a:lnTo>
                      <a:lnTo>
                        <a:pt x="22671" y="43142"/>
                      </a:lnTo>
                      <a:lnTo>
                        <a:pt x="32601" y="43356"/>
                      </a:lnTo>
                      <a:lnTo>
                        <a:pt x="40197" y="38059"/>
                      </a:lnTo>
                      <a:lnTo>
                        <a:pt x="44623" y="31138"/>
                      </a:lnTo>
                      <a:lnTo>
                        <a:pt x="45578" y="23415"/>
                      </a:lnTo>
                      <a:lnTo>
                        <a:pt x="42761" y="15710"/>
                      </a:lnTo>
                      <a:close/>
                    </a:path>
                    <a:path w="45720" h="147954">
                      <a:moveTo>
                        <a:pt x="42761" y="120319"/>
                      </a:moveTo>
                      <a:lnTo>
                        <a:pt x="38666" y="113128"/>
                      </a:lnTo>
                      <a:lnTo>
                        <a:pt x="31764" y="107808"/>
                      </a:lnTo>
                      <a:lnTo>
                        <a:pt x="22916" y="104816"/>
                      </a:lnTo>
                      <a:lnTo>
                        <a:pt x="12988" y="104608"/>
                      </a:lnTo>
                      <a:lnTo>
                        <a:pt x="5392" y="109899"/>
                      </a:lnTo>
                      <a:lnTo>
                        <a:pt x="965" y="116816"/>
                      </a:lnTo>
                      <a:lnTo>
                        <a:pt x="6" y="124538"/>
                      </a:lnTo>
                      <a:lnTo>
                        <a:pt x="2815" y="132243"/>
                      </a:lnTo>
                      <a:lnTo>
                        <a:pt x="6912" y="139435"/>
                      </a:lnTo>
                      <a:lnTo>
                        <a:pt x="13819" y="144754"/>
                      </a:lnTo>
                      <a:lnTo>
                        <a:pt x="22671" y="147746"/>
                      </a:lnTo>
                      <a:lnTo>
                        <a:pt x="32602" y="147954"/>
                      </a:lnTo>
                      <a:lnTo>
                        <a:pt x="40197" y="142664"/>
                      </a:lnTo>
                      <a:lnTo>
                        <a:pt x="44623" y="135746"/>
                      </a:lnTo>
                      <a:lnTo>
                        <a:pt x="45578" y="128024"/>
                      </a:lnTo>
                      <a:lnTo>
                        <a:pt x="42761" y="120319"/>
                      </a:lnTo>
                      <a:close/>
                    </a:path>
                  </a:pathLst>
                </a:custGeom>
                <a:ln w="4944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  <p:pic>
              <p:nvPicPr>
                <p:cNvPr id="240" name="object 43">
                  <a:extLst>
                    <a:ext uri="{FF2B5EF4-FFF2-40B4-BE49-F238E27FC236}">
                      <a16:creationId xmlns:a16="http://schemas.microsoft.com/office/drawing/2014/main" id="{D970D4AA-7E44-71B6-BFA5-E703DD856053}"/>
                    </a:ext>
                  </a:extLst>
                </p:cNvPr>
                <p:cNvPicPr/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3584213" y="3316577"/>
                  <a:ext cx="38679" cy="150122"/>
                </a:xfrm>
                <a:prstGeom prst="rect">
                  <a:avLst/>
                </a:prstGeom>
              </p:spPr>
            </p:pic>
            <p:pic>
              <p:nvPicPr>
                <p:cNvPr id="241" name="object 44">
                  <a:extLst>
                    <a:ext uri="{FF2B5EF4-FFF2-40B4-BE49-F238E27FC236}">
                      <a16:creationId xmlns:a16="http://schemas.microsoft.com/office/drawing/2014/main" id="{D3304DC6-A68E-8D04-7A87-C7AC8338CC2C}"/>
                    </a:ext>
                  </a:extLst>
                </p:cNvPr>
                <p:cNvPicPr/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3635254" y="3340630"/>
                  <a:ext cx="38669" cy="150122"/>
                </a:xfrm>
                <a:prstGeom prst="rect">
                  <a:avLst/>
                </a:prstGeom>
              </p:spPr>
            </p:pic>
            <p:pic>
              <p:nvPicPr>
                <p:cNvPr id="242" name="object 45">
                  <a:extLst>
                    <a:ext uri="{FF2B5EF4-FFF2-40B4-BE49-F238E27FC236}">
                      <a16:creationId xmlns:a16="http://schemas.microsoft.com/office/drawing/2014/main" id="{A5F13652-2C48-0909-E92E-592DF1519E11}"/>
                    </a:ext>
                  </a:extLst>
                </p:cNvPr>
                <p:cNvPicPr/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3686273" y="3364693"/>
                  <a:ext cx="38669" cy="150122"/>
                </a:xfrm>
                <a:prstGeom prst="rect">
                  <a:avLst/>
                </a:prstGeom>
              </p:spPr>
            </p:pic>
            <p:pic>
              <p:nvPicPr>
                <p:cNvPr id="243" name="object 46">
                  <a:extLst>
                    <a:ext uri="{FF2B5EF4-FFF2-40B4-BE49-F238E27FC236}">
                      <a16:creationId xmlns:a16="http://schemas.microsoft.com/office/drawing/2014/main" id="{93410486-D410-19FF-3D76-F42738D76B8F}"/>
                    </a:ext>
                  </a:extLst>
                </p:cNvPr>
                <p:cNvPicPr/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3737302" y="3388747"/>
                  <a:ext cx="38658" cy="150122"/>
                </a:xfrm>
                <a:prstGeom prst="rect">
                  <a:avLst/>
                </a:prstGeom>
              </p:spPr>
            </p:pic>
            <p:sp>
              <p:nvSpPr>
                <p:cNvPr id="244" name="object 47">
                  <a:extLst>
                    <a:ext uri="{FF2B5EF4-FFF2-40B4-BE49-F238E27FC236}">
                      <a16:creationId xmlns:a16="http://schemas.microsoft.com/office/drawing/2014/main" id="{68F7B952-2F95-91EF-A1BB-F6F4404D30D0}"/>
                    </a:ext>
                  </a:extLst>
                </p:cNvPr>
                <p:cNvSpPr/>
                <p:nvPr/>
              </p:nvSpPr>
              <p:spPr>
                <a:xfrm>
                  <a:off x="3584213" y="3316577"/>
                  <a:ext cx="191928" cy="206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904" h="274954">
                      <a:moveTo>
                        <a:pt x="0" y="178311"/>
                      </a:moveTo>
                      <a:lnTo>
                        <a:pt x="1439" y="0"/>
                      </a:lnTo>
                      <a:lnTo>
                        <a:pt x="51572" y="21863"/>
                      </a:lnTo>
                    </a:path>
                    <a:path w="255904" h="274954">
                      <a:moveTo>
                        <a:pt x="68053" y="210372"/>
                      </a:moveTo>
                      <a:lnTo>
                        <a:pt x="69478" y="32071"/>
                      </a:lnTo>
                      <a:lnTo>
                        <a:pt x="119611" y="53935"/>
                      </a:lnTo>
                    </a:path>
                    <a:path w="255904" h="274954">
                      <a:moveTo>
                        <a:pt x="136078" y="242455"/>
                      </a:moveTo>
                      <a:lnTo>
                        <a:pt x="137503" y="64154"/>
                      </a:lnTo>
                      <a:lnTo>
                        <a:pt x="187636" y="86018"/>
                      </a:lnTo>
                    </a:path>
                    <a:path w="255904" h="274954">
                      <a:moveTo>
                        <a:pt x="204117" y="274527"/>
                      </a:moveTo>
                      <a:lnTo>
                        <a:pt x="205542" y="96226"/>
                      </a:lnTo>
                      <a:lnTo>
                        <a:pt x="255662" y="118090"/>
                      </a:lnTo>
                    </a:path>
                  </a:pathLst>
                </a:custGeom>
                <a:ln w="4944">
                  <a:solidFill>
                    <a:srgbClr val="5895B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  <p:sp>
              <p:nvSpPr>
                <p:cNvPr id="245" name="object 48">
                  <a:extLst>
                    <a:ext uri="{FF2B5EF4-FFF2-40B4-BE49-F238E27FC236}">
                      <a16:creationId xmlns:a16="http://schemas.microsoft.com/office/drawing/2014/main" id="{0D247932-DA35-C630-773F-D7B5496E86D0}"/>
                    </a:ext>
                  </a:extLst>
                </p:cNvPr>
                <p:cNvSpPr/>
                <p:nvPr/>
              </p:nvSpPr>
              <p:spPr>
                <a:xfrm>
                  <a:off x="3584213" y="3332974"/>
                  <a:ext cx="191928" cy="206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904" h="274954">
                      <a:moveTo>
                        <a:pt x="255676" y="96226"/>
                      </a:moveTo>
                      <a:lnTo>
                        <a:pt x="254251" y="274527"/>
                      </a:lnTo>
                      <a:lnTo>
                        <a:pt x="204131" y="252664"/>
                      </a:lnTo>
                    </a:path>
                    <a:path w="255904" h="274954">
                      <a:moveTo>
                        <a:pt x="187636" y="64154"/>
                      </a:moveTo>
                      <a:lnTo>
                        <a:pt x="186211" y="242455"/>
                      </a:lnTo>
                      <a:lnTo>
                        <a:pt x="136078" y="220592"/>
                      </a:lnTo>
                    </a:path>
                    <a:path w="255904" h="274954">
                      <a:moveTo>
                        <a:pt x="119611" y="32071"/>
                      </a:moveTo>
                      <a:lnTo>
                        <a:pt x="118186" y="210372"/>
                      </a:lnTo>
                      <a:lnTo>
                        <a:pt x="68053" y="188509"/>
                      </a:lnTo>
                    </a:path>
                    <a:path w="255904" h="274954">
                      <a:moveTo>
                        <a:pt x="51572" y="0"/>
                      </a:moveTo>
                      <a:lnTo>
                        <a:pt x="50133" y="178300"/>
                      </a:lnTo>
                      <a:lnTo>
                        <a:pt x="0" y="156448"/>
                      </a:lnTo>
                    </a:path>
                  </a:pathLst>
                </a:custGeom>
                <a:ln w="4944">
                  <a:solidFill>
                    <a:srgbClr val="FFFF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  <p:pic>
              <p:nvPicPr>
                <p:cNvPr id="246" name="object 49">
                  <a:extLst>
                    <a:ext uri="{FF2B5EF4-FFF2-40B4-BE49-F238E27FC236}">
                      <a16:creationId xmlns:a16="http://schemas.microsoft.com/office/drawing/2014/main" id="{93A9FD17-728F-79D5-EDC3-61CE0FC5B7B6}"/>
                    </a:ext>
                  </a:extLst>
                </p:cNvPr>
                <p:cNvPicPr/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3429603" y="3257989"/>
                  <a:ext cx="67102" cy="182639"/>
                </a:xfrm>
                <a:prstGeom prst="rect">
                  <a:avLst/>
                </a:prstGeom>
              </p:spPr>
            </p:pic>
            <p:pic>
              <p:nvPicPr>
                <p:cNvPr id="247" name="object 52">
                  <a:extLst>
                    <a:ext uri="{FF2B5EF4-FFF2-40B4-BE49-F238E27FC236}">
                      <a16:creationId xmlns:a16="http://schemas.microsoft.com/office/drawing/2014/main" id="{343921E4-3863-754D-B596-067C26287A56}"/>
                    </a:ext>
                  </a:extLst>
                </p:cNvPr>
                <p:cNvPicPr/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3425699" y="3254068"/>
                  <a:ext cx="74911" cy="190457"/>
                </a:xfrm>
                <a:prstGeom prst="rect">
                  <a:avLst/>
                </a:prstGeom>
              </p:spPr>
            </p:pic>
            <p:pic>
              <p:nvPicPr>
                <p:cNvPr id="248" name="object 53">
                  <a:extLst>
                    <a:ext uri="{FF2B5EF4-FFF2-40B4-BE49-F238E27FC236}">
                      <a16:creationId xmlns:a16="http://schemas.microsoft.com/office/drawing/2014/main" id="{C51C580A-14DD-9F36-12F3-935014FC8A71}"/>
                    </a:ext>
                  </a:extLst>
                </p:cNvPr>
                <p:cNvPicPr/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3840631" y="3443335"/>
                  <a:ext cx="27674" cy="24608"/>
                </a:xfrm>
                <a:prstGeom prst="rect">
                  <a:avLst/>
                </a:prstGeom>
              </p:spPr>
            </p:pic>
            <p:pic>
              <p:nvPicPr>
                <p:cNvPr id="249" name="object 57">
                  <a:extLst>
                    <a:ext uri="{FF2B5EF4-FFF2-40B4-BE49-F238E27FC236}">
                      <a16:creationId xmlns:a16="http://schemas.microsoft.com/office/drawing/2014/main" id="{341DAFB5-6AF1-43EE-43F3-BB8EB778A17F}"/>
                    </a:ext>
                  </a:extLst>
                </p:cNvPr>
                <p:cNvPicPr/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>
                  <a:off x="3916159" y="3427652"/>
                  <a:ext cx="230701" cy="105788"/>
                </a:xfrm>
                <a:prstGeom prst="rect">
                  <a:avLst/>
                </a:prstGeom>
              </p:spPr>
            </p:pic>
            <p:sp>
              <p:nvSpPr>
                <p:cNvPr id="250" name="object 58">
                  <a:extLst>
                    <a:ext uri="{FF2B5EF4-FFF2-40B4-BE49-F238E27FC236}">
                      <a16:creationId xmlns:a16="http://schemas.microsoft.com/office/drawing/2014/main" id="{D291D4F8-7F6C-0AA7-0BEF-11969AD5473B}"/>
                    </a:ext>
                  </a:extLst>
                </p:cNvPr>
                <p:cNvSpPr/>
                <p:nvPr/>
              </p:nvSpPr>
              <p:spPr>
                <a:xfrm>
                  <a:off x="3916159" y="3427652"/>
                  <a:ext cx="230981" cy="106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975" h="141604">
                      <a:moveTo>
                        <a:pt x="129517" y="141051"/>
                      </a:moveTo>
                      <a:lnTo>
                        <a:pt x="307601" y="59392"/>
                      </a:lnTo>
                      <a:lnTo>
                        <a:pt x="178084" y="0"/>
                      </a:lnTo>
                      <a:lnTo>
                        <a:pt x="0" y="81658"/>
                      </a:lnTo>
                      <a:lnTo>
                        <a:pt x="129517" y="141051"/>
                      </a:lnTo>
                      <a:close/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  <p:pic>
              <p:nvPicPr>
                <p:cNvPr id="251" name="object 61">
                  <a:extLst>
                    <a:ext uri="{FF2B5EF4-FFF2-40B4-BE49-F238E27FC236}">
                      <a16:creationId xmlns:a16="http://schemas.microsoft.com/office/drawing/2014/main" id="{79BC4E39-27D2-2DF1-5E7C-BD0EB566CB50}"/>
                    </a:ext>
                  </a:extLst>
                </p:cNvPr>
                <p:cNvPicPr/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>
                  <a:off x="3916159" y="3404598"/>
                  <a:ext cx="241908" cy="84298"/>
                </a:xfrm>
                <a:prstGeom prst="rect">
                  <a:avLst/>
                </a:prstGeom>
              </p:spPr>
            </p:pic>
            <p:sp>
              <p:nvSpPr>
                <p:cNvPr id="252" name="object 62">
                  <a:extLst>
                    <a:ext uri="{FF2B5EF4-FFF2-40B4-BE49-F238E27FC236}">
                      <a16:creationId xmlns:a16="http://schemas.microsoft.com/office/drawing/2014/main" id="{B9B7C8DB-1D34-0815-9CEE-21D8777BE0ED}"/>
                    </a:ext>
                  </a:extLst>
                </p:cNvPr>
                <p:cNvSpPr/>
                <p:nvPr/>
              </p:nvSpPr>
              <p:spPr>
                <a:xfrm>
                  <a:off x="3916159" y="3404598"/>
                  <a:ext cx="241935" cy="84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579" h="112395">
                      <a:moveTo>
                        <a:pt x="144459" y="81658"/>
                      </a:moveTo>
                      <a:lnTo>
                        <a:pt x="322544" y="0"/>
                      </a:lnTo>
                      <a:lnTo>
                        <a:pt x="288239" y="12496"/>
                      </a:lnTo>
                      <a:lnTo>
                        <a:pt x="252499" y="21832"/>
                      </a:lnTo>
                      <a:lnTo>
                        <a:pt x="215667" y="27936"/>
                      </a:lnTo>
                      <a:lnTo>
                        <a:pt x="178084" y="30738"/>
                      </a:lnTo>
                      <a:lnTo>
                        <a:pt x="0" y="112397"/>
                      </a:lnTo>
                      <a:lnTo>
                        <a:pt x="37574" y="109595"/>
                      </a:lnTo>
                      <a:lnTo>
                        <a:pt x="74404" y="103491"/>
                      </a:lnTo>
                      <a:lnTo>
                        <a:pt x="110147" y="94155"/>
                      </a:lnTo>
                      <a:lnTo>
                        <a:pt x="144459" y="81658"/>
                      </a:lnTo>
                      <a:close/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550"/>
                </a:p>
              </p:txBody>
            </p:sp>
          </p:grpSp>
        </p:grpSp>
      </p:grp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1DC0F378-4DFB-1B1C-FE18-D2B0EB7F9F81}"/>
              </a:ext>
            </a:extLst>
          </p:cNvPr>
          <p:cNvCxnSpPr>
            <a:endCxn id="234" idx="0"/>
          </p:cNvCxnSpPr>
          <p:nvPr/>
        </p:nvCxnSpPr>
        <p:spPr bwMode="auto">
          <a:xfrm flipH="1">
            <a:off x="3657576" y="3542142"/>
            <a:ext cx="93079" cy="2097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815382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7061" y="948287"/>
            <a:ext cx="5869877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6" dirty="0"/>
              <a:t>Note</a:t>
            </a:r>
            <a:r>
              <a:rPr spc="-98" dirty="0"/>
              <a:t> </a:t>
            </a:r>
            <a:r>
              <a:rPr spc="-4" dirty="0"/>
              <a:t>IP</a:t>
            </a:r>
            <a:r>
              <a:rPr spc="-94" dirty="0"/>
              <a:t> </a:t>
            </a:r>
            <a:r>
              <a:rPr spc="-30" dirty="0"/>
              <a:t>manipulation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4626" y="1954801"/>
            <a:ext cx="7494746" cy="4190571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indent="-171926">
              <a:spcBef>
                <a:spcPts val="578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Client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sends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message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load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balancer.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19" dirty="0">
                <a:latin typeface="Calibri"/>
                <a:cs typeface="Calibri"/>
              </a:rPr>
              <a:t>Gateway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intercepts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message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changes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source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 its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IP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99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19" dirty="0">
                <a:latin typeface="Calibri"/>
                <a:cs typeface="Calibri"/>
              </a:rPr>
              <a:t>Gateway </a:t>
            </a:r>
            <a:r>
              <a:rPr sz="2400" spc="-8" dirty="0">
                <a:latin typeface="Calibri"/>
                <a:cs typeface="Calibri"/>
              </a:rPr>
              <a:t>sends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message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load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balancer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Load</a:t>
            </a:r>
            <a:r>
              <a:rPr sz="2400" spc="-8" dirty="0">
                <a:latin typeface="Calibri"/>
                <a:cs typeface="Calibri"/>
              </a:rPr>
              <a:t> balancer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changes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destination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38" dirty="0">
                <a:latin typeface="Calibri"/>
                <a:cs typeface="Calibri"/>
              </a:rPr>
              <a:t>server.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Load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balancer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changes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destination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IP </a:t>
            </a:r>
            <a:r>
              <a:rPr sz="2400" spc="-8" dirty="0">
                <a:latin typeface="Calibri"/>
                <a:cs typeface="Calibri"/>
              </a:rPr>
              <a:t>but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not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spc="-8" dirty="0">
                <a:latin typeface="Calibri"/>
                <a:cs typeface="Calibri"/>
              </a:rPr>
              <a:t>source.</a:t>
            </a:r>
            <a:endParaRPr sz="2400" dirty="0">
              <a:latin typeface="Calibri"/>
              <a:cs typeface="Calibri"/>
            </a:endParaRPr>
          </a:p>
          <a:p>
            <a:pPr marL="180975" marR="3810" indent="-171926">
              <a:spcBef>
                <a:spcPts val="784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Server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always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sends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message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back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what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thinks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source.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this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example,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38" dirty="0">
                <a:latin typeface="Calibri"/>
                <a:cs typeface="Calibri"/>
              </a:rPr>
              <a:t>gateway.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reply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goes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directly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back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38" dirty="0">
                <a:latin typeface="Calibri"/>
                <a:cs typeface="Calibri"/>
              </a:rPr>
              <a:t>gateway.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69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19" dirty="0">
                <a:latin typeface="Calibri"/>
                <a:cs typeface="Calibri"/>
              </a:rPr>
              <a:t>Gateway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sends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reply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client.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874823"/>
            <a:ext cx="5151311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4" dirty="0"/>
              <a:t>Routing</a:t>
            </a:r>
            <a:r>
              <a:rPr spc="-116" dirty="0"/>
              <a:t> </a:t>
            </a:r>
            <a:r>
              <a:rPr spc="-26" dirty="0"/>
              <a:t>algorithms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02370"/>
            <a:ext cx="7683341" cy="4034438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80975" marR="701993" indent="-171926">
              <a:spcBef>
                <a:spcPts val="360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Load </a:t>
            </a:r>
            <a:r>
              <a:rPr sz="2400" spc="-11" dirty="0">
                <a:latin typeface="Calibri"/>
                <a:cs typeface="Calibri"/>
              </a:rPr>
              <a:t>balancers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use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variety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algorithms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choose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instance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for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message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76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15" dirty="0">
                <a:latin typeface="Calibri"/>
                <a:cs typeface="Calibri"/>
              </a:rPr>
              <a:t>Round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robin.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Rotate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requests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evenly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19" dirty="0">
                <a:latin typeface="Calibri"/>
                <a:cs typeface="Calibri"/>
              </a:rPr>
              <a:t>Weighted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round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robin.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Rotate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requests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according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some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weighting.</a:t>
            </a:r>
            <a:endParaRPr sz="2400" dirty="0">
              <a:latin typeface="Calibri"/>
              <a:cs typeface="Calibri"/>
            </a:endParaRPr>
          </a:p>
          <a:p>
            <a:pPr marL="180975" marR="150971" indent="-171926">
              <a:spcBef>
                <a:spcPts val="776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Hash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IP </a:t>
            </a:r>
            <a:r>
              <a:rPr sz="2400" spc="-8" dirty="0">
                <a:latin typeface="Calibri"/>
                <a:cs typeface="Calibri"/>
              </a:rPr>
              <a:t>address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source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determine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instance.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Means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request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particular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client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always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sent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same</a:t>
            </a:r>
            <a:r>
              <a:rPr sz="2400" spc="4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instance.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This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not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recommended.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61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Note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these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algorithms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do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not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require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knowledge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instance’s</a:t>
            </a:r>
            <a:r>
              <a:rPr lang="en-US" sz="2400" spc="-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load.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5284946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6" dirty="0"/>
              <a:t>Suppose</a:t>
            </a:r>
            <a:r>
              <a:rPr spc="-94" dirty="0"/>
              <a:t> </a:t>
            </a:r>
            <a:r>
              <a:rPr spc="-30" dirty="0"/>
              <a:t>servers</a:t>
            </a:r>
            <a:r>
              <a:rPr spc="-83" dirty="0"/>
              <a:t> </a:t>
            </a:r>
            <a:r>
              <a:rPr spc="-30" dirty="0"/>
              <a:t>are</a:t>
            </a:r>
            <a:r>
              <a:rPr spc="-71" dirty="0"/>
              <a:t> </a:t>
            </a:r>
            <a:r>
              <a:rPr spc="-30" dirty="0"/>
              <a:t>overloaded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8189"/>
            <a:ext cx="7303770" cy="2469587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indent="-171926">
              <a:spcBef>
                <a:spcPts val="578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As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load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grows,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existing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resources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may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not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sufficient.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Autoscaling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mechanism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creating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new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instances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38" dirty="0">
                <a:latin typeface="Calibri"/>
                <a:cs typeface="Calibri"/>
              </a:rPr>
              <a:t>server.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99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Set </a:t>
            </a:r>
            <a:r>
              <a:rPr sz="2400" spc="-4" dirty="0">
                <a:latin typeface="Calibri"/>
                <a:cs typeface="Calibri"/>
              </a:rPr>
              <a:t>up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spc="-8" dirty="0">
                <a:latin typeface="Calibri"/>
                <a:cs typeface="Calibri"/>
              </a:rPr>
              <a:t>collection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rules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determine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80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Under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conditions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-4" dirty="0">
                <a:latin typeface="Calibri"/>
                <a:cs typeface="Calibri"/>
              </a:rPr>
              <a:t> new</a:t>
            </a:r>
            <a:r>
              <a:rPr sz="2400" spc="-8" dirty="0">
                <a:latin typeface="Calibri"/>
                <a:cs typeface="Calibri"/>
              </a:rPr>
              <a:t> servers </a:t>
            </a:r>
            <a:r>
              <a:rPr sz="2400" dirty="0">
                <a:latin typeface="Calibri"/>
                <a:cs typeface="Calibri"/>
              </a:rPr>
              <a:t>added</a:t>
            </a:r>
          </a:p>
          <a:p>
            <a:pPr marL="523875" lvl="1" indent="-171926">
              <a:spcBef>
                <a:spcPts val="153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Under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what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conditions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servers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deleted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872704"/>
            <a:ext cx="5298757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Cloud</a:t>
            </a:r>
            <a:r>
              <a:rPr spc="-90" dirty="0"/>
              <a:t> </a:t>
            </a:r>
            <a:r>
              <a:rPr spc="-34" dirty="0"/>
              <a:t>characteristics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16042" y="1995076"/>
            <a:ext cx="7711916" cy="4034438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80975" marR="307657" indent="-171926">
              <a:spcBef>
                <a:spcPts val="360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public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cloud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available over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internet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anyone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who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pay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-8" dirty="0">
                <a:latin typeface="Calibri"/>
                <a:cs typeface="Calibri"/>
              </a:rPr>
              <a:t> what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they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use.</a:t>
            </a:r>
            <a:endParaRPr sz="2400" dirty="0">
              <a:latin typeface="Calibri"/>
              <a:cs typeface="Calibri"/>
            </a:endParaRPr>
          </a:p>
          <a:p>
            <a:pPr marL="180975" marR="900589" indent="-171926">
              <a:spcBef>
                <a:spcPts val="761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private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cloud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owned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by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spc="-8" dirty="0">
                <a:latin typeface="Calibri"/>
                <a:cs typeface="Calibri"/>
              </a:rPr>
              <a:t>single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organization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 </a:t>
            </a:r>
            <a:r>
              <a:rPr sz="2400" spc="-8" dirty="0">
                <a:latin typeface="Calibri"/>
                <a:cs typeface="Calibri"/>
              </a:rPr>
              <a:t>usage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restricted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members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</a:t>
            </a:r>
            <a:r>
              <a:rPr sz="2400" spc="-11" dirty="0">
                <a:latin typeface="Calibri"/>
                <a:cs typeface="Calibri"/>
              </a:rPr>
              <a:t>that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organization.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69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public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cloud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has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several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characteristics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80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9" dirty="0">
                <a:latin typeface="Calibri"/>
                <a:cs typeface="Calibri"/>
              </a:rPr>
              <a:t>You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pay</a:t>
            </a:r>
            <a:r>
              <a:rPr sz="2400" spc="-4" dirty="0">
                <a:latin typeface="Calibri"/>
                <a:cs typeface="Calibri"/>
              </a:rPr>
              <a:t> only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what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you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use.</a:t>
            </a:r>
            <a:endParaRPr sz="2400" dirty="0">
              <a:latin typeface="Calibri"/>
              <a:cs typeface="Calibri"/>
            </a:endParaRPr>
          </a:p>
          <a:p>
            <a:pPr marL="523875" marR="3810" lvl="1" indent="-171450">
              <a:spcBef>
                <a:spcPts val="401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storage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computation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services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i="1" spc="-4" dirty="0">
                <a:latin typeface="Calibri"/>
                <a:cs typeface="Calibri"/>
              </a:rPr>
              <a:t>elastic</a:t>
            </a:r>
            <a:r>
              <a:rPr sz="2400" spc="-4" dirty="0">
                <a:latin typeface="Calibri"/>
                <a:cs typeface="Calibri"/>
              </a:rPr>
              <a:t>,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meaning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can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grow </a:t>
            </a:r>
            <a:r>
              <a:rPr sz="2400" spc="-4" dirty="0">
                <a:latin typeface="Calibri"/>
                <a:cs typeface="Calibri"/>
              </a:rPr>
              <a:t>or </a:t>
            </a:r>
            <a:r>
              <a:rPr sz="2400" spc="-39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shrink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your</a:t>
            </a:r>
            <a:r>
              <a:rPr sz="2400" spc="-4" dirty="0">
                <a:latin typeface="Calibri"/>
                <a:cs typeface="Calibri"/>
              </a:rPr>
              <a:t> needs change.</a:t>
            </a:r>
            <a:endParaRPr sz="2400" dirty="0">
              <a:latin typeface="Calibri"/>
              <a:cs typeface="Calibri"/>
            </a:endParaRPr>
          </a:p>
          <a:p>
            <a:pPr marL="523875" marR="591979" lvl="1" indent="-171450">
              <a:spcBef>
                <a:spcPts val="382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38" dirty="0">
                <a:latin typeface="Calibri"/>
                <a:cs typeface="Calibri"/>
              </a:rPr>
              <a:t>Your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use of</a:t>
            </a:r>
            <a:r>
              <a:rPr sz="2400" dirty="0">
                <a:latin typeface="Calibri"/>
                <a:cs typeface="Calibri"/>
              </a:rPr>
              <a:t> the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cloud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i="1" spc="-4" dirty="0">
                <a:latin typeface="Calibri"/>
                <a:cs typeface="Calibri"/>
              </a:rPr>
              <a:t>self-provisioned</a:t>
            </a:r>
            <a:r>
              <a:rPr sz="2400" spc="-4" dirty="0">
                <a:latin typeface="Calibri"/>
                <a:cs typeface="Calibri"/>
              </a:rPr>
              <a:t>: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9" dirty="0">
                <a:latin typeface="Calibri"/>
                <a:cs typeface="Calibri"/>
              </a:rPr>
              <a:t>You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create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8" dirty="0">
                <a:latin typeface="Calibri"/>
                <a:cs typeface="Calibri"/>
              </a:rPr>
              <a:t>account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can </a:t>
            </a:r>
            <a:r>
              <a:rPr sz="2400" spc="-39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immediately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begin using </a:t>
            </a:r>
            <a:r>
              <a:rPr sz="2400" dirty="0">
                <a:latin typeface="Calibri"/>
                <a:cs typeface="Calibri"/>
              </a:rPr>
              <a:t>it.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3163" y="433153"/>
            <a:ext cx="4890611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4" dirty="0"/>
              <a:t>First</a:t>
            </a:r>
            <a:r>
              <a:rPr spc="-71" dirty="0"/>
              <a:t> </a:t>
            </a:r>
            <a:r>
              <a:rPr spc="-30" dirty="0"/>
              <a:t>there</a:t>
            </a:r>
            <a:r>
              <a:rPr spc="-83" dirty="0"/>
              <a:t> </a:t>
            </a:r>
            <a:r>
              <a:rPr spc="-41" dirty="0"/>
              <a:t>were</a:t>
            </a:r>
            <a:r>
              <a:rPr spc="-75" dirty="0"/>
              <a:t> </a:t>
            </a:r>
            <a:r>
              <a:rPr spc="-30" dirty="0"/>
              <a:t>three</a:t>
            </a:r>
            <a:r>
              <a:rPr spc="-75" dirty="0"/>
              <a:t> </a:t>
            </a:r>
            <a:r>
              <a:rPr spc="-30" dirty="0"/>
              <a:t>servers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60629" y="4232338"/>
            <a:ext cx="806768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-4" dirty="0">
                <a:latin typeface="Arial MT"/>
                <a:cs typeface="Arial MT"/>
              </a:rPr>
              <a:t>S</a:t>
            </a:r>
            <a:r>
              <a:rPr sz="1800" spc="-11" dirty="0">
                <a:latin typeface="Arial MT"/>
                <a:cs typeface="Arial MT"/>
              </a:rPr>
              <a:t>e</a:t>
            </a:r>
            <a:r>
              <a:rPr sz="1800" spc="-4" dirty="0">
                <a:latin typeface="Arial MT"/>
                <a:cs typeface="Arial MT"/>
              </a:rPr>
              <a:t>rver</a:t>
            </a:r>
            <a:r>
              <a:rPr sz="1800" dirty="0">
                <a:latin typeface="Arial MT"/>
                <a:cs typeface="Arial MT"/>
              </a:rPr>
              <a:t>s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11679" y="2500419"/>
            <a:ext cx="3935730" cy="2342674"/>
            <a:chOff x="2682239" y="2190892"/>
            <a:chExt cx="5247640" cy="31235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82239" y="3621024"/>
              <a:ext cx="1075943" cy="16931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8595" y="3621024"/>
              <a:ext cx="1074420" cy="16931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63819" y="2195497"/>
              <a:ext cx="930247" cy="72402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063819" y="2380336"/>
              <a:ext cx="574040" cy="539750"/>
            </a:xfrm>
            <a:custGeom>
              <a:avLst/>
              <a:gdLst/>
              <a:ahLst/>
              <a:cxnLst/>
              <a:rect l="l" t="t" r="r" b="b"/>
              <a:pathLst>
                <a:path w="574039" h="539750">
                  <a:moveTo>
                    <a:pt x="573549" y="539186"/>
                  </a:moveTo>
                  <a:lnTo>
                    <a:pt x="0" y="233513"/>
                  </a:lnTo>
                  <a:lnTo>
                    <a:pt x="0" y="0"/>
                  </a:lnTo>
                  <a:lnTo>
                    <a:pt x="573472" y="300633"/>
                  </a:lnTo>
                  <a:lnTo>
                    <a:pt x="573549" y="539186"/>
                  </a:lnTo>
                  <a:close/>
                </a:path>
              </a:pathLst>
            </a:custGeom>
            <a:ln w="4818">
              <a:solidFill>
                <a:srgbClr val="5895B3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84437" y="2425867"/>
              <a:ext cx="33788" cy="3458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62010" y="2473394"/>
              <a:ext cx="83445" cy="9143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62010" y="2583705"/>
              <a:ext cx="83445" cy="9143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182859" y="2494168"/>
              <a:ext cx="41910" cy="156210"/>
            </a:xfrm>
            <a:custGeom>
              <a:avLst/>
              <a:gdLst/>
              <a:ahLst/>
              <a:cxnLst/>
              <a:rect l="l" t="t" r="r" b="b"/>
              <a:pathLst>
                <a:path w="41910" h="156210">
                  <a:moveTo>
                    <a:pt x="39154" y="16567"/>
                  </a:moveTo>
                  <a:lnTo>
                    <a:pt x="35405" y="8990"/>
                  </a:lnTo>
                  <a:lnTo>
                    <a:pt x="29085" y="3382"/>
                  </a:lnTo>
                  <a:lnTo>
                    <a:pt x="20984" y="225"/>
                  </a:lnTo>
                  <a:lnTo>
                    <a:pt x="11893" y="0"/>
                  </a:lnTo>
                  <a:lnTo>
                    <a:pt x="4936" y="5578"/>
                  </a:lnTo>
                  <a:lnTo>
                    <a:pt x="878" y="12873"/>
                  </a:lnTo>
                  <a:lnTo>
                    <a:pt x="0" y="21016"/>
                  </a:lnTo>
                  <a:lnTo>
                    <a:pt x="2577" y="29140"/>
                  </a:lnTo>
                  <a:lnTo>
                    <a:pt x="6329" y="36724"/>
                  </a:lnTo>
                  <a:lnTo>
                    <a:pt x="12654" y="42335"/>
                  </a:lnTo>
                  <a:lnTo>
                    <a:pt x="20759" y="45493"/>
                  </a:lnTo>
                  <a:lnTo>
                    <a:pt x="29852" y="45719"/>
                  </a:lnTo>
                  <a:lnTo>
                    <a:pt x="36807" y="40134"/>
                  </a:lnTo>
                  <a:lnTo>
                    <a:pt x="40860" y="32836"/>
                  </a:lnTo>
                  <a:lnTo>
                    <a:pt x="41734" y="24691"/>
                  </a:lnTo>
                  <a:lnTo>
                    <a:pt x="39154" y="16567"/>
                  </a:lnTo>
                  <a:close/>
                </a:path>
                <a:path w="41910" h="156210">
                  <a:moveTo>
                    <a:pt x="39154" y="126877"/>
                  </a:moveTo>
                  <a:lnTo>
                    <a:pt x="35405" y="119293"/>
                  </a:lnTo>
                  <a:lnTo>
                    <a:pt x="29085" y="113684"/>
                  </a:lnTo>
                  <a:lnTo>
                    <a:pt x="20984" y="110529"/>
                  </a:lnTo>
                  <a:lnTo>
                    <a:pt x="11893" y="110310"/>
                  </a:lnTo>
                  <a:lnTo>
                    <a:pt x="4938" y="115888"/>
                  </a:lnTo>
                  <a:lnTo>
                    <a:pt x="883" y="123183"/>
                  </a:lnTo>
                  <a:lnTo>
                    <a:pt x="5" y="131326"/>
                  </a:lnTo>
                  <a:lnTo>
                    <a:pt x="2578" y="139450"/>
                  </a:lnTo>
                  <a:lnTo>
                    <a:pt x="6329" y="147034"/>
                  </a:lnTo>
                  <a:lnTo>
                    <a:pt x="12654" y="152644"/>
                  </a:lnTo>
                  <a:lnTo>
                    <a:pt x="20759" y="155799"/>
                  </a:lnTo>
                  <a:lnTo>
                    <a:pt x="29852" y="156018"/>
                  </a:lnTo>
                  <a:lnTo>
                    <a:pt x="36807" y="150439"/>
                  </a:lnTo>
                  <a:lnTo>
                    <a:pt x="40860" y="143145"/>
                  </a:lnTo>
                  <a:lnTo>
                    <a:pt x="41734" y="135002"/>
                  </a:lnTo>
                  <a:lnTo>
                    <a:pt x="39154" y="126877"/>
                  </a:lnTo>
                  <a:close/>
                </a:path>
              </a:pathLst>
            </a:custGeom>
            <a:ln w="48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64637" y="2509885"/>
              <a:ext cx="47222" cy="21107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26950" y="2543705"/>
              <a:ext cx="47210" cy="21107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89238" y="2577536"/>
              <a:ext cx="47210" cy="21107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51539" y="2611356"/>
              <a:ext cx="47197" cy="21107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62124" y="2507372"/>
              <a:ext cx="239137" cy="31756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75876" y="2427509"/>
              <a:ext cx="81923" cy="25679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461604" y="2632000"/>
              <a:ext cx="81926" cy="25679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075876" y="2427486"/>
              <a:ext cx="467995" cy="461645"/>
            </a:xfrm>
            <a:custGeom>
              <a:avLst/>
              <a:gdLst/>
              <a:ahLst/>
              <a:cxnLst/>
              <a:rect l="l" t="t" r="r" b="b"/>
              <a:pathLst>
                <a:path w="467995" h="461644">
                  <a:moveTo>
                    <a:pt x="447162" y="400424"/>
                  </a:moveTo>
                  <a:lnTo>
                    <a:pt x="431813" y="410040"/>
                  </a:lnTo>
                  <a:lnTo>
                    <a:pt x="431813" y="263220"/>
                  </a:lnTo>
                  <a:lnTo>
                    <a:pt x="465948" y="245873"/>
                  </a:lnTo>
                  <a:lnTo>
                    <a:pt x="465948" y="219333"/>
                  </a:lnTo>
                  <a:lnTo>
                    <a:pt x="440340" y="204502"/>
                  </a:lnTo>
                  <a:lnTo>
                    <a:pt x="385727" y="234163"/>
                  </a:lnTo>
                  <a:lnTo>
                    <a:pt x="385727" y="446455"/>
                  </a:lnTo>
                  <a:lnTo>
                    <a:pt x="411322" y="461291"/>
                  </a:lnTo>
                  <a:lnTo>
                    <a:pt x="465948" y="433193"/>
                  </a:lnTo>
                  <a:lnTo>
                    <a:pt x="467653" y="408991"/>
                  </a:lnTo>
                  <a:lnTo>
                    <a:pt x="447162" y="400424"/>
                  </a:lnTo>
                </a:path>
                <a:path w="467995" h="461644">
                  <a:moveTo>
                    <a:pt x="61442" y="195935"/>
                  </a:moveTo>
                  <a:lnTo>
                    <a:pt x="46082" y="205542"/>
                  </a:lnTo>
                  <a:lnTo>
                    <a:pt x="46082" y="58729"/>
                  </a:lnTo>
                  <a:lnTo>
                    <a:pt x="80217" y="41382"/>
                  </a:lnTo>
                  <a:lnTo>
                    <a:pt x="80217" y="14842"/>
                  </a:lnTo>
                  <a:lnTo>
                    <a:pt x="54615" y="0"/>
                  </a:lnTo>
                  <a:lnTo>
                    <a:pt x="0" y="29660"/>
                  </a:lnTo>
                  <a:lnTo>
                    <a:pt x="0" y="241962"/>
                  </a:lnTo>
                  <a:lnTo>
                    <a:pt x="25601" y="256804"/>
                  </a:lnTo>
                  <a:lnTo>
                    <a:pt x="80217" y="228703"/>
                  </a:lnTo>
                  <a:lnTo>
                    <a:pt x="81923" y="204502"/>
                  </a:lnTo>
                  <a:lnTo>
                    <a:pt x="61442" y="195935"/>
                  </a:lnTo>
                </a:path>
              </a:pathLst>
            </a:custGeom>
            <a:ln w="92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577691" y="2688107"/>
              <a:ext cx="33786" cy="3459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577691" y="2837968"/>
              <a:ext cx="33786" cy="3459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063819" y="2195497"/>
              <a:ext cx="930275" cy="724535"/>
            </a:xfrm>
            <a:custGeom>
              <a:avLst/>
              <a:gdLst/>
              <a:ahLst/>
              <a:cxnLst/>
              <a:rect l="l" t="t" r="r" b="b"/>
              <a:pathLst>
                <a:path w="930275" h="724535">
                  <a:moveTo>
                    <a:pt x="930247" y="458423"/>
                  </a:moveTo>
                  <a:lnTo>
                    <a:pt x="930247" y="222299"/>
                  </a:lnTo>
                  <a:lnTo>
                    <a:pt x="506481" y="0"/>
                  </a:lnTo>
                  <a:lnTo>
                    <a:pt x="81578" y="218860"/>
                  </a:lnTo>
                  <a:lnTo>
                    <a:pt x="81578" y="228171"/>
                  </a:lnTo>
                  <a:lnTo>
                    <a:pt x="0" y="184839"/>
                  </a:lnTo>
                  <a:lnTo>
                    <a:pt x="0" y="418352"/>
                  </a:lnTo>
                  <a:lnTo>
                    <a:pt x="12057" y="424780"/>
                  </a:lnTo>
                  <a:lnTo>
                    <a:pt x="12057" y="473962"/>
                  </a:lnTo>
                  <a:lnTo>
                    <a:pt x="37658" y="488804"/>
                  </a:lnTo>
                  <a:lnTo>
                    <a:pt x="85747" y="464060"/>
                  </a:lnTo>
                  <a:lnTo>
                    <a:pt x="397784" y="630335"/>
                  </a:lnTo>
                  <a:lnTo>
                    <a:pt x="397784" y="678469"/>
                  </a:lnTo>
                  <a:lnTo>
                    <a:pt x="423379" y="693305"/>
                  </a:lnTo>
                  <a:lnTo>
                    <a:pt x="470460" y="669091"/>
                  </a:lnTo>
                  <a:lnTo>
                    <a:pt x="573549" y="724025"/>
                  </a:lnTo>
                  <a:lnTo>
                    <a:pt x="573523" y="646811"/>
                  </a:lnTo>
                  <a:lnTo>
                    <a:pt x="930247" y="458423"/>
                  </a:lnTo>
                </a:path>
              </a:pathLst>
            </a:custGeom>
            <a:ln w="91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779354" y="2727151"/>
              <a:ext cx="173741" cy="13614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669902" y="2666057"/>
              <a:ext cx="281658" cy="148738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5669902" y="2666057"/>
              <a:ext cx="281940" cy="149225"/>
            </a:xfrm>
            <a:custGeom>
              <a:avLst/>
              <a:gdLst/>
              <a:ahLst/>
              <a:cxnLst/>
              <a:rect l="l" t="t" r="r" b="b"/>
              <a:pathLst>
                <a:path w="281939" h="149225">
                  <a:moveTo>
                    <a:pt x="118593" y="148738"/>
                  </a:moveTo>
                  <a:lnTo>
                    <a:pt x="281658" y="62629"/>
                  </a:lnTo>
                  <a:lnTo>
                    <a:pt x="163064" y="0"/>
                  </a:lnTo>
                  <a:lnTo>
                    <a:pt x="0" y="86109"/>
                  </a:lnTo>
                  <a:lnTo>
                    <a:pt x="118593" y="14873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27" name="object 2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666171" y="2752166"/>
              <a:ext cx="122324" cy="10959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664626" y="2693250"/>
              <a:ext cx="242604" cy="17005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669902" y="2633643"/>
              <a:ext cx="295340" cy="118523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669902" y="2633643"/>
              <a:ext cx="295910" cy="118745"/>
            </a:xfrm>
            <a:custGeom>
              <a:avLst/>
              <a:gdLst/>
              <a:ahLst/>
              <a:cxnLst/>
              <a:rect l="l" t="t" r="r" b="b"/>
              <a:pathLst>
                <a:path w="295910" h="118744">
                  <a:moveTo>
                    <a:pt x="132276" y="86109"/>
                  </a:moveTo>
                  <a:lnTo>
                    <a:pt x="295340" y="0"/>
                  </a:lnTo>
                  <a:lnTo>
                    <a:pt x="263929" y="13177"/>
                  </a:lnTo>
                  <a:lnTo>
                    <a:pt x="231203" y="23022"/>
                  </a:lnTo>
                  <a:lnTo>
                    <a:pt x="197477" y="29459"/>
                  </a:lnTo>
                  <a:lnTo>
                    <a:pt x="163064" y="32413"/>
                  </a:lnTo>
                  <a:lnTo>
                    <a:pt x="0" y="118523"/>
                  </a:lnTo>
                  <a:lnTo>
                    <a:pt x="34405" y="115568"/>
                  </a:lnTo>
                  <a:lnTo>
                    <a:pt x="68129" y="109131"/>
                  </a:lnTo>
                  <a:lnTo>
                    <a:pt x="100857" y="99286"/>
                  </a:lnTo>
                  <a:lnTo>
                    <a:pt x="132276" y="8610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31" name="object 31"/>
            <p:cNvSpPr/>
            <p:nvPr/>
          </p:nvSpPr>
          <p:spPr>
            <a:xfrm>
              <a:off x="5666171" y="2633643"/>
              <a:ext cx="299085" cy="228600"/>
            </a:xfrm>
            <a:custGeom>
              <a:avLst/>
              <a:gdLst/>
              <a:ahLst/>
              <a:cxnLst/>
              <a:rect l="l" t="t" r="r" b="b"/>
              <a:pathLst>
                <a:path w="299085" h="228600">
                  <a:moveTo>
                    <a:pt x="201886" y="170446"/>
                  </a:moveTo>
                  <a:lnTo>
                    <a:pt x="176679" y="183764"/>
                  </a:lnTo>
                </a:path>
                <a:path w="299085" h="228600">
                  <a:moveTo>
                    <a:pt x="209289" y="158712"/>
                  </a:moveTo>
                  <a:lnTo>
                    <a:pt x="234496" y="145406"/>
                  </a:lnTo>
                </a:path>
                <a:path w="299085" h="228600">
                  <a:moveTo>
                    <a:pt x="241912" y="133660"/>
                  </a:moveTo>
                  <a:lnTo>
                    <a:pt x="267107" y="120354"/>
                  </a:lnTo>
                </a:path>
                <a:path w="299085" h="228600">
                  <a:moveTo>
                    <a:pt x="3730" y="165495"/>
                  </a:moveTo>
                  <a:lnTo>
                    <a:pt x="122324" y="228118"/>
                  </a:lnTo>
                  <a:lnTo>
                    <a:pt x="285389" y="142003"/>
                  </a:lnTo>
                  <a:lnTo>
                    <a:pt x="279684" y="130651"/>
                  </a:lnTo>
                  <a:lnTo>
                    <a:pt x="277782" y="118523"/>
                  </a:lnTo>
                  <a:lnTo>
                    <a:pt x="279683" y="106395"/>
                  </a:lnTo>
                  <a:lnTo>
                    <a:pt x="285389" y="95043"/>
                  </a:lnTo>
                  <a:lnTo>
                    <a:pt x="202299" y="51202"/>
                  </a:lnTo>
                  <a:lnTo>
                    <a:pt x="299071" y="0"/>
                  </a:lnTo>
                  <a:lnTo>
                    <a:pt x="267659" y="13177"/>
                  </a:lnTo>
                  <a:lnTo>
                    <a:pt x="234934" y="23022"/>
                  </a:lnTo>
                  <a:lnTo>
                    <a:pt x="201208" y="29459"/>
                  </a:lnTo>
                  <a:lnTo>
                    <a:pt x="166795" y="32413"/>
                  </a:lnTo>
                  <a:lnTo>
                    <a:pt x="3730" y="118523"/>
                  </a:lnTo>
                  <a:lnTo>
                    <a:pt x="932" y="130173"/>
                  </a:lnTo>
                  <a:lnTo>
                    <a:pt x="0" y="142009"/>
                  </a:lnTo>
                  <a:lnTo>
                    <a:pt x="932" y="153845"/>
                  </a:lnTo>
                  <a:lnTo>
                    <a:pt x="3730" y="165495"/>
                  </a:lnTo>
                </a:path>
              </a:pathLst>
            </a:custGeom>
            <a:ln w="92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32" name="object 32"/>
            <p:cNvSpPr/>
            <p:nvPr/>
          </p:nvSpPr>
          <p:spPr>
            <a:xfrm>
              <a:off x="3756660" y="2556763"/>
              <a:ext cx="1603375" cy="1911985"/>
            </a:xfrm>
            <a:custGeom>
              <a:avLst/>
              <a:gdLst/>
              <a:ahLst/>
              <a:cxnLst/>
              <a:rect l="l" t="t" r="r" b="b"/>
              <a:pathLst>
                <a:path w="1603375" h="1911985">
                  <a:moveTo>
                    <a:pt x="1292733" y="7112"/>
                  </a:moveTo>
                  <a:lnTo>
                    <a:pt x="1282192" y="0"/>
                  </a:lnTo>
                  <a:lnTo>
                    <a:pt x="14884" y="1878342"/>
                  </a:lnTo>
                  <a:lnTo>
                    <a:pt x="19227" y="1812925"/>
                  </a:lnTo>
                  <a:lnTo>
                    <a:pt x="19431" y="1810258"/>
                  </a:lnTo>
                  <a:lnTo>
                    <a:pt x="16764" y="1807210"/>
                  </a:lnTo>
                  <a:lnTo>
                    <a:pt x="9779" y="1806702"/>
                  </a:lnTo>
                  <a:lnTo>
                    <a:pt x="6731" y="1809369"/>
                  </a:lnTo>
                  <a:lnTo>
                    <a:pt x="6426" y="1813687"/>
                  </a:lnTo>
                  <a:lnTo>
                    <a:pt x="0" y="1911731"/>
                  </a:lnTo>
                  <a:lnTo>
                    <a:pt x="14224" y="1904873"/>
                  </a:lnTo>
                  <a:lnTo>
                    <a:pt x="92456" y="1867154"/>
                  </a:lnTo>
                  <a:lnTo>
                    <a:pt x="93726" y="1863344"/>
                  </a:lnTo>
                  <a:lnTo>
                    <a:pt x="92202" y="1860296"/>
                  </a:lnTo>
                  <a:lnTo>
                    <a:pt x="90678" y="1857121"/>
                  </a:lnTo>
                  <a:lnTo>
                    <a:pt x="86868" y="1855724"/>
                  </a:lnTo>
                  <a:lnTo>
                    <a:pt x="25463" y="1885391"/>
                  </a:lnTo>
                  <a:lnTo>
                    <a:pt x="1292733" y="7112"/>
                  </a:lnTo>
                  <a:close/>
                </a:path>
                <a:path w="1603375" h="1911985">
                  <a:moveTo>
                    <a:pt x="1603121" y="977646"/>
                  </a:moveTo>
                  <a:lnTo>
                    <a:pt x="1602232" y="973709"/>
                  </a:lnTo>
                  <a:lnTo>
                    <a:pt x="1596390" y="969899"/>
                  </a:lnTo>
                  <a:lnTo>
                    <a:pt x="1592453" y="970788"/>
                  </a:lnTo>
                  <a:lnTo>
                    <a:pt x="1590459" y="973963"/>
                  </a:lnTo>
                  <a:lnTo>
                    <a:pt x="1555927" y="1028598"/>
                  </a:lnTo>
                  <a:lnTo>
                    <a:pt x="1589659" y="72390"/>
                  </a:lnTo>
                  <a:lnTo>
                    <a:pt x="1576959" y="71882"/>
                  </a:lnTo>
                  <a:lnTo>
                    <a:pt x="1543354" y="1028103"/>
                  </a:lnTo>
                  <a:lnTo>
                    <a:pt x="1511046" y="967994"/>
                  </a:lnTo>
                  <a:lnTo>
                    <a:pt x="1507109" y="966724"/>
                  </a:lnTo>
                  <a:lnTo>
                    <a:pt x="1504061" y="968502"/>
                  </a:lnTo>
                  <a:lnTo>
                    <a:pt x="1501013" y="970153"/>
                  </a:lnTo>
                  <a:lnTo>
                    <a:pt x="1499870" y="973963"/>
                  </a:lnTo>
                  <a:lnTo>
                    <a:pt x="1501521" y="977011"/>
                  </a:lnTo>
                  <a:lnTo>
                    <a:pt x="1548384" y="1064387"/>
                  </a:lnTo>
                  <a:lnTo>
                    <a:pt x="1556245" y="1051941"/>
                  </a:lnTo>
                  <a:lnTo>
                    <a:pt x="1601343" y="980567"/>
                  </a:lnTo>
                  <a:lnTo>
                    <a:pt x="1603121" y="9776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3427" y="3621024"/>
              <a:ext cx="1075944" cy="1693164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6017386" y="2555240"/>
              <a:ext cx="1374140" cy="1067435"/>
            </a:xfrm>
            <a:custGeom>
              <a:avLst/>
              <a:gdLst/>
              <a:ahLst/>
              <a:cxnLst/>
              <a:rect l="l" t="t" r="r" b="b"/>
              <a:pathLst>
                <a:path w="1374140" h="1067435">
                  <a:moveTo>
                    <a:pt x="1273937" y="1041146"/>
                  </a:moveTo>
                  <a:lnTo>
                    <a:pt x="1270762" y="1043559"/>
                  </a:lnTo>
                  <a:lnTo>
                    <a:pt x="1269745" y="1050544"/>
                  </a:lnTo>
                  <a:lnTo>
                    <a:pt x="1272286" y="1053719"/>
                  </a:lnTo>
                  <a:lnTo>
                    <a:pt x="1275714" y="1054100"/>
                  </a:lnTo>
                  <a:lnTo>
                    <a:pt x="1374013" y="1067181"/>
                  </a:lnTo>
                  <a:lnTo>
                    <a:pt x="1372937" y="1064514"/>
                  </a:lnTo>
                  <a:lnTo>
                    <a:pt x="1360169" y="1064514"/>
                  </a:lnTo>
                  <a:lnTo>
                    <a:pt x="1341431" y="1049988"/>
                  </a:lnTo>
                  <a:lnTo>
                    <a:pt x="1277365" y="1041526"/>
                  </a:lnTo>
                  <a:lnTo>
                    <a:pt x="1273937" y="1041146"/>
                  </a:lnTo>
                  <a:close/>
                </a:path>
                <a:path w="1374140" h="1067435">
                  <a:moveTo>
                    <a:pt x="1341431" y="1049988"/>
                  </a:moveTo>
                  <a:lnTo>
                    <a:pt x="1360169" y="1064514"/>
                  </a:lnTo>
                  <a:lnTo>
                    <a:pt x="1362203" y="1061847"/>
                  </a:lnTo>
                  <a:lnTo>
                    <a:pt x="1358138" y="1061847"/>
                  </a:lnTo>
                  <a:lnTo>
                    <a:pt x="1354029" y="1051652"/>
                  </a:lnTo>
                  <a:lnTo>
                    <a:pt x="1341431" y="1049988"/>
                  </a:lnTo>
                  <a:close/>
                </a:path>
                <a:path w="1374140" h="1067435">
                  <a:moveTo>
                    <a:pt x="1331848" y="970407"/>
                  </a:moveTo>
                  <a:lnTo>
                    <a:pt x="1328673" y="971676"/>
                  </a:lnTo>
                  <a:lnTo>
                    <a:pt x="1325371" y="973074"/>
                  </a:lnTo>
                  <a:lnTo>
                    <a:pt x="1323847" y="976757"/>
                  </a:lnTo>
                  <a:lnTo>
                    <a:pt x="1349303" y="1039924"/>
                  </a:lnTo>
                  <a:lnTo>
                    <a:pt x="1367916" y="1054354"/>
                  </a:lnTo>
                  <a:lnTo>
                    <a:pt x="1360169" y="1064514"/>
                  </a:lnTo>
                  <a:lnTo>
                    <a:pt x="1372937" y="1064514"/>
                  </a:lnTo>
                  <a:lnTo>
                    <a:pt x="1336929" y="975233"/>
                  </a:lnTo>
                  <a:lnTo>
                    <a:pt x="1335659" y="971931"/>
                  </a:lnTo>
                  <a:lnTo>
                    <a:pt x="1331848" y="970407"/>
                  </a:lnTo>
                  <a:close/>
                </a:path>
                <a:path w="1374140" h="1067435">
                  <a:moveTo>
                    <a:pt x="1354029" y="1051652"/>
                  </a:moveTo>
                  <a:lnTo>
                    <a:pt x="1358138" y="1061847"/>
                  </a:lnTo>
                  <a:lnTo>
                    <a:pt x="1364868" y="1053084"/>
                  </a:lnTo>
                  <a:lnTo>
                    <a:pt x="1354029" y="1051652"/>
                  </a:lnTo>
                  <a:close/>
                </a:path>
                <a:path w="1374140" h="1067435">
                  <a:moveTo>
                    <a:pt x="1349303" y="1039924"/>
                  </a:moveTo>
                  <a:lnTo>
                    <a:pt x="1354029" y="1051652"/>
                  </a:lnTo>
                  <a:lnTo>
                    <a:pt x="1364868" y="1053084"/>
                  </a:lnTo>
                  <a:lnTo>
                    <a:pt x="1358138" y="1061847"/>
                  </a:lnTo>
                  <a:lnTo>
                    <a:pt x="1362203" y="1061847"/>
                  </a:lnTo>
                  <a:lnTo>
                    <a:pt x="1367916" y="1054354"/>
                  </a:lnTo>
                  <a:lnTo>
                    <a:pt x="1349303" y="1039924"/>
                  </a:lnTo>
                  <a:close/>
                </a:path>
                <a:path w="1374140" h="1067435">
                  <a:moveTo>
                    <a:pt x="7874" y="0"/>
                  </a:moveTo>
                  <a:lnTo>
                    <a:pt x="0" y="10160"/>
                  </a:lnTo>
                  <a:lnTo>
                    <a:pt x="1341431" y="1049988"/>
                  </a:lnTo>
                  <a:lnTo>
                    <a:pt x="1354029" y="1051652"/>
                  </a:lnTo>
                  <a:lnTo>
                    <a:pt x="1349303" y="1039924"/>
                  </a:lnTo>
                  <a:lnTo>
                    <a:pt x="78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35" name="object 3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002780" y="4090416"/>
              <a:ext cx="516635" cy="516636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914900" y="4090416"/>
              <a:ext cx="516636" cy="516636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825495" y="4090416"/>
              <a:ext cx="518159" cy="516636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6560630" y="2556319"/>
            <a:ext cx="920115" cy="5636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sz="1800" spc="-8" dirty="0">
                <a:latin typeface="Arial MT"/>
                <a:cs typeface="Arial MT"/>
              </a:rPr>
              <a:t>Load </a:t>
            </a:r>
            <a:r>
              <a:rPr sz="1800" spc="-4" dirty="0">
                <a:latin typeface="Arial MT"/>
                <a:cs typeface="Arial MT"/>
              </a:rPr>
              <a:t> B</a:t>
            </a:r>
            <a:r>
              <a:rPr sz="1800" spc="-11" dirty="0">
                <a:latin typeface="Arial MT"/>
                <a:cs typeface="Arial MT"/>
              </a:rPr>
              <a:t>a</a:t>
            </a:r>
            <a:r>
              <a:rPr sz="1800" spc="-4" dirty="0">
                <a:latin typeface="Arial MT"/>
                <a:cs typeface="Arial MT"/>
              </a:rPr>
              <a:t>l</a:t>
            </a:r>
            <a:r>
              <a:rPr sz="1800" spc="-11" dirty="0">
                <a:latin typeface="Arial MT"/>
                <a:cs typeface="Arial MT"/>
              </a:rPr>
              <a:t>a</a:t>
            </a:r>
            <a:r>
              <a:rPr sz="1800" spc="-4" dirty="0">
                <a:latin typeface="Arial MT"/>
                <a:cs typeface="Arial MT"/>
              </a:rPr>
              <a:t>ncer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6426" y="502496"/>
            <a:ext cx="4485133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6" dirty="0"/>
              <a:t>Now</a:t>
            </a:r>
            <a:r>
              <a:rPr spc="-101" dirty="0"/>
              <a:t> </a:t>
            </a:r>
            <a:r>
              <a:rPr spc="-30" dirty="0"/>
              <a:t>there</a:t>
            </a:r>
            <a:r>
              <a:rPr spc="-90" dirty="0"/>
              <a:t> </a:t>
            </a:r>
            <a:r>
              <a:rPr spc="-30" dirty="0"/>
              <a:t>are</a:t>
            </a:r>
            <a:r>
              <a:rPr spc="-71" dirty="0"/>
              <a:t> </a:t>
            </a:r>
            <a:r>
              <a:rPr spc="-38" dirty="0"/>
              <a:t>four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979675" y="2227242"/>
            <a:ext cx="5107305" cy="2345055"/>
            <a:chOff x="2639567" y="1826656"/>
            <a:chExt cx="6809740" cy="31267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21147" y="1831261"/>
              <a:ext cx="930247" cy="7240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021147" y="2016100"/>
              <a:ext cx="574040" cy="539750"/>
            </a:xfrm>
            <a:custGeom>
              <a:avLst/>
              <a:gdLst/>
              <a:ahLst/>
              <a:cxnLst/>
              <a:rect l="l" t="t" r="r" b="b"/>
              <a:pathLst>
                <a:path w="574039" h="539750">
                  <a:moveTo>
                    <a:pt x="573549" y="539186"/>
                  </a:moveTo>
                  <a:lnTo>
                    <a:pt x="0" y="233513"/>
                  </a:lnTo>
                  <a:lnTo>
                    <a:pt x="0" y="0"/>
                  </a:lnTo>
                  <a:lnTo>
                    <a:pt x="573472" y="300633"/>
                  </a:lnTo>
                  <a:lnTo>
                    <a:pt x="573549" y="539186"/>
                  </a:lnTo>
                  <a:close/>
                </a:path>
              </a:pathLst>
            </a:custGeom>
            <a:ln w="4818">
              <a:solidFill>
                <a:srgbClr val="5895B3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41765" y="2061630"/>
              <a:ext cx="33788" cy="3458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19338" y="2109158"/>
              <a:ext cx="83445" cy="9143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19338" y="2219468"/>
              <a:ext cx="83445" cy="9143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140187" y="2129932"/>
              <a:ext cx="41910" cy="156210"/>
            </a:xfrm>
            <a:custGeom>
              <a:avLst/>
              <a:gdLst/>
              <a:ahLst/>
              <a:cxnLst/>
              <a:rect l="l" t="t" r="r" b="b"/>
              <a:pathLst>
                <a:path w="41910" h="156210">
                  <a:moveTo>
                    <a:pt x="39154" y="16567"/>
                  </a:moveTo>
                  <a:lnTo>
                    <a:pt x="35405" y="8990"/>
                  </a:lnTo>
                  <a:lnTo>
                    <a:pt x="29085" y="3382"/>
                  </a:lnTo>
                  <a:lnTo>
                    <a:pt x="20984" y="225"/>
                  </a:lnTo>
                  <a:lnTo>
                    <a:pt x="11893" y="0"/>
                  </a:lnTo>
                  <a:lnTo>
                    <a:pt x="4936" y="5578"/>
                  </a:lnTo>
                  <a:lnTo>
                    <a:pt x="878" y="12873"/>
                  </a:lnTo>
                  <a:lnTo>
                    <a:pt x="0" y="21016"/>
                  </a:lnTo>
                  <a:lnTo>
                    <a:pt x="2577" y="29140"/>
                  </a:lnTo>
                  <a:lnTo>
                    <a:pt x="6329" y="36724"/>
                  </a:lnTo>
                  <a:lnTo>
                    <a:pt x="12654" y="42335"/>
                  </a:lnTo>
                  <a:lnTo>
                    <a:pt x="20759" y="45493"/>
                  </a:lnTo>
                  <a:lnTo>
                    <a:pt x="29852" y="45719"/>
                  </a:lnTo>
                  <a:lnTo>
                    <a:pt x="36807" y="40134"/>
                  </a:lnTo>
                  <a:lnTo>
                    <a:pt x="40860" y="32836"/>
                  </a:lnTo>
                  <a:lnTo>
                    <a:pt x="41734" y="24691"/>
                  </a:lnTo>
                  <a:lnTo>
                    <a:pt x="39154" y="16567"/>
                  </a:lnTo>
                  <a:close/>
                </a:path>
                <a:path w="41910" h="156210">
                  <a:moveTo>
                    <a:pt x="39154" y="126877"/>
                  </a:moveTo>
                  <a:lnTo>
                    <a:pt x="35405" y="119293"/>
                  </a:lnTo>
                  <a:lnTo>
                    <a:pt x="29085" y="113684"/>
                  </a:lnTo>
                  <a:lnTo>
                    <a:pt x="20984" y="110529"/>
                  </a:lnTo>
                  <a:lnTo>
                    <a:pt x="11893" y="110310"/>
                  </a:lnTo>
                  <a:lnTo>
                    <a:pt x="4938" y="115888"/>
                  </a:lnTo>
                  <a:lnTo>
                    <a:pt x="883" y="123183"/>
                  </a:lnTo>
                  <a:lnTo>
                    <a:pt x="5" y="131326"/>
                  </a:lnTo>
                  <a:lnTo>
                    <a:pt x="2578" y="139450"/>
                  </a:lnTo>
                  <a:lnTo>
                    <a:pt x="6329" y="147034"/>
                  </a:lnTo>
                  <a:lnTo>
                    <a:pt x="12654" y="152644"/>
                  </a:lnTo>
                  <a:lnTo>
                    <a:pt x="20759" y="155799"/>
                  </a:lnTo>
                  <a:lnTo>
                    <a:pt x="29852" y="156018"/>
                  </a:lnTo>
                  <a:lnTo>
                    <a:pt x="36807" y="150439"/>
                  </a:lnTo>
                  <a:lnTo>
                    <a:pt x="40860" y="143145"/>
                  </a:lnTo>
                  <a:lnTo>
                    <a:pt x="41734" y="135002"/>
                  </a:lnTo>
                  <a:lnTo>
                    <a:pt x="39154" y="126877"/>
                  </a:lnTo>
                  <a:close/>
                </a:path>
              </a:pathLst>
            </a:custGeom>
            <a:ln w="48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21965" y="2145648"/>
              <a:ext cx="47222" cy="21107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84278" y="2179468"/>
              <a:ext cx="47210" cy="21107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46566" y="2213300"/>
              <a:ext cx="47210" cy="21107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08867" y="2247120"/>
              <a:ext cx="47197" cy="21107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19452" y="2143136"/>
              <a:ext cx="239137" cy="31756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33204" y="2063273"/>
              <a:ext cx="81923" cy="25679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18932" y="2267764"/>
              <a:ext cx="81926" cy="25679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033204" y="2063250"/>
              <a:ext cx="467995" cy="461645"/>
            </a:xfrm>
            <a:custGeom>
              <a:avLst/>
              <a:gdLst/>
              <a:ahLst/>
              <a:cxnLst/>
              <a:rect l="l" t="t" r="r" b="b"/>
              <a:pathLst>
                <a:path w="467995" h="461644">
                  <a:moveTo>
                    <a:pt x="447162" y="400424"/>
                  </a:moveTo>
                  <a:lnTo>
                    <a:pt x="431813" y="410040"/>
                  </a:lnTo>
                  <a:lnTo>
                    <a:pt x="431813" y="263220"/>
                  </a:lnTo>
                  <a:lnTo>
                    <a:pt x="465948" y="245873"/>
                  </a:lnTo>
                  <a:lnTo>
                    <a:pt x="465948" y="219333"/>
                  </a:lnTo>
                  <a:lnTo>
                    <a:pt x="440340" y="204502"/>
                  </a:lnTo>
                  <a:lnTo>
                    <a:pt x="385727" y="234163"/>
                  </a:lnTo>
                  <a:lnTo>
                    <a:pt x="385727" y="446455"/>
                  </a:lnTo>
                  <a:lnTo>
                    <a:pt x="411322" y="461291"/>
                  </a:lnTo>
                  <a:lnTo>
                    <a:pt x="465948" y="433193"/>
                  </a:lnTo>
                  <a:lnTo>
                    <a:pt x="467653" y="408991"/>
                  </a:lnTo>
                  <a:lnTo>
                    <a:pt x="447162" y="400424"/>
                  </a:lnTo>
                </a:path>
                <a:path w="467995" h="461644">
                  <a:moveTo>
                    <a:pt x="61442" y="195935"/>
                  </a:moveTo>
                  <a:lnTo>
                    <a:pt x="46082" y="205542"/>
                  </a:lnTo>
                  <a:lnTo>
                    <a:pt x="46082" y="58729"/>
                  </a:lnTo>
                  <a:lnTo>
                    <a:pt x="80217" y="41382"/>
                  </a:lnTo>
                  <a:lnTo>
                    <a:pt x="80217" y="14842"/>
                  </a:lnTo>
                  <a:lnTo>
                    <a:pt x="54615" y="0"/>
                  </a:lnTo>
                  <a:lnTo>
                    <a:pt x="0" y="29660"/>
                  </a:lnTo>
                  <a:lnTo>
                    <a:pt x="0" y="241962"/>
                  </a:lnTo>
                  <a:lnTo>
                    <a:pt x="25601" y="256804"/>
                  </a:lnTo>
                  <a:lnTo>
                    <a:pt x="80217" y="228703"/>
                  </a:lnTo>
                  <a:lnTo>
                    <a:pt x="81923" y="204502"/>
                  </a:lnTo>
                  <a:lnTo>
                    <a:pt x="61442" y="195935"/>
                  </a:lnTo>
                </a:path>
              </a:pathLst>
            </a:custGeom>
            <a:ln w="92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535019" y="2323871"/>
              <a:ext cx="33786" cy="3459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535019" y="2473732"/>
              <a:ext cx="33786" cy="3459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021147" y="1831261"/>
              <a:ext cx="930275" cy="724535"/>
            </a:xfrm>
            <a:custGeom>
              <a:avLst/>
              <a:gdLst/>
              <a:ahLst/>
              <a:cxnLst/>
              <a:rect l="l" t="t" r="r" b="b"/>
              <a:pathLst>
                <a:path w="930275" h="724535">
                  <a:moveTo>
                    <a:pt x="930247" y="458423"/>
                  </a:moveTo>
                  <a:lnTo>
                    <a:pt x="930247" y="222299"/>
                  </a:lnTo>
                  <a:lnTo>
                    <a:pt x="506481" y="0"/>
                  </a:lnTo>
                  <a:lnTo>
                    <a:pt x="81578" y="218860"/>
                  </a:lnTo>
                  <a:lnTo>
                    <a:pt x="81578" y="228171"/>
                  </a:lnTo>
                  <a:lnTo>
                    <a:pt x="0" y="184839"/>
                  </a:lnTo>
                  <a:lnTo>
                    <a:pt x="0" y="418352"/>
                  </a:lnTo>
                  <a:lnTo>
                    <a:pt x="12057" y="424780"/>
                  </a:lnTo>
                  <a:lnTo>
                    <a:pt x="12057" y="473962"/>
                  </a:lnTo>
                  <a:lnTo>
                    <a:pt x="37658" y="488804"/>
                  </a:lnTo>
                  <a:lnTo>
                    <a:pt x="85747" y="464060"/>
                  </a:lnTo>
                  <a:lnTo>
                    <a:pt x="397784" y="630335"/>
                  </a:lnTo>
                  <a:lnTo>
                    <a:pt x="397784" y="678469"/>
                  </a:lnTo>
                  <a:lnTo>
                    <a:pt x="423379" y="693305"/>
                  </a:lnTo>
                  <a:lnTo>
                    <a:pt x="470460" y="669091"/>
                  </a:lnTo>
                  <a:lnTo>
                    <a:pt x="573549" y="724025"/>
                  </a:lnTo>
                  <a:lnTo>
                    <a:pt x="573523" y="646811"/>
                  </a:lnTo>
                  <a:lnTo>
                    <a:pt x="930247" y="458423"/>
                  </a:lnTo>
                </a:path>
              </a:pathLst>
            </a:custGeom>
            <a:ln w="91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736682" y="2362915"/>
              <a:ext cx="173741" cy="13614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627230" y="2301821"/>
              <a:ext cx="281658" cy="148738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627230" y="2301821"/>
              <a:ext cx="281940" cy="149225"/>
            </a:xfrm>
            <a:custGeom>
              <a:avLst/>
              <a:gdLst/>
              <a:ahLst/>
              <a:cxnLst/>
              <a:rect l="l" t="t" r="r" b="b"/>
              <a:pathLst>
                <a:path w="281939" h="149225">
                  <a:moveTo>
                    <a:pt x="118593" y="148738"/>
                  </a:moveTo>
                  <a:lnTo>
                    <a:pt x="281658" y="62629"/>
                  </a:lnTo>
                  <a:lnTo>
                    <a:pt x="163064" y="0"/>
                  </a:lnTo>
                  <a:lnTo>
                    <a:pt x="0" y="86109"/>
                  </a:lnTo>
                  <a:lnTo>
                    <a:pt x="118593" y="14873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623499" y="2387930"/>
              <a:ext cx="122324" cy="10959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621954" y="2329014"/>
              <a:ext cx="242604" cy="17005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627230" y="2269407"/>
              <a:ext cx="295340" cy="118523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5627230" y="2269407"/>
              <a:ext cx="295910" cy="118745"/>
            </a:xfrm>
            <a:custGeom>
              <a:avLst/>
              <a:gdLst/>
              <a:ahLst/>
              <a:cxnLst/>
              <a:rect l="l" t="t" r="r" b="b"/>
              <a:pathLst>
                <a:path w="295910" h="118744">
                  <a:moveTo>
                    <a:pt x="132276" y="86109"/>
                  </a:moveTo>
                  <a:lnTo>
                    <a:pt x="295340" y="0"/>
                  </a:lnTo>
                  <a:lnTo>
                    <a:pt x="263929" y="13177"/>
                  </a:lnTo>
                  <a:lnTo>
                    <a:pt x="231203" y="23022"/>
                  </a:lnTo>
                  <a:lnTo>
                    <a:pt x="197477" y="29459"/>
                  </a:lnTo>
                  <a:lnTo>
                    <a:pt x="163064" y="32413"/>
                  </a:lnTo>
                  <a:lnTo>
                    <a:pt x="0" y="118523"/>
                  </a:lnTo>
                  <a:lnTo>
                    <a:pt x="34405" y="115568"/>
                  </a:lnTo>
                  <a:lnTo>
                    <a:pt x="68129" y="109131"/>
                  </a:lnTo>
                  <a:lnTo>
                    <a:pt x="100857" y="99286"/>
                  </a:lnTo>
                  <a:lnTo>
                    <a:pt x="132276" y="8610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28" name="object 28"/>
            <p:cNvSpPr/>
            <p:nvPr/>
          </p:nvSpPr>
          <p:spPr>
            <a:xfrm>
              <a:off x="5623499" y="2269407"/>
              <a:ext cx="299085" cy="228600"/>
            </a:xfrm>
            <a:custGeom>
              <a:avLst/>
              <a:gdLst/>
              <a:ahLst/>
              <a:cxnLst/>
              <a:rect l="l" t="t" r="r" b="b"/>
              <a:pathLst>
                <a:path w="299085" h="228600">
                  <a:moveTo>
                    <a:pt x="201886" y="170446"/>
                  </a:moveTo>
                  <a:lnTo>
                    <a:pt x="176679" y="183764"/>
                  </a:lnTo>
                </a:path>
                <a:path w="299085" h="228600">
                  <a:moveTo>
                    <a:pt x="209289" y="158712"/>
                  </a:moveTo>
                  <a:lnTo>
                    <a:pt x="234496" y="145406"/>
                  </a:lnTo>
                </a:path>
                <a:path w="299085" h="228600">
                  <a:moveTo>
                    <a:pt x="241912" y="133660"/>
                  </a:moveTo>
                  <a:lnTo>
                    <a:pt x="267107" y="120354"/>
                  </a:lnTo>
                </a:path>
                <a:path w="299085" h="228600">
                  <a:moveTo>
                    <a:pt x="3730" y="165495"/>
                  </a:moveTo>
                  <a:lnTo>
                    <a:pt x="122324" y="228118"/>
                  </a:lnTo>
                  <a:lnTo>
                    <a:pt x="285389" y="142003"/>
                  </a:lnTo>
                  <a:lnTo>
                    <a:pt x="279684" y="130651"/>
                  </a:lnTo>
                  <a:lnTo>
                    <a:pt x="277782" y="118523"/>
                  </a:lnTo>
                  <a:lnTo>
                    <a:pt x="279683" y="106395"/>
                  </a:lnTo>
                  <a:lnTo>
                    <a:pt x="285389" y="95043"/>
                  </a:lnTo>
                  <a:lnTo>
                    <a:pt x="202299" y="51202"/>
                  </a:lnTo>
                  <a:lnTo>
                    <a:pt x="299071" y="0"/>
                  </a:lnTo>
                  <a:lnTo>
                    <a:pt x="267659" y="13177"/>
                  </a:lnTo>
                  <a:lnTo>
                    <a:pt x="234934" y="23022"/>
                  </a:lnTo>
                  <a:lnTo>
                    <a:pt x="201208" y="29459"/>
                  </a:lnTo>
                  <a:lnTo>
                    <a:pt x="166795" y="32413"/>
                  </a:lnTo>
                  <a:lnTo>
                    <a:pt x="3730" y="118523"/>
                  </a:lnTo>
                  <a:lnTo>
                    <a:pt x="932" y="130173"/>
                  </a:lnTo>
                  <a:lnTo>
                    <a:pt x="0" y="142009"/>
                  </a:lnTo>
                  <a:lnTo>
                    <a:pt x="932" y="153845"/>
                  </a:lnTo>
                  <a:lnTo>
                    <a:pt x="3730" y="165495"/>
                  </a:lnTo>
                </a:path>
              </a:pathLst>
            </a:custGeom>
            <a:ln w="92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29" name="object 29"/>
            <p:cNvSpPr/>
            <p:nvPr/>
          </p:nvSpPr>
          <p:spPr>
            <a:xfrm>
              <a:off x="3715512" y="2192527"/>
              <a:ext cx="3284220" cy="1911985"/>
            </a:xfrm>
            <a:custGeom>
              <a:avLst/>
              <a:gdLst/>
              <a:ahLst/>
              <a:cxnLst/>
              <a:rect l="l" t="t" r="r" b="b"/>
              <a:pathLst>
                <a:path w="3284220" h="1911985">
                  <a:moveTo>
                    <a:pt x="1292733" y="7112"/>
                  </a:moveTo>
                  <a:lnTo>
                    <a:pt x="1282192" y="0"/>
                  </a:lnTo>
                  <a:lnTo>
                    <a:pt x="14884" y="1878342"/>
                  </a:lnTo>
                  <a:lnTo>
                    <a:pt x="19227" y="1812925"/>
                  </a:lnTo>
                  <a:lnTo>
                    <a:pt x="19431" y="1810258"/>
                  </a:lnTo>
                  <a:lnTo>
                    <a:pt x="16764" y="1807210"/>
                  </a:lnTo>
                  <a:lnTo>
                    <a:pt x="9779" y="1806702"/>
                  </a:lnTo>
                  <a:lnTo>
                    <a:pt x="6731" y="1809369"/>
                  </a:lnTo>
                  <a:lnTo>
                    <a:pt x="6426" y="1813687"/>
                  </a:lnTo>
                  <a:lnTo>
                    <a:pt x="0" y="1911731"/>
                  </a:lnTo>
                  <a:lnTo>
                    <a:pt x="14224" y="1904873"/>
                  </a:lnTo>
                  <a:lnTo>
                    <a:pt x="92456" y="1867154"/>
                  </a:lnTo>
                  <a:lnTo>
                    <a:pt x="93726" y="1863344"/>
                  </a:lnTo>
                  <a:lnTo>
                    <a:pt x="92202" y="1860296"/>
                  </a:lnTo>
                  <a:lnTo>
                    <a:pt x="90678" y="1857121"/>
                  </a:lnTo>
                  <a:lnTo>
                    <a:pt x="86868" y="1855724"/>
                  </a:lnTo>
                  <a:lnTo>
                    <a:pt x="25463" y="1885391"/>
                  </a:lnTo>
                  <a:lnTo>
                    <a:pt x="1292733" y="7112"/>
                  </a:lnTo>
                  <a:close/>
                </a:path>
                <a:path w="3284220" h="1911985">
                  <a:moveTo>
                    <a:pt x="1588770" y="73406"/>
                  </a:moveTo>
                  <a:lnTo>
                    <a:pt x="1576451" y="70866"/>
                  </a:lnTo>
                  <a:lnTo>
                    <a:pt x="1375791" y="1027620"/>
                  </a:lnTo>
                  <a:lnTo>
                    <a:pt x="1355344" y="966343"/>
                  </a:lnTo>
                  <a:lnTo>
                    <a:pt x="1354328" y="963041"/>
                  </a:lnTo>
                  <a:lnTo>
                    <a:pt x="1350645" y="961136"/>
                  </a:lnTo>
                  <a:lnTo>
                    <a:pt x="1344041" y="963422"/>
                  </a:lnTo>
                  <a:lnTo>
                    <a:pt x="1342263" y="966978"/>
                  </a:lnTo>
                  <a:lnTo>
                    <a:pt x="1343279" y="970280"/>
                  </a:lnTo>
                  <a:lnTo>
                    <a:pt x="1374648" y="1064387"/>
                  </a:lnTo>
                  <a:lnTo>
                    <a:pt x="1384617" y="1053338"/>
                  </a:lnTo>
                  <a:lnTo>
                    <a:pt x="1443482" y="988187"/>
                  </a:lnTo>
                  <a:lnTo>
                    <a:pt x="1443228" y="984250"/>
                  </a:lnTo>
                  <a:lnTo>
                    <a:pt x="1438021" y="979551"/>
                  </a:lnTo>
                  <a:lnTo>
                    <a:pt x="1433957" y="979678"/>
                  </a:lnTo>
                  <a:lnTo>
                    <a:pt x="1431671" y="982345"/>
                  </a:lnTo>
                  <a:lnTo>
                    <a:pt x="1388224" y="1030363"/>
                  </a:lnTo>
                  <a:lnTo>
                    <a:pt x="1588770" y="73406"/>
                  </a:lnTo>
                  <a:close/>
                </a:path>
                <a:path w="3284220" h="1911985">
                  <a:moveTo>
                    <a:pt x="3283966" y="1065530"/>
                  </a:moveTo>
                  <a:lnTo>
                    <a:pt x="3282810" y="1060831"/>
                  </a:lnTo>
                  <a:lnTo>
                    <a:pt x="3260382" y="968883"/>
                  </a:lnTo>
                  <a:lnTo>
                    <a:pt x="3259709" y="965835"/>
                  </a:lnTo>
                  <a:lnTo>
                    <a:pt x="3256280" y="963803"/>
                  </a:lnTo>
                  <a:lnTo>
                    <a:pt x="3252851" y="964565"/>
                  </a:lnTo>
                  <a:lnTo>
                    <a:pt x="3249422" y="965454"/>
                  </a:lnTo>
                  <a:lnTo>
                    <a:pt x="3247390" y="968883"/>
                  </a:lnTo>
                  <a:lnTo>
                    <a:pt x="3248152" y="972185"/>
                  </a:lnTo>
                  <a:lnTo>
                    <a:pt x="3263430" y="1035100"/>
                  </a:lnTo>
                  <a:lnTo>
                    <a:pt x="2267712" y="635"/>
                  </a:lnTo>
                  <a:lnTo>
                    <a:pt x="2258568" y="9525"/>
                  </a:lnTo>
                  <a:lnTo>
                    <a:pt x="3254476" y="1044054"/>
                  </a:lnTo>
                  <a:lnTo>
                    <a:pt x="3192018" y="1026287"/>
                  </a:lnTo>
                  <a:lnTo>
                    <a:pt x="3188716" y="1025271"/>
                  </a:lnTo>
                  <a:lnTo>
                    <a:pt x="3185160" y="1027303"/>
                  </a:lnTo>
                  <a:lnTo>
                    <a:pt x="3184144" y="1030605"/>
                  </a:lnTo>
                  <a:lnTo>
                    <a:pt x="3183255" y="1034034"/>
                  </a:lnTo>
                  <a:lnTo>
                    <a:pt x="3185160" y="1037590"/>
                  </a:lnTo>
                  <a:lnTo>
                    <a:pt x="3188589" y="1038479"/>
                  </a:lnTo>
                  <a:lnTo>
                    <a:pt x="3283966" y="10655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30" name="object 3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63283" y="3258311"/>
              <a:ext cx="1074419" cy="169163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611111" y="3726179"/>
              <a:ext cx="518159" cy="51816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550663" y="3258311"/>
              <a:ext cx="1075943" cy="169163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698491" y="3726179"/>
              <a:ext cx="516636" cy="51816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639567" y="3258311"/>
              <a:ext cx="1075944" cy="169163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782823" y="3726179"/>
              <a:ext cx="516636" cy="51816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374379" y="3261359"/>
              <a:ext cx="1074420" cy="169163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522208" y="3729227"/>
              <a:ext cx="518159" cy="518160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5975984" y="2191892"/>
              <a:ext cx="2559050" cy="1227455"/>
            </a:xfrm>
            <a:custGeom>
              <a:avLst/>
              <a:gdLst/>
              <a:ahLst/>
              <a:cxnLst/>
              <a:rect l="l" t="t" r="r" b="b"/>
              <a:pathLst>
                <a:path w="2559050" h="1227454">
                  <a:moveTo>
                    <a:pt x="2523329" y="1208865"/>
                  </a:moveTo>
                  <a:lnTo>
                    <a:pt x="2458719" y="1214374"/>
                  </a:lnTo>
                  <a:lnTo>
                    <a:pt x="2455291" y="1214628"/>
                  </a:lnTo>
                  <a:lnTo>
                    <a:pt x="2452623" y="1217676"/>
                  </a:lnTo>
                  <a:lnTo>
                    <a:pt x="2453005" y="1221232"/>
                  </a:lnTo>
                  <a:lnTo>
                    <a:pt x="2453259" y="1224661"/>
                  </a:lnTo>
                  <a:lnTo>
                    <a:pt x="2456307" y="1227328"/>
                  </a:lnTo>
                  <a:lnTo>
                    <a:pt x="2459863" y="1226947"/>
                  </a:lnTo>
                  <a:lnTo>
                    <a:pt x="2554056" y="1218946"/>
                  </a:lnTo>
                  <a:lnTo>
                    <a:pt x="2544571" y="1218946"/>
                  </a:lnTo>
                  <a:lnTo>
                    <a:pt x="2523329" y="1208865"/>
                  </a:lnTo>
                  <a:close/>
                </a:path>
                <a:path w="2559050" h="1227454">
                  <a:moveTo>
                    <a:pt x="2535771" y="1207804"/>
                  </a:moveTo>
                  <a:lnTo>
                    <a:pt x="2523329" y="1208865"/>
                  </a:lnTo>
                  <a:lnTo>
                    <a:pt x="2544571" y="1218946"/>
                  </a:lnTo>
                  <a:lnTo>
                    <a:pt x="2545603" y="1216787"/>
                  </a:lnTo>
                  <a:lnTo>
                    <a:pt x="2541905" y="1216787"/>
                  </a:lnTo>
                  <a:lnTo>
                    <a:pt x="2535771" y="1207804"/>
                  </a:lnTo>
                  <a:close/>
                </a:path>
                <a:path w="2559050" h="1227454">
                  <a:moveTo>
                    <a:pt x="2496692" y="1133094"/>
                  </a:moveTo>
                  <a:lnTo>
                    <a:pt x="2493771" y="1135126"/>
                  </a:lnTo>
                  <a:lnTo>
                    <a:pt x="2490978" y="1137031"/>
                  </a:lnTo>
                  <a:lnTo>
                    <a:pt x="2490216" y="1141095"/>
                  </a:lnTo>
                  <a:lnTo>
                    <a:pt x="2528642" y="1197365"/>
                  </a:lnTo>
                  <a:lnTo>
                    <a:pt x="2550033" y="1207516"/>
                  </a:lnTo>
                  <a:lnTo>
                    <a:pt x="2544571" y="1218946"/>
                  </a:lnTo>
                  <a:lnTo>
                    <a:pt x="2554056" y="1218946"/>
                  </a:lnTo>
                  <a:lnTo>
                    <a:pt x="2558541" y="1218565"/>
                  </a:lnTo>
                  <a:lnTo>
                    <a:pt x="2502662" y="1136777"/>
                  </a:lnTo>
                  <a:lnTo>
                    <a:pt x="2500630" y="1133856"/>
                  </a:lnTo>
                  <a:lnTo>
                    <a:pt x="2496692" y="1133094"/>
                  </a:lnTo>
                  <a:close/>
                </a:path>
                <a:path w="2559050" h="1227454">
                  <a:moveTo>
                    <a:pt x="2546604" y="1206881"/>
                  </a:moveTo>
                  <a:lnTo>
                    <a:pt x="2535771" y="1207804"/>
                  </a:lnTo>
                  <a:lnTo>
                    <a:pt x="2541905" y="1216787"/>
                  </a:lnTo>
                  <a:lnTo>
                    <a:pt x="2546604" y="1206881"/>
                  </a:lnTo>
                  <a:close/>
                </a:path>
                <a:path w="2559050" h="1227454">
                  <a:moveTo>
                    <a:pt x="2548694" y="1206881"/>
                  </a:moveTo>
                  <a:lnTo>
                    <a:pt x="2546604" y="1206881"/>
                  </a:lnTo>
                  <a:lnTo>
                    <a:pt x="2541905" y="1216787"/>
                  </a:lnTo>
                  <a:lnTo>
                    <a:pt x="2545603" y="1216787"/>
                  </a:lnTo>
                  <a:lnTo>
                    <a:pt x="2550033" y="1207516"/>
                  </a:lnTo>
                  <a:lnTo>
                    <a:pt x="2548694" y="1206881"/>
                  </a:lnTo>
                  <a:close/>
                </a:path>
                <a:path w="2559050" h="1227454">
                  <a:moveTo>
                    <a:pt x="5334" y="0"/>
                  </a:moveTo>
                  <a:lnTo>
                    <a:pt x="0" y="11430"/>
                  </a:lnTo>
                  <a:lnTo>
                    <a:pt x="2523329" y="1208865"/>
                  </a:lnTo>
                  <a:lnTo>
                    <a:pt x="2535771" y="1207804"/>
                  </a:lnTo>
                  <a:lnTo>
                    <a:pt x="2528642" y="1197365"/>
                  </a:lnTo>
                  <a:lnTo>
                    <a:pt x="5334" y="0"/>
                  </a:lnTo>
                  <a:close/>
                </a:path>
                <a:path w="2559050" h="1227454">
                  <a:moveTo>
                    <a:pt x="2528642" y="1197365"/>
                  </a:moveTo>
                  <a:lnTo>
                    <a:pt x="2535771" y="1207804"/>
                  </a:lnTo>
                  <a:lnTo>
                    <a:pt x="2546604" y="1206881"/>
                  </a:lnTo>
                  <a:lnTo>
                    <a:pt x="2548694" y="1206881"/>
                  </a:lnTo>
                  <a:lnTo>
                    <a:pt x="2528642" y="11973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550"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060800" y="4474654"/>
            <a:ext cx="6412706" cy="2225129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2400" spc="-4" dirty="0">
                <a:latin typeface="Calibri"/>
                <a:cs typeface="Calibri"/>
              </a:rPr>
              <a:t>Issues:</a:t>
            </a:r>
            <a:endParaRPr sz="2400" dirty="0">
              <a:latin typeface="Calibri"/>
              <a:cs typeface="Calibri"/>
            </a:endParaRPr>
          </a:p>
          <a:p>
            <a:pPr marL="224314" indent="-215265">
              <a:buFont typeface="Arial MT"/>
              <a:buChar char="•"/>
              <a:tabLst>
                <a:tab pos="224314" algn="l"/>
                <a:tab pos="224790" algn="l"/>
              </a:tabLst>
            </a:pPr>
            <a:r>
              <a:rPr sz="2400" spc="-8" dirty="0">
                <a:latin typeface="Calibri"/>
                <a:cs typeface="Calibri"/>
              </a:rPr>
              <a:t>What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makes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decision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add 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new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server?</a:t>
            </a:r>
            <a:endParaRPr sz="2400" dirty="0">
              <a:latin typeface="Calibri"/>
              <a:cs typeface="Calibri"/>
            </a:endParaRPr>
          </a:p>
          <a:p>
            <a:pPr marL="224314" indent="-215265">
              <a:buFont typeface="Arial MT"/>
              <a:buChar char="•"/>
              <a:tabLst>
                <a:tab pos="224314" algn="l"/>
                <a:tab pos="224790" algn="l"/>
              </a:tabLst>
            </a:pPr>
            <a:r>
              <a:rPr sz="2400" spc="-8" dirty="0">
                <a:latin typeface="Calibri"/>
                <a:cs typeface="Calibri"/>
              </a:rPr>
              <a:t>How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does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new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server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get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loaded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11" dirty="0">
                <a:latin typeface="Calibri"/>
                <a:cs typeface="Calibri"/>
              </a:rPr>
              <a:t>software?</a:t>
            </a:r>
            <a:endParaRPr sz="2400" dirty="0">
              <a:latin typeface="Calibri"/>
              <a:cs typeface="Calibri"/>
            </a:endParaRPr>
          </a:p>
          <a:p>
            <a:pPr marL="224314" indent="-215265">
              <a:buFont typeface="Arial MT"/>
              <a:buChar char="•"/>
              <a:tabLst>
                <a:tab pos="224314" algn="l"/>
                <a:tab pos="224790" algn="l"/>
              </a:tabLst>
            </a:pPr>
            <a:r>
              <a:rPr sz="2400" spc="-8" dirty="0">
                <a:latin typeface="Calibri"/>
                <a:cs typeface="Calibri"/>
              </a:rPr>
              <a:t>How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does 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load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balancer know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about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spc="-8" dirty="0">
                <a:latin typeface="Calibri"/>
                <a:cs typeface="Calibri"/>
              </a:rPr>
              <a:t>new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server?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5260" y="792465"/>
            <a:ext cx="526234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6" dirty="0"/>
              <a:t>Making</a:t>
            </a:r>
            <a:r>
              <a:rPr spc="-94" dirty="0"/>
              <a:t> </a:t>
            </a:r>
            <a:r>
              <a:rPr spc="-15" dirty="0"/>
              <a:t>the</a:t>
            </a:r>
            <a:r>
              <a:rPr spc="-79" dirty="0"/>
              <a:t> </a:t>
            </a:r>
            <a:r>
              <a:rPr spc="-23" dirty="0"/>
              <a:t>decision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17932" y="2326767"/>
            <a:ext cx="1683068" cy="3794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2400" dirty="0">
                <a:latin typeface="Arial MT"/>
                <a:cs typeface="Arial MT"/>
              </a:rPr>
              <a:t>autosc</a:t>
            </a:r>
            <a:r>
              <a:rPr sz="2400" spc="4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ler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685925" y="2079117"/>
            <a:ext cx="4457700" cy="2269331"/>
            <a:chOff x="2247900" y="1629155"/>
            <a:chExt cx="5943600" cy="30257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03732" y="1873608"/>
              <a:ext cx="802566" cy="52395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303731" y="2007370"/>
              <a:ext cx="495300" cy="390525"/>
            </a:xfrm>
            <a:custGeom>
              <a:avLst/>
              <a:gdLst/>
              <a:ahLst/>
              <a:cxnLst/>
              <a:rect l="l" t="t" r="r" b="b"/>
              <a:pathLst>
                <a:path w="495300" h="390525">
                  <a:moveTo>
                    <a:pt x="494826" y="390190"/>
                  </a:moveTo>
                  <a:lnTo>
                    <a:pt x="0" y="168985"/>
                  </a:lnTo>
                  <a:lnTo>
                    <a:pt x="0" y="0"/>
                  </a:lnTo>
                  <a:lnTo>
                    <a:pt x="494759" y="217557"/>
                  </a:lnTo>
                  <a:lnTo>
                    <a:pt x="494826" y="390190"/>
                  </a:lnTo>
                  <a:close/>
                </a:path>
              </a:pathLst>
            </a:custGeom>
            <a:ln w="3729">
              <a:solidFill>
                <a:srgbClr val="5895B3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21520" y="2040318"/>
              <a:ext cx="29150" cy="2503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88445" y="2074712"/>
              <a:ext cx="71992" cy="6617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88445" y="2154540"/>
              <a:ext cx="71992" cy="6617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406432" y="2089746"/>
              <a:ext cx="36195" cy="113030"/>
            </a:xfrm>
            <a:custGeom>
              <a:avLst/>
              <a:gdLst/>
              <a:ahLst/>
              <a:cxnLst/>
              <a:rect l="l" t="t" r="r" b="b"/>
              <a:pathLst>
                <a:path w="36195" h="113030">
                  <a:moveTo>
                    <a:pt x="33780" y="11989"/>
                  </a:moveTo>
                  <a:lnTo>
                    <a:pt x="30546" y="6505"/>
                  </a:lnTo>
                  <a:lnTo>
                    <a:pt x="25093" y="2447"/>
                  </a:lnTo>
                  <a:lnTo>
                    <a:pt x="18103" y="163"/>
                  </a:lnTo>
                  <a:lnTo>
                    <a:pt x="10260" y="0"/>
                  </a:lnTo>
                  <a:lnTo>
                    <a:pt x="4258" y="4036"/>
                  </a:lnTo>
                  <a:lnTo>
                    <a:pt x="758" y="9315"/>
                  </a:lnTo>
                  <a:lnTo>
                    <a:pt x="0" y="15208"/>
                  </a:lnTo>
                  <a:lnTo>
                    <a:pt x="2224" y="21087"/>
                  </a:lnTo>
                  <a:lnTo>
                    <a:pt x="5460" y="26576"/>
                  </a:lnTo>
                  <a:lnTo>
                    <a:pt x="10917" y="30636"/>
                  </a:lnTo>
                  <a:lnTo>
                    <a:pt x="17910" y="32922"/>
                  </a:lnTo>
                  <a:lnTo>
                    <a:pt x="25754" y="33085"/>
                  </a:lnTo>
                  <a:lnTo>
                    <a:pt x="31755" y="29043"/>
                  </a:lnTo>
                  <a:lnTo>
                    <a:pt x="35251" y="23762"/>
                  </a:lnTo>
                  <a:lnTo>
                    <a:pt x="36006" y="17868"/>
                  </a:lnTo>
                  <a:lnTo>
                    <a:pt x="33780" y="11989"/>
                  </a:lnTo>
                  <a:close/>
                </a:path>
                <a:path w="36195" h="113030">
                  <a:moveTo>
                    <a:pt x="33780" y="91816"/>
                  </a:moveTo>
                  <a:lnTo>
                    <a:pt x="30546" y="86328"/>
                  </a:lnTo>
                  <a:lnTo>
                    <a:pt x="25093" y="82269"/>
                  </a:lnTo>
                  <a:lnTo>
                    <a:pt x="18103" y="79986"/>
                  </a:lnTo>
                  <a:lnTo>
                    <a:pt x="10260" y="79827"/>
                  </a:lnTo>
                  <a:lnTo>
                    <a:pt x="4260" y="83864"/>
                  </a:lnTo>
                  <a:lnTo>
                    <a:pt x="762" y="89143"/>
                  </a:lnTo>
                  <a:lnTo>
                    <a:pt x="4" y="95036"/>
                  </a:lnTo>
                  <a:lnTo>
                    <a:pt x="2224" y="100915"/>
                  </a:lnTo>
                  <a:lnTo>
                    <a:pt x="5460" y="106403"/>
                  </a:lnTo>
                  <a:lnTo>
                    <a:pt x="10917" y="110463"/>
                  </a:lnTo>
                  <a:lnTo>
                    <a:pt x="17910" y="112746"/>
                  </a:lnTo>
                  <a:lnTo>
                    <a:pt x="25754" y="112904"/>
                  </a:lnTo>
                  <a:lnTo>
                    <a:pt x="31755" y="108867"/>
                  </a:lnTo>
                  <a:lnTo>
                    <a:pt x="35252" y="103589"/>
                  </a:lnTo>
                  <a:lnTo>
                    <a:pt x="36006" y="97696"/>
                  </a:lnTo>
                  <a:lnTo>
                    <a:pt x="33780" y="91816"/>
                  </a:lnTo>
                  <a:close/>
                </a:path>
              </a:pathLst>
            </a:custGeom>
            <a:ln w="38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76986" y="2101119"/>
              <a:ext cx="40741" cy="15274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30747" y="2125594"/>
              <a:ext cx="40730" cy="15274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84485" y="2150076"/>
              <a:ext cx="40730" cy="15274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38235" y="2174551"/>
              <a:ext cx="40719" cy="15274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476986" y="2101120"/>
              <a:ext cx="202565" cy="209550"/>
            </a:xfrm>
            <a:custGeom>
              <a:avLst/>
              <a:gdLst/>
              <a:ahLst/>
              <a:cxnLst/>
              <a:rect l="l" t="t" r="r" b="b"/>
              <a:pathLst>
                <a:path w="202564" h="209550">
                  <a:moveTo>
                    <a:pt x="0" y="136070"/>
                  </a:moveTo>
                  <a:lnTo>
                    <a:pt x="1136" y="0"/>
                  </a:lnTo>
                  <a:lnTo>
                    <a:pt x="40741" y="16683"/>
                  </a:lnTo>
                </a:path>
                <a:path w="202564" h="209550">
                  <a:moveTo>
                    <a:pt x="53760" y="160536"/>
                  </a:moveTo>
                  <a:lnTo>
                    <a:pt x="54886" y="24474"/>
                  </a:lnTo>
                  <a:lnTo>
                    <a:pt x="94490" y="41158"/>
                  </a:lnTo>
                </a:path>
                <a:path w="202564" h="209550">
                  <a:moveTo>
                    <a:pt x="107499" y="185019"/>
                  </a:moveTo>
                  <a:lnTo>
                    <a:pt x="108625" y="48957"/>
                  </a:lnTo>
                  <a:lnTo>
                    <a:pt x="148229" y="65641"/>
                  </a:lnTo>
                </a:path>
                <a:path w="202564" h="209550">
                  <a:moveTo>
                    <a:pt x="161248" y="209493"/>
                  </a:moveTo>
                  <a:lnTo>
                    <a:pt x="162374" y="73431"/>
                  </a:lnTo>
                  <a:lnTo>
                    <a:pt x="201967" y="90115"/>
                  </a:lnTo>
                </a:path>
              </a:pathLst>
            </a:custGeom>
            <a:ln w="3847">
              <a:solidFill>
                <a:srgbClr val="5895B3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6" name="object 16"/>
            <p:cNvSpPr/>
            <p:nvPr/>
          </p:nvSpPr>
          <p:spPr>
            <a:xfrm>
              <a:off x="4476986" y="2117804"/>
              <a:ext cx="202565" cy="209550"/>
            </a:xfrm>
            <a:custGeom>
              <a:avLst/>
              <a:gdLst/>
              <a:ahLst/>
              <a:cxnLst/>
              <a:rect l="l" t="t" r="r" b="b"/>
              <a:pathLst>
                <a:path w="202564" h="209550">
                  <a:moveTo>
                    <a:pt x="201979" y="73431"/>
                  </a:moveTo>
                  <a:lnTo>
                    <a:pt x="200853" y="209493"/>
                  </a:lnTo>
                  <a:lnTo>
                    <a:pt x="161260" y="192809"/>
                  </a:lnTo>
                </a:path>
                <a:path w="202564" h="209550">
                  <a:moveTo>
                    <a:pt x="148229" y="48957"/>
                  </a:moveTo>
                  <a:lnTo>
                    <a:pt x="147103" y="185019"/>
                  </a:lnTo>
                  <a:lnTo>
                    <a:pt x="107499" y="168335"/>
                  </a:lnTo>
                </a:path>
                <a:path w="202564" h="209550">
                  <a:moveTo>
                    <a:pt x="94490" y="24474"/>
                  </a:moveTo>
                  <a:lnTo>
                    <a:pt x="93365" y="160536"/>
                  </a:lnTo>
                  <a:lnTo>
                    <a:pt x="53760" y="143852"/>
                  </a:lnTo>
                </a:path>
                <a:path w="202564" h="209550">
                  <a:moveTo>
                    <a:pt x="40741" y="0"/>
                  </a:moveTo>
                  <a:lnTo>
                    <a:pt x="39604" y="136062"/>
                  </a:lnTo>
                  <a:lnTo>
                    <a:pt x="0" y="119386"/>
                  </a:lnTo>
                </a:path>
              </a:pathLst>
            </a:custGeom>
            <a:ln w="384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14134" y="2041507"/>
              <a:ext cx="70679" cy="18583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46918" y="2189490"/>
              <a:ext cx="70681" cy="18582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314134" y="2041490"/>
              <a:ext cx="403860" cy="334010"/>
            </a:xfrm>
            <a:custGeom>
              <a:avLst/>
              <a:gdLst/>
              <a:ahLst/>
              <a:cxnLst/>
              <a:rect l="l" t="t" r="r" b="b"/>
              <a:pathLst>
                <a:path w="403860" h="334010">
                  <a:moveTo>
                    <a:pt x="385787" y="289773"/>
                  </a:moveTo>
                  <a:lnTo>
                    <a:pt x="372544" y="296732"/>
                  </a:lnTo>
                  <a:lnTo>
                    <a:pt x="372544" y="190483"/>
                  </a:lnTo>
                  <a:lnTo>
                    <a:pt x="401994" y="177930"/>
                  </a:lnTo>
                  <a:lnTo>
                    <a:pt x="401994" y="158723"/>
                  </a:lnTo>
                  <a:lnTo>
                    <a:pt x="379901" y="147991"/>
                  </a:lnTo>
                  <a:lnTo>
                    <a:pt x="332784" y="169455"/>
                  </a:lnTo>
                  <a:lnTo>
                    <a:pt x="332784" y="323084"/>
                  </a:lnTo>
                  <a:lnTo>
                    <a:pt x="354866" y="333820"/>
                  </a:lnTo>
                  <a:lnTo>
                    <a:pt x="401994" y="313487"/>
                  </a:lnTo>
                  <a:lnTo>
                    <a:pt x="403465" y="295972"/>
                  </a:lnTo>
                  <a:lnTo>
                    <a:pt x="385787" y="289773"/>
                  </a:lnTo>
                </a:path>
                <a:path w="403860" h="334010">
                  <a:moveTo>
                    <a:pt x="53009" y="141791"/>
                  </a:moveTo>
                  <a:lnTo>
                    <a:pt x="39757" y="148744"/>
                  </a:lnTo>
                  <a:lnTo>
                    <a:pt x="39757" y="42500"/>
                  </a:lnTo>
                  <a:lnTo>
                    <a:pt x="69206" y="29947"/>
                  </a:lnTo>
                  <a:lnTo>
                    <a:pt x="69206" y="10740"/>
                  </a:lnTo>
                  <a:lnTo>
                    <a:pt x="47119" y="0"/>
                  </a:lnTo>
                  <a:lnTo>
                    <a:pt x="0" y="21464"/>
                  </a:lnTo>
                  <a:lnTo>
                    <a:pt x="0" y="175099"/>
                  </a:lnTo>
                  <a:lnTo>
                    <a:pt x="22087" y="185840"/>
                  </a:lnTo>
                  <a:lnTo>
                    <a:pt x="69206" y="165504"/>
                  </a:lnTo>
                  <a:lnTo>
                    <a:pt x="70679" y="147991"/>
                  </a:lnTo>
                  <a:lnTo>
                    <a:pt x="53009" y="141791"/>
                  </a:lnTo>
                </a:path>
              </a:pathLst>
            </a:custGeom>
            <a:ln w="73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47072" y="2230093"/>
              <a:ext cx="29148" cy="2503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47072" y="2338542"/>
              <a:ext cx="29148" cy="2503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303731" y="1873608"/>
              <a:ext cx="802640" cy="524510"/>
            </a:xfrm>
            <a:custGeom>
              <a:avLst/>
              <a:gdLst/>
              <a:ahLst/>
              <a:cxnLst/>
              <a:rect l="l" t="t" r="r" b="b"/>
              <a:pathLst>
                <a:path w="802639" h="524510">
                  <a:moveTo>
                    <a:pt x="802566" y="331745"/>
                  </a:moveTo>
                  <a:lnTo>
                    <a:pt x="802566" y="160870"/>
                  </a:lnTo>
                  <a:lnTo>
                    <a:pt x="436963" y="0"/>
                  </a:lnTo>
                  <a:lnTo>
                    <a:pt x="70381" y="158381"/>
                  </a:lnTo>
                  <a:lnTo>
                    <a:pt x="70381" y="165119"/>
                  </a:lnTo>
                  <a:lnTo>
                    <a:pt x="0" y="133761"/>
                  </a:lnTo>
                  <a:lnTo>
                    <a:pt x="0" y="302747"/>
                  </a:lnTo>
                  <a:lnTo>
                    <a:pt x="10402" y="307399"/>
                  </a:lnTo>
                  <a:lnTo>
                    <a:pt x="10402" y="342990"/>
                  </a:lnTo>
                  <a:lnTo>
                    <a:pt x="32489" y="353730"/>
                  </a:lnTo>
                  <a:lnTo>
                    <a:pt x="73977" y="335824"/>
                  </a:lnTo>
                  <a:lnTo>
                    <a:pt x="343186" y="456151"/>
                  </a:lnTo>
                  <a:lnTo>
                    <a:pt x="343186" y="490984"/>
                  </a:lnTo>
                  <a:lnTo>
                    <a:pt x="365268" y="501720"/>
                  </a:lnTo>
                  <a:lnTo>
                    <a:pt x="405886" y="484197"/>
                  </a:lnTo>
                  <a:lnTo>
                    <a:pt x="494826" y="523952"/>
                  </a:lnTo>
                  <a:lnTo>
                    <a:pt x="494804" y="468075"/>
                  </a:lnTo>
                  <a:lnTo>
                    <a:pt x="802566" y="331745"/>
                  </a:lnTo>
                </a:path>
              </a:pathLst>
            </a:custGeom>
            <a:ln w="69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23" name="object 23"/>
            <p:cNvSpPr/>
            <p:nvPr/>
          </p:nvSpPr>
          <p:spPr>
            <a:xfrm>
              <a:off x="4922379" y="2259459"/>
              <a:ext cx="147320" cy="96520"/>
            </a:xfrm>
            <a:custGeom>
              <a:avLst/>
              <a:gdLst/>
              <a:ahLst/>
              <a:cxnLst/>
              <a:rect l="l" t="t" r="r" b="b"/>
              <a:pathLst>
                <a:path w="147320" h="96519">
                  <a:moveTo>
                    <a:pt x="147245" y="0"/>
                  </a:moveTo>
                  <a:lnTo>
                    <a:pt x="6562" y="62314"/>
                  </a:lnTo>
                  <a:lnTo>
                    <a:pt x="1640" y="70530"/>
                  </a:lnTo>
                  <a:lnTo>
                    <a:pt x="0" y="79307"/>
                  </a:lnTo>
                  <a:lnTo>
                    <a:pt x="1640" y="88084"/>
                  </a:lnTo>
                  <a:lnTo>
                    <a:pt x="6562" y="96302"/>
                  </a:lnTo>
                  <a:lnTo>
                    <a:pt x="147245" y="33983"/>
                  </a:lnTo>
                  <a:lnTo>
                    <a:pt x="142323" y="25768"/>
                  </a:lnTo>
                  <a:lnTo>
                    <a:pt x="140683" y="16991"/>
                  </a:lnTo>
                  <a:lnTo>
                    <a:pt x="142323" y="8215"/>
                  </a:lnTo>
                  <a:lnTo>
                    <a:pt x="147245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24" name="object 24"/>
            <p:cNvSpPr/>
            <p:nvPr/>
          </p:nvSpPr>
          <p:spPr>
            <a:xfrm>
              <a:off x="4922379" y="2259459"/>
              <a:ext cx="147320" cy="96520"/>
            </a:xfrm>
            <a:custGeom>
              <a:avLst/>
              <a:gdLst/>
              <a:ahLst/>
              <a:cxnLst/>
              <a:rect l="l" t="t" r="r" b="b"/>
              <a:pathLst>
                <a:path w="147320" h="96519">
                  <a:moveTo>
                    <a:pt x="6562" y="96302"/>
                  </a:moveTo>
                  <a:lnTo>
                    <a:pt x="147245" y="33983"/>
                  </a:lnTo>
                  <a:lnTo>
                    <a:pt x="142323" y="25768"/>
                  </a:lnTo>
                  <a:lnTo>
                    <a:pt x="140683" y="16991"/>
                  </a:lnTo>
                  <a:lnTo>
                    <a:pt x="142323" y="8215"/>
                  </a:lnTo>
                  <a:lnTo>
                    <a:pt x="147245" y="0"/>
                  </a:lnTo>
                  <a:lnTo>
                    <a:pt x="6562" y="62314"/>
                  </a:lnTo>
                  <a:lnTo>
                    <a:pt x="1640" y="70530"/>
                  </a:lnTo>
                  <a:lnTo>
                    <a:pt x="0" y="79306"/>
                  </a:lnTo>
                  <a:lnTo>
                    <a:pt x="1640" y="88084"/>
                  </a:lnTo>
                  <a:lnTo>
                    <a:pt x="6562" y="9630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826626" y="2214136"/>
              <a:ext cx="242999" cy="107637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826626" y="2214136"/>
              <a:ext cx="243204" cy="107950"/>
            </a:xfrm>
            <a:custGeom>
              <a:avLst/>
              <a:gdLst/>
              <a:ahLst/>
              <a:cxnLst/>
              <a:rect l="l" t="t" r="r" b="b"/>
              <a:pathLst>
                <a:path w="243204" h="107950">
                  <a:moveTo>
                    <a:pt x="102316" y="107637"/>
                  </a:moveTo>
                  <a:lnTo>
                    <a:pt x="242999" y="45322"/>
                  </a:lnTo>
                  <a:lnTo>
                    <a:pt x="140683" y="0"/>
                  </a:lnTo>
                  <a:lnTo>
                    <a:pt x="0" y="62314"/>
                  </a:lnTo>
                  <a:lnTo>
                    <a:pt x="102316" y="10763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823407" y="2276450"/>
              <a:ext cx="105534" cy="7931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823407" y="2276450"/>
              <a:ext cx="106045" cy="79375"/>
            </a:xfrm>
            <a:custGeom>
              <a:avLst/>
              <a:gdLst/>
              <a:ahLst/>
              <a:cxnLst/>
              <a:rect l="l" t="t" r="r" b="b"/>
              <a:pathLst>
                <a:path w="106045" h="79375">
                  <a:moveTo>
                    <a:pt x="3218" y="33992"/>
                  </a:moveTo>
                  <a:lnTo>
                    <a:pt x="105534" y="79310"/>
                  </a:lnTo>
                  <a:lnTo>
                    <a:pt x="100612" y="71092"/>
                  </a:lnTo>
                  <a:lnTo>
                    <a:pt x="98972" y="62315"/>
                  </a:lnTo>
                  <a:lnTo>
                    <a:pt x="100612" y="53538"/>
                  </a:lnTo>
                  <a:lnTo>
                    <a:pt x="105534" y="45322"/>
                  </a:lnTo>
                  <a:lnTo>
                    <a:pt x="3218" y="0"/>
                  </a:lnTo>
                  <a:lnTo>
                    <a:pt x="804" y="8430"/>
                  </a:lnTo>
                  <a:lnTo>
                    <a:pt x="0" y="16996"/>
                  </a:lnTo>
                  <a:lnTo>
                    <a:pt x="804" y="25561"/>
                  </a:lnTo>
                  <a:lnTo>
                    <a:pt x="3218" y="3399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29" name="object 29"/>
            <p:cNvSpPr/>
            <p:nvPr/>
          </p:nvSpPr>
          <p:spPr>
            <a:xfrm>
              <a:off x="4879785" y="2237097"/>
              <a:ext cx="147955" cy="65405"/>
            </a:xfrm>
            <a:custGeom>
              <a:avLst/>
              <a:gdLst/>
              <a:ahLst/>
              <a:cxnLst/>
              <a:rect l="l" t="t" r="r" b="b"/>
              <a:pathLst>
                <a:path w="147954" h="65405">
                  <a:moveTo>
                    <a:pt x="63948" y="65410"/>
                  </a:moveTo>
                  <a:lnTo>
                    <a:pt x="0" y="37087"/>
                  </a:lnTo>
                </a:path>
                <a:path w="147954" h="65405">
                  <a:moveTo>
                    <a:pt x="20933" y="27817"/>
                  </a:moveTo>
                  <a:lnTo>
                    <a:pt x="84882" y="56140"/>
                  </a:lnTo>
                </a:path>
                <a:path w="147954" h="65405">
                  <a:moveTo>
                    <a:pt x="41867" y="18548"/>
                  </a:moveTo>
                  <a:lnTo>
                    <a:pt x="105816" y="46870"/>
                  </a:lnTo>
                </a:path>
                <a:path w="147954" h="65405">
                  <a:moveTo>
                    <a:pt x="62800" y="9269"/>
                  </a:moveTo>
                  <a:lnTo>
                    <a:pt x="126749" y="37600"/>
                  </a:lnTo>
                </a:path>
                <a:path w="147954" h="65405">
                  <a:moveTo>
                    <a:pt x="83734" y="0"/>
                  </a:moveTo>
                  <a:lnTo>
                    <a:pt x="147683" y="28322"/>
                  </a:lnTo>
                </a:path>
              </a:pathLst>
            </a:custGeom>
            <a:ln w="73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30" name="object 3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826626" y="2190679"/>
              <a:ext cx="254803" cy="85771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826626" y="2190679"/>
              <a:ext cx="255270" cy="86360"/>
            </a:xfrm>
            <a:custGeom>
              <a:avLst/>
              <a:gdLst/>
              <a:ahLst/>
              <a:cxnLst/>
              <a:rect l="l" t="t" r="r" b="b"/>
              <a:pathLst>
                <a:path w="255270" h="86360">
                  <a:moveTo>
                    <a:pt x="114120" y="62314"/>
                  </a:moveTo>
                  <a:lnTo>
                    <a:pt x="254803" y="0"/>
                  </a:lnTo>
                  <a:lnTo>
                    <a:pt x="227703" y="9535"/>
                  </a:lnTo>
                  <a:lnTo>
                    <a:pt x="199469" y="16660"/>
                  </a:lnTo>
                  <a:lnTo>
                    <a:pt x="170372" y="21318"/>
                  </a:lnTo>
                  <a:lnTo>
                    <a:pt x="140683" y="23456"/>
                  </a:lnTo>
                  <a:lnTo>
                    <a:pt x="0" y="85771"/>
                  </a:lnTo>
                  <a:lnTo>
                    <a:pt x="29683" y="83633"/>
                  </a:lnTo>
                  <a:lnTo>
                    <a:pt x="58778" y="78974"/>
                  </a:lnTo>
                  <a:lnTo>
                    <a:pt x="87014" y="71850"/>
                  </a:lnTo>
                  <a:lnTo>
                    <a:pt x="114120" y="6231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32" name="object 32"/>
            <p:cNvSpPr/>
            <p:nvPr/>
          </p:nvSpPr>
          <p:spPr>
            <a:xfrm>
              <a:off x="4823407" y="2190679"/>
              <a:ext cx="258445" cy="165100"/>
            </a:xfrm>
            <a:custGeom>
              <a:avLst/>
              <a:gdLst/>
              <a:ahLst/>
              <a:cxnLst/>
              <a:rect l="l" t="t" r="r" b="b"/>
              <a:pathLst>
                <a:path w="258445" h="165100">
                  <a:moveTo>
                    <a:pt x="174176" y="123346"/>
                  </a:moveTo>
                  <a:lnTo>
                    <a:pt x="152429" y="132983"/>
                  </a:lnTo>
                </a:path>
                <a:path w="258445" h="165100">
                  <a:moveTo>
                    <a:pt x="180563" y="114854"/>
                  </a:moveTo>
                  <a:lnTo>
                    <a:pt x="202310" y="105225"/>
                  </a:lnTo>
                </a:path>
                <a:path w="258445" h="165100">
                  <a:moveTo>
                    <a:pt x="208709" y="96725"/>
                  </a:moveTo>
                  <a:lnTo>
                    <a:pt x="230445" y="87096"/>
                  </a:lnTo>
                </a:path>
                <a:path w="258445" h="165100">
                  <a:moveTo>
                    <a:pt x="3218" y="119763"/>
                  </a:moveTo>
                  <a:lnTo>
                    <a:pt x="105534" y="165081"/>
                  </a:lnTo>
                  <a:lnTo>
                    <a:pt x="246217" y="102762"/>
                  </a:lnTo>
                  <a:lnTo>
                    <a:pt x="241295" y="94547"/>
                  </a:lnTo>
                  <a:lnTo>
                    <a:pt x="239655" y="85771"/>
                  </a:lnTo>
                  <a:lnTo>
                    <a:pt x="241295" y="76994"/>
                  </a:lnTo>
                  <a:lnTo>
                    <a:pt x="246217" y="68779"/>
                  </a:lnTo>
                  <a:lnTo>
                    <a:pt x="174533" y="37053"/>
                  </a:lnTo>
                  <a:lnTo>
                    <a:pt x="258022" y="0"/>
                  </a:lnTo>
                  <a:lnTo>
                    <a:pt x="230922" y="9535"/>
                  </a:lnTo>
                  <a:lnTo>
                    <a:pt x="202688" y="16660"/>
                  </a:lnTo>
                  <a:lnTo>
                    <a:pt x="173591" y="21318"/>
                  </a:lnTo>
                  <a:lnTo>
                    <a:pt x="143901" y="23456"/>
                  </a:lnTo>
                  <a:lnTo>
                    <a:pt x="3218" y="85771"/>
                  </a:lnTo>
                  <a:lnTo>
                    <a:pt x="804" y="94201"/>
                  </a:lnTo>
                  <a:lnTo>
                    <a:pt x="0" y="102767"/>
                  </a:lnTo>
                  <a:lnTo>
                    <a:pt x="804" y="111332"/>
                  </a:lnTo>
                  <a:lnTo>
                    <a:pt x="3218" y="119763"/>
                  </a:lnTo>
                </a:path>
              </a:pathLst>
            </a:custGeom>
            <a:ln w="73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33" name="object 33"/>
            <p:cNvSpPr/>
            <p:nvPr/>
          </p:nvSpPr>
          <p:spPr>
            <a:xfrm>
              <a:off x="3176016" y="2132837"/>
              <a:ext cx="3136900" cy="1385570"/>
            </a:xfrm>
            <a:custGeom>
              <a:avLst/>
              <a:gdLst/>
              <a:ahLst/>
              <a:cxnLst/>
              <a:rect l="l" t="t" r="r" b="b"/>
              <a:pathLst>
                <a:path w="3136900" h="1385570">
                  <a:moveTo>
                    <a:pt x="1116330" y="9271"/>
                  </a:moveTo>
                  <a:lnTo>
                    <a:pt x="1106424" y="1397"/>
                  </a:lnTo>
                  <a:lnTo>
                    <a:pt x="17716" y="1353350"/>
                  </a:lnTo>
                  <a:lnTo>
                    <a:pt x="27813" y="1286002"/>
                  </a:lnTo>
                  <a:lnTo>
                    <a:pt x="25527" y="1282700"/>
                  </a:lnTo>
                  <a:lnTo>
                    <a:pt x="18542" y="1281684"/>
                  </a:lnTo>
                  <a:lnTo>
                    <a:pt x="15367" y="1284097"/>
                  </a:lnTo>
                  <a:lnTo>
                    <a:pt x="14732" y="1287526"/>
                  </a:lnTo>
                  <a:lnTo>
                    <a:pt x="0" y="1385570"/>
                  </a:lnTo>
                  <a:lnTo>
                    <a:pt x="15252" y="1379728"/>
                  </a:lnTo>
                  <a:lnTo>
                    <a:pt x="95885" y="1348867"/>
                  </a:lnTo>
                  <a:lnTo>
                    <a:pt x="97536" y="1345184"/>
                  </a:lnTo>
                  <a:lnTo>
                    <a:pt x="96266" y="1342009"/>
                  </a:lnTo>
                  <a:lnTo>
                    <a:pt x="94996" y="1338707"/>
                  </a:lnTo>
                  <a:lnTo>
                    <a:pt x="91300" y="1337056"/>
                  </a:lnTo>
                  <a:lnTo>
                    <a:pt x="27559" y="1361427"/>
                  </a:lnTo>
                  <a:lnTo>
                    <a:pt x="1116330" y="9271"/>
                  </a:lnTo>
                  <a:close/>
                </a:path>
                <a:path w="3136900" h="1385570">
                  <a:moveTo>
                    <a:pt x="1391920" y="686943"/>
                  </a:moveTo>
                  <a:lnTo>
                    <a:pt x="1391031" y="683006"/>
                  </a:lnTo>
                  <a:lnTo>
                    <a:pt x="1385189" y="679196"/>
                  </a:lnTo>
                  <a:lnTo>
                    <a:pt x="1381252" y="680085"/>
                  </a:lnTo>
                  <a:lnTo>
                    <a:pt x="1379347" y="683006"/>
                  </a:lnTo>
                  <a:lnTo>
                    <a:pt x="1344383" y="737539"/>
                  </a:lnTo>
                  <a:lnTo>
                    <a:pt x="1372997" y="55880"/>
                  </a:lnTo>
                  <a:lnTo>
                    <a:pt x="1360297" y="55372"/>
                  </a:lnTo>
                  <a:lnTo>
                    <a:pt x="1331683" y="736942"/>
                  </a:lnTo>
                  <a:lnTo>
                    <a:pt x="1301496" y="679704"/>
                  </a:lnTo>
                  <a:lnTo>
                    <a:pt x="1299845" y="676656"/>
                  </a:lnTo>
                  <a:lnTo>
                    <a:pt x="1296035" y="675513"/>
                  </a:lnTo>
                  <a:lnTo>
                    <a:pt x="1292860" y="677037"/>
                  </a:lnTo>
                  <a:lnTo>
                    <a:pt x="1289812" y="678688"/>
                  </a:lnTo>
                  <a:lnTo>
                    <a:pt x="1288669" y="682625"/>
                  </a:lnTo>
                  <a:lnTo>
                    <a:pt x="1290193" y="685673"/>
                  </a:lnTo>
                  <a:lnTo>
                    <a:pt x="1336548" y="773303"/>
                  </a:lnTo>
                  <a:lnTo>
                    <a:pt x="1344434" y="760984"/>
                  </a:lnTo>
                  <a:lnTo>
                    <a:pt x="1390015" y="689864"/>
                  </a:lnTo>
                  <a:lnTo>
                    <a:pt x="1391920" y="686943"/>
                  </a:lnTo>
                  <a:close/>
                </a:path>
                <a:path w="3136900" h="1385570">
                  <a:moveTo>
                    <a:pt x="3136519" y="773557"/>
                  </a:moveTo>
                  <a:lnTo>
                    <a:pt x="3135744" y="772033"/>
                  </a:lnTo>
                  <a:lnTo>
                    <a:pt x="3091942" y="685038"/>
                  </a:lnTo>
                  <a:lnTo>
                    <a:pt x="3090291" y="681863"/>
                  </a:lnTo>
                  <a:lnTo>
                    <a:pt x="3086481" y="680593"/>
                  </a:lnTo>
                  <a:lnTo>
                    <a:pt x="3083306" y="682244"/>
                  </a:lnTo>
                  <a:lnTo>
                    <a:pt x="3080258" y="683768"/>
                  </a:lnTo>
                  <a:lnTo>
                    <a:pt x="3078988" y="687578"/>
                  </a:lnTo>
                  <a:lnTo>
                    <a:pt x="3080512" y="690753"/>
                  </a:lnTo>
                  <a:lnTo>
                    <a:pt x="3109696" y="748563"/>
                  </a:lnTo>
                  <a:lnTo>
                    <a:pt x="1957197" y="0"/>
                  </a:lnTo>
                  <a:lnTo>
                    <a:pt x="1950339" y="10668"/>
                  </a:lnTo>
                  <a:lnTo>
                    <a:pt x="3102648" y="759206"/>
                  </a:lnTo>
                  <a:lnTo>
                    <a:pt x="3038094" y="756031"/>
                  </a:lnTo>
                  <a:lnTo>
                    <a:pt x="3034538" y="755904"/>
                  </a:lnTo>
                  <a:lnTo>
                    <a:pt x="3031617" y="758571"/>
                  </a:lnTo>
                  <a:lnTo>
                    <a:pt x="3031490" y="762127"/>
                  </a:lnTo>
                  <a:lnTo>
                    <a:pt x="3031236" y="765556"/>
                  </a:lnTo>
                  <a:lnTo>
                    <a:pt x="3034030" y="768604"/>
                  </a:lnTo>
                  <a:lnTo>
                    <a:pt x="3037459" y="768731"/>
                  </a:lnTo>
                  <a:lnTo>
                    <a:pt x="3136519" y="7735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34" name="object 3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849111" y="2906267"/>
              <a:ext cx="928115" cy="1223772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977128" y="3244595"/>
              <a:ext cx="446531" cy="37490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047744" y="2906267"/>
              <a:ext cx="928115" cy="1223772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174235" y="3244595"/>
              <a:ext cx="446532" cy="374903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247900" y="2906267"/>
              <a:ext cx="928115" cy="1223772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371344" y="3244595"/>
              <a:ext cx="446531" cy="374903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263384" y="1629155"/>
              <a:ext cx="928116" cy="1223772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391400" y="1967483"/>
              <a:ext cx="446531" cy="374903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2711195" y="4561332"/>
              <a:ext cx="4862830" cy="55244"/>
            </a:xfrm>
            <a:custGeom>
              <a:avLst/>
              <a:gdLst/>
              <a:ahLst/>
              <a:cxnLst/>
              <a:rect l="l" t="t" r="r" b="b"/>
              <a:pathLst>
                <a:path w="4862830" h="55245">
                  <a:moveTo>
                    <a:pt x="0" y="55118"/>
                  </a:moveTo>
                  <a:lnTo>
                    <a:pt x="4862322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43" name="object 43"/>
            <p:cNvSpPr/>
            <p:nvPr/>
          </p:nvSpPr>
          <p:spPr>
            <a:xfrm>
              <a:off x="2625979" y="2828543"/>
              <a:ext cx="5067935" cy="1760855"/>
            </a:xfrm>
            <a:custGeom>
              <a:avLst/>
              <a:gdLst/>
              <a:ahLst/>
              <a:cxnLst/>
              <a:rect l="l" t="t" r="r" b="b"/>
              <a:pathLst>
                <a:path w="5067934" h="1760854">
                  <a:moveTo>
                    <a:pt x="171450" y="1589532"/>
                  </a:moveTo>
                  <a:lnTo>
                    <a:pt x="114261" y="1589366"/>
                  </a:lnTo>
                  <a:lnTo>
                    <a:pt x="115189" y="1301623"/>
                  </a:lnTo>
                  <a:lnTo>
                    <a:pt x="58039" y="1301369"/>
                  </a:lnTo>
                  <a:lnTo>
                    <a:pt x="57111" y="1589201"/>
                  </a:lnTo>
                  <a:lnTo>
                    <a:pt x="0" y="1589024"/>
                  </a:lnTo>
                  <a:lnTo>
                    <a:pt x="85217" y="1760728"/>
                  </a:lnTo>
                  <a:lnTo>
                    <a:pt x="157111" y="1617980"/>
                  </a:lnTo>
                  <a:lnTo>
                    <a:pt x="171450" y="1589532"/>
                  </a:lnTo>
                  <a:close/>
                </a:path>
                <a:path w="5067934" h="1760854">
                  <a:moveTo>
                    <a:pt x="1836674" y="1580134"/>
                  </a:moveTo>
                  <a:lnTo>
                    <a:pt x="1779524" y="1580134"/>
                  </a:lnTo>
                  <a:lnTo>
                    <a:pt x="1779524" y="1292352"/>
                  </a:lnTo>
                  <a:lnTo>
                    <a:pt x="1722374" y="1292352"/>
                  </a:lnTo>
                  <a:lnTo>
                    <a:pt x="1722374" y="1580134"/>
                  </a:lnTo>
                  <a:lnTo>
                    <a:pt x="1665224" y="1580134"/>
                  </a:lnTo>
                  <a:lnTo>
                    <a:pt x="1750949" y="1751584"/>
                  </a:lnTo>
                  <a:lnTo>
                    <a:pt x="1822386" y="1608709"/>
                  </a:lnTo>
                  <a:lnTo>
                    <a:pt x="1836674" y="1580134"/>
                  </a:lnTo>
                  <a:close/>
                </a:path>
                <a:path w="5067934" h="1760854">
                  <a:moveTo>
                    <a:pt x="3677666" y="1561846"/>
                  </a:moveTo>
                  <a:lnTo>
                    <a:pt x="3620516" y="1561846"/>
                  </a:lnTo>
                  <a:lnTo>
                    <a:pt x="3620516" y="1274064"/>
                  </a:lnTo>
                  <a:lnTo>
                    <a:pt x="3563366" y="1274064"/>
                  </a:lnTo>
                  <a:lnTo>
                    <a:pt x="3563366" y="1561846"/>
                  </a:lnTo>
                  <a:lnTo>
                    <a:pt x="3506216" y="1561846"/>
                  </a:lnTo>
                  <a:lnTo>
                    <a:pt x="3591941" y="1733296"/>
                  </a:lnTo>
                  <a:lnTo>
                    <a:pt x="3663378" y="1590421"/>
                  </a:lnTo>
                  <a:lnTo>
                    <a:pt x="3677666" y="1561846"/>
                  </a:lnTo>
                  <a:close/>
                </a:path>
                <a:path w="5067934" h="1760854">
                  <a:moveTo>
                    <a:pt x="5067554" y="225298"/>
                  </a:moveTo>
                  <a:lnTo>
                    <a:pt x="5048275" y="189357"/>
                  </a:lnTo>
                  <a:lnTo>
                    <a:pt x="4946777" y="0"/>
                  </a:lnTo>
                  <a:lnTo>
                    <a:pt x="4839081" y="231775"/>
                  </a:lnTo>
                  <a:lnTo>
                    <a:pt x="4915217" y="229628"/>
                  </a:lnTo>
                  <a:lnTo>
                    <a:pt x="4958080" y="1733804"/>
                  </a:lnTo>
                  <a:lnTo>
                    <a:pt x="5034153" y="1731645"/>
                  </a:lnTo>
                  <a:lnTo>
                    <a:pt x="4991417" y="227457"/>
                  </a:lnTo>
                  <a:lnTo>
                    <a:pt x="5067554" y="2252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550"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932078" y="4387597"/>
            <a:ext cx="7543800" cy="1855797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352425" indent="-343376">
              <a:spcBef>
                <a:spcPts val="71"/>
              </a:spcBef>
              <a:buChar char="•"/>
              <a:tabLst>
                <a:tab pos="351949" algn="l"/>
                <a:tab pos="352901" algn="l"/>
              </a:tabLst>
            </a:pPr>
            <a:r>
              <a:rPr sz="2400" spc="-4" dirty="0">
                <a:latin typeface="Arial MT"/>
                <a:cs typeface="Arial MT"/>
              </a:rPr>
              <a:t>Each</a:t>
            </a:r>
            <a:r>
              <a:rPr sz="2400" spc="4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server</a:t>
            </a:r>
            <a:r>
              <a:rPr sz="2400" spc="-4" dirty="0">
                <a:latin typeface="Arial MT"/>
                <a:cs typeface="Arial MT"/>
              </a:rPr>
              <a:t> reports</a:t>
            </a:r>
            <a:r>
              <a:rPr sz="2400" spc="4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its</a:t>
            </a:r>
            <a:r>
              <a:rPr sz="2400" spc="-4" dirty="0">
                <a:latin typeface="Arial MT"/>
                <a:cs typeface="Arial MT"/>
              </a:rPr>
              <a:t> </a:t>
            </a:r>
            <a:r>
              <a:rPr sz="2400" spc="-8" dirty="0">
                <a:latin typeface="Arial MT"/>
                <a:cs typeface="Arial MT"/>
              </a:rPr>
              <a:t>CPU</a:t>
            </a:r>
            <a:r>
              <a:rPr sz="2400" spc="4" dirty="0">
                <a:latin typeface="Arial MT"/>
                <a:cs typeface="Arial MT"/>
              </a:rPr>
              <a:t> </a:t>
            </a:r>
            <a:r>
              <a:rPr sz="2400" spc="-4" dirty="0">
                <a:latin typeface="Arial MT"/>
                <a:cs typeface="Arial MT"/>
              </a:rPr>
              <a:t>and</a:t>
            </a:r>
            <a:r>
              <a:rPr sz="2400" spc="11" dirty="0">
                <a:latin typeface="Arial MT"/>
                <a:cs typeface="Arial MT"/>
              </a:rPr>
              <a:t> </a:t>
            </a:r>
            <a:r>
              <a:rPr sz="2400" spc="-4" dirty="0">
                <a:latin typeface="Arial MT"/>
                <a:cs typeface="Arial MT"/>
              </a:rPr>
              <a:t>I/O usage</a:t>
            </a:r>
            <a:r>
              <a:rPr sz="2400" spc="8" dirty="0">
                <a:latin typeface="Arial MT"/>
                <a:cs typeface="Arial MT"/>
              </a:rPr>
              <a:t> </a:t>
            </a:r>
            <a:r>
              <a:rPr sz="2400" spc="-4" dirty="0">
                <a:latin typeface="Arial MT"/>
                <a:cs typeface="Arial MT"/>
              </a:rPr>
              <a:t>to an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autoscaler</a:t>
            </a:r>
          </a:p>
          <a:p>
            <a:pPr marL="352425" marR="3810" indent="-343376">
              <a:buChar char="•"/>
              <a:tabLst>
                <a:tab pos="351949" algn="l"/>
                <a:tab pos="352901" algn="l"/>
              </a:tabLst>
            </a:pPr>
            <a:r>
              <a:rPr sz="2400" dirty="0">
                <a:latin typeface="Arial MT"/>
                <a:cs typeface="Arial MT"/>
              </a:rPr>
              <a:t>Autoscaler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4" dirty="0">
                <a:latin typeface="Arial MT"/>
                <a:cs typeface="Arial MT"/>
              </a:rPr>
              <a:t>has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4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 collection of </a:t>
            </a:r>
            <a:r>
              <a:rPr sz="2400" spc="-4" dirty="0">
                <a:latin typeface="Arial MT"/>
                <a:cs typeface="Arial MT"/>
              </a:rPr>
              <a:t>rules</a:t>
            </a:r>
            <a:r>
              <a:rPr sz="2400" spc="4" dirty="0">
                <a:latin typeface="Arial MT"/>
                <a:cs typeface="Arial MT"/>
              </a:rPr>
              <a:t> </a:t>
            </a:r>
            <a:r>
              <a:rPr sz="2400" spc="-4" dirty="0">
                <a:latin typeface="Arial MT"/>
                <a:cs typeface="Arial MT"/>
              </a:rPr>
              <a:t>to</a:t>
            </a:r>
            <a:r>
              <a:rPr sz="2400" dirty="0">
                <a:latin typeface="Arial MT"/>
                <a:cs typeface="Arial MT"/>
              </a:rPr>
              <a:t> determine</a:t>
            </a:r>
            <a:r>
              <a:rPr sz="2400" spc="19" dirty="0">
                <a:latin typeface="Arial MT"/>
                <a:cs typeface="Arial MT"/>
              </a:rPr>
              <a:t> </a:t>
            </a:r>
            <a:r>
              <a:rPr sz="2400" spc="-4" dirty="0">
                <a:latin typeface="Arial MT"/>
                <a:cs typeface="Arial MT"/>
              </a:rPr>
              <a:t>whether</a:t>
            </a:r>
            <a:r>
              <a:rPr sz="2400" spc="11" dirty="0">
                <a:latin typeface="Arial MT"/>
                <a:cs typeface="Arial MT"/>
              </a:rPr>
              <a:t> </a:t>
            </a:r>
            <a:r>
              <a:rPr sz="2400" spc="-4" dirty="0">
                <a:latin typeface="Arial MT"/>
                <a:cs typeface="Arial MT"/>
              </a:rPr>
              <a:t>to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4" dirty="0">
                <a:latin typeface="Arial MT"/>
                <a:cs typeface="Arial MT"/>
              </a:rPr>
              <a:t>add</a:t>
            </a:r>
            <a:r>
              <a:rPr sz="2400" dirty="0">
                <a:latin typeface="Arial MT"/>
                <a:cs typeface="Arial MT"/>
              </a:rPr>
              <a:t> new</a:t>
            </a:r>
            <a:r>
              <a:rPr sz="2400" spc="11" dirty="0">
                <a:latin typeface="Arial MT"/>
                <a:cs typeface="Arial MT"/>
              </a:rPr>
              <a:t> </a:t>
            </a:r>
            <a:r>
              <a:rPr sz="2400" spc="-19" dirty="0">
                <a:latin typeface="Arial MT"/>
                <a:cs typeface="Arial MT"/>
              </a:rPr>
              <a:t>server.</a:t>
            </a:r>
            <a:r>
              <a:rPr sz="2400" spc="8" dirty="0">
                <a:latin typeface="Arial MT"/>
                <a:cs typeface="Arial MT"/>
              </a:rPr>
              <a:t> </a:t>
            </a:r>
            <a:r>
              <a:rPr sz="2400" spc="-4" dirty="0">
                <a:latin typeface="Arial MT"/>
                <a:cs typeface="Arial MT"/>
              </a:rPr>
              <a:t>E.g.</a:t>
            </a:r>
            <a:r>
              <a:rPr sz="2400" spc="4" dirty="0">
                <a:latin typeface="Arial MT"/>
                <a:cs typeface="Arial MT"/>
              </a:rPr>
              <a:t> </a:t>
            </a:r>
            <a:r>
              <a:rPr sz="2400" spc="-4" dirty="0">
                <a:latin typeface="Arial MT"/>
                <a:cs typeface="Arial MT"/>
              </a:rPr>
              <a:t>one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4" dirty="0">
                <a:latin typeface="Arial MT"/>
                <a:cs typeface="Arial MT"/>
              </a:rPr>
              <a:t>server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4" dirty="0">
                <a:latin typeface="Arial MT"/>
                <a:cs typeface="Arial MT"/>
              </a:rPr>
              <a:t>is</a:t>
            </a:r>
            <a:r>
              <a:rPr sz="2400" spc="11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over </a:t>
            </a:r>
            <a:r>
              <a:rPr sz="2400" spc="-4" dirty="0">
                <a:latin typeface="Arial MT"/>
                <a:cs typeface="Arial MT"/>
              </a:rPr>
              <a:t>80%</a:t>
            </a:r>
            <a:r>
              <a:rPr sz="2400" spc="11" dirty="0">
                <a:latin typeface="Arial MT"/>
                <a:cs typeface="Arial MT"/>
              </a:rPr>
              <a:t> </a:t>
            </a:r>
            <a:r>
              <a:rPr sz="2400" spc="-4" dirty="0">
                <a:latin typeface="Arial MT"/>
                <a:cs typeface="Arial MT"/>
              </a:rPr>
              <a:t>utilization</a:t>
            </a:r>
            <a:r>
              <a:rPr sz="2400" spc="4" dirty="0">
                <a:latin typeface="Arial MT"/>
                <a:cs typeface="Arial MT"/>
              </a:rPr>
              <a:t> </a:t>
            </a:r>
            <a:r>
              <a:rPr sz="2400" spc="-4" dirty="0">
                <a:latin typeface="Arial MT"/>
                <a:cs typeface="Arial MT"/>
              </a:rPr>
              <a:t>for</a:t>
            </a:r>
            <a:r>
              <a:rPr sz="2400" spc="11" dirty="0">
                <a:latin typeface="Arial MT"/>
                <a:cs typeface="Arial MT"/>
              </a:rPr>
              <a:t> </a:t>
            </a:r>
            <a:r>
              <a:rPr sz="2400" spc="-4" dirty="0">
                <a:latin typeface="Arial MT"/>
                <a:cs typeface="Arial MT"/>
              </a:rPr>
              <a:t>15 </a:t>
            </a:r>
            <a:r>
              <a:rPr sz="2400" spc="-574" dirty="0">
                <a:latin typeface="Arial MT"/>
                <a:cs typeface="Arial MT"/>
              </a:rPr>
              <a:t> </a:t>
            </a:r>
            <a:r>
              <a:rPr sz="2400" spc="-4" dirty="0">
                <a:latin typeface="Arial MT"/>
                <a:cs typeface="Arial MT"/>
              </a:rPr>
              <a:t>minutes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844" y="766172"/>
            <a:ext cx="5824156" cy="1003673"/>
          </a:xfrm>
          <a:prstGeom prst="rect">
            <a:avLst/>
          </a:prstGeom>
        </p:spPr>
        <p:txBody>
          <a:bodyPr vert="horz" wrap="square" lIns="0" tIns="6667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802481" marR="3810" indent="-793433">
              <a:lnSpc>
                <a:spcPts val="3563"/>
              </a:lnSpc>
              <a:spcBef>
                <a:spcPts val="525"/>
              </a:spcBef>
            </a:pPr>
            <a:r>
              <a:rPr spc="-26" dirty="0"/>
              <a:t>Loading</a:t>
            </a:r>
            <a:r>
              <a:rPr spc="-83" dirty="0"/>
              <a:t> </a:t>
            </a:r>
            <a:r>
              <a:rPr spc="-15" dirty="0"/>
              <a:t>the</a:t>
            </a:r>
            <a:r>
              <a:rPr spc="-64" dirty="0"/>
              <a:t> </a:t>
            </a:r>
            <a:r>
              <a:rPr spc="-23" dirty="0"/>
              <a:t>new</a:t>
            </a:r>
            <a:r>
              <a:rPr spc="-90" dirty="0"/>
              <a:t> </a:t>
            </a:r>
            <a:r>
              <a:rPr spc="-23" dirty="0"/>
              <a:t>server </a:t>
            </a:r>
            <a:r>
              <a:rPr spc="-735" dirty="0"/>
              <a:t> </a:t>
            </a:r>
            <a:r>
              <a:rPr spc="-19" dirty="0"/>
              <a:t>with</a:t>
            </a:r>
            <a:r>
              <a:rPr spc="-79" dirty="0"/>
              <a:t> </a:t>
            </a:r>
            <a:r>
              <a:rPr spc="-34" dirty="0"/>
              <a:t>software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7750" y="4553521"/>
            <a:ext cx="4013359" cy="1486465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 marR="3810">
              <a:spcBef>
                <a:spcPts val="71"/>
              </a:spcBef>
            </a:pPr>
            <a:r>
              <a:rPr sz="2400" spc="-4" dirty="0">
                <a:latin typeface="Arial MT"/>
                <a:cs typeface="Arial MT"/>
              </a:rPr>
              <a:t>When</a:t>
            </a:r>
            <a:r>
              <a:rPr sz="2400" spc="19" dirty="0">
                <a:latin typeface="Arial MT"/>
                <a:cs typeface="Arial MT"/>
              </a:rPr>
              <a:t> </a:t>
            </a:r>
            <a:r>
              <a:rPr sz="2400" spc="-4" dirty="0">
                <a:latin typeface="Arial MT"/>
                <a:cs typeface="Arial MT"/>
              </a:rPr>
              <a:t>a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new</a:t>
            </a:r>
            <a:r>
              <a:rPr sz="2400" spc="26" dirty="0">
                <a:latin typeface="Arial MT"/>
                <a:cs typeface="Arial MT"/>
              </a:rPr>
              <a:t> </a:t>
            </a:r>
            <a:r>
              <a:rPr sz="2400" spc="-4" dirty="0">
                <a:latin typeface="Arial MT"/>
                <a:cs typeface="Arial MT"/>
              </a:rPr>
              <a:t>instance</a:t>
            </a:r>
            <a:r>
              <a:rPr sz="2400" spc="19" dirty="0">
                <a:latin typeface="Arial MT"/>
                <a:cs typeface="Arial MT"/>
              </a:rPr>
              <a:t> </a:t>
            </a:r>
            <a:r>
              <a:rPr sz="2400" spc="-4" dirty="0">
                <a:latin typeface="Arial MT"/>
                <a:cs typeface="Arial MT"/>
              </a:rPr>
              <a:t>is</a:t>
            </a:r>
            <a:r>
              <a:rPr sz="2400" spc="19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created, </a:t>
            </a:r>
            <a:r>
              <a:rPr sz="2400" spc="4" dirty="0">
                <a:latin typeface="Arial MT"/>
                <a:cs typeface="Arial MT"/>
              </a:rPr>
              <a:t> </a:t>
            </a:r>
            <a:r>
              <a:rPr sz="2400" spc="-4" dirty="0">
                <a:latin typeface="Arial MT"/>
                <a:cs typeface="Arial MT"/>
              </a:rPr>
              <a:t>it is </a:t>
            </a:r>
            <a:r>
              <a:rPr sz="2400" dirty="0">
                <a:latin typeface="Arial MT"/>
                <a:cs typeface="Arial MT"/>
              </a:rPr>
              <a:t>created based </a:t>
            </a:r>
            <a:r>
              <a:rPr sz="2400" spc="-4" dirty="0">
                <a:latin typeface="Arial MT"/>
                <a:cs typeface="Arial MT"/>
              </a:rPr>
              <a:t>on a </a:t>
            </a:r>
            <a:r>
              <a:rPr sz="2400" dirty="0">
                <a:latin typeface="Arial MT"/>
                <a:cs typeface="Arial MT"/>
              </a:rPr>
              <a:t>launch </a:t>
            </a:r>
            <a:r>
              <a:rPr sz="2400" spc="4" dirty="0">
                <a:latin typeface="Arial MT"/>
                <a:cs typeface="Arial MT"/>
              </a:rPr>
              <a:t> </a:t>
            </a:r>
            <a:r>
              <a:rPr sz="2400" spc="-4" dirty="0">
                <a:latin typeface="Arial MT"/>
                <a:cs typeface="Arial MT"/>
              </a:rPr>
              <a:t>configuration,</a:t>
            </a:r>
            <a:r>
              <a:rPr sz="2400" spc="4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security </a:t>
            </a:r>
            <a:r>
              <a:rPr sz="2400" spc="-4" dirty="0">
                <a:latin typeface="Arial MT"/>
                <a:cs typeface="Arial MT"/>
              </a:rPr>
              <a:t>groups,</a:t>
            </a:r>
            <a:r>
              <a:rPr sz="2400" spc="26" dirty="0">
                <a:latin typeface="Arial MT"/>
                <a:cs typeface="Arial MT"/>
              </a:rPr>
              <a:t> </a:t>
            </a:r>
            <a:r>
              <a:rPr sz="2400" spc="-4" dirty="0">
                <a:latin typeface="Arial MT"/>
                <a:cs typeface="Arial MT"/>
              </a:rPr>
              <a:t>etc</a:t>
            </a:r>
            <a:endParaRPr sz="2400" dirty="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14550" y="2351060"/>
            <a:ext cx="5120640" cy="2808922"/>
            <a:chOff x="2819400" y="1991746"/>
            <a:chExt cx="6827520" cy="374522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41550" y="1996294"/>
              <a:ext cx="1076886" cy="61751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141550" y="2153941"/>
              <a:ext cx="664210" cy="460375"/>
            </a:xfrm>
            <a:custGeom>
              <a:avLst/>
              <a:gdLst/>
              <a:ahLst/>
              <a:cxnLst/>
              <a:rect l="l" t="t" r="r" b="b"/>
              <a:pathLst>
                <a:path w="664210" h="460375">
                  <a:moveTo>
                    <a:pt x="663960" y="459864"/>
                  </a:moveTo>
                  <a:lnTo>
                    <a:pt x="0" y="199160"/>
                  </a:lnTo>
                  <a:lnTo>
                    <a:pt x="0" y="0"/>
                  </a:lnTo>
                  <a:lnTo>
                    <a:pt x="663870" y="256405"/>
                  </a:lnTo>
                  <a:lnTo>
                    <a:pt x="663960" y="459864"/>
                  </a:lnTo>
                  <a:close/>
                </a:path>
              </a:pathLst>
            </a:custGeom>
            <a:ln w="4554">
              <a:solidFill>
                <a:srgbClr val="5895B3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65419" y="2192773"/>
              <a:ext cx="39114" cy="294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55219" y="2233309"/>
              <a:ext cx="96599" cy="7798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55219" y="2327391"/>
              <a:ext cx="96599" cy="7798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279354" y="2251027"/>
              <a:ext cx="48895" cy="133350"/>
            </a:xfrm>
            <a:custGeom>
              <a:avLst/>
              <a:gdLst/>
              <a:ahLst/>
              <a:cxnLst/>
              <a:rect l="l" t="t" r="r" b="b"/>
              <a:pathLst>
                <a:path w="48895" h="133350">
                  <a:moveTo>
                    <a:pt x="45326" y="14129"/>
                  </a:moveTo>
                  <a:lnTo>
                    <a:pt x="40986" y="7667"/>
                  </a:lnTo>
                  <a:lnTo>
                    <a:pt x="33669" y="2884"/>
                  </a:lnTo>
                  <a:lnTo>
                    <a:pt x="24291" y="192"/>
                  </a:lnTo>
                  <a:lnTo>
                    <a:pt x="13768" y="0"/>
                  </a:lnTo>
                  <a:lnTo>
                    <a:pt x="5714" y="4757"/>
                  </a:lnTo>
                  <a:lnTo>
                    <a:pt x="1017" y="10979"/>
                  </a:lnTo>
                  <a:lnTo>
                    <a:pt x="0" y="17924"/>
                  </a:lnTo>
                  <a:lnTo>
                    <a:pt x="2984" y="24853"/>
                  </a:lnTo>
                  <a:lnTo>
                    <a:pt x="7326" y="31321"/>
                  </a:lnTo>
                  <a:lnTo>
                    <a:pt x="14648" y="36107"/>
                  </a:lnTo>
                  <a:lnTo>
                    <a:pt x="24032" y="38800"/>
                  </a:lnTo>
                  <a:lnTo>
                    <a:pt x="34558" y="38993"/>
                  </a:lnTo>
                  <a:lnTo>
                    <a:pt x="42609" y="34229"/>
                  </a:lnTo>
                  <a:lnTo>
                    <a:pt x="47301" y="28005"/>
                  </a:lnTo>
                  <a:lnTo>
                    <a:pt x="48313" y="21059"/>
                  </a:lnTo>
                  <a:lnTo>
                    <a:pt x="45326" y="14129"/>
                  </a:lnTo>
                  <a:close/>
                </a:path>
                <a:path w="48895" h="133350">
                  <a:moveTo>
                    <a:pt x="45326" y="108212"/>
                  </a:moveTo>
                  <a:lnTo>
                    <a:pt x="40986" y="101744"/>
                  </a:lnTo>
                  <a:lnTo>
                    <a:pt x="33670" y="96959"/>
                  </a:lnTo>
                  <a:lnTo>
                    <a:pt x="24291" y="94269"/>
                  </a:lnTo>
                  <a:lnTo>
                    <a:pt x="13768" y="94082"/>
                  </a:lnTo>
                  <a:lnTo>
                    <a:pt x="5716" y="98840"/>
                  </a:lnTo>
                  <a:lnTo>
                    <a:pt x="1023" y="105061"/>
                  </a:lnTo>
                  <a:lnTo>
                    <a:pt x="6" y="112006"/>
                  </a:lnTo>
                  <a:lnTo>
                    <a:pt x="2984" y="118935"/>
                  </a:lnTo>
                  <a:lnTo>
                    <a:pt x="7326" y="125403"/>
                  </a:lnTo>
                  <a:lnTo>
                    <a:pt x="14648" y="130188"/>
                  </a:lnTo>
                  <a:lnTo>
                    <a:pt x="24032" y="132878"/>
                  </a:lnTo>
                  <a:lnTo>
                    <a:pt x="34558" y="133065"/>
                  </a:lnTo>
                  <a:lnTo>
                    <a:pt x="42609" y="128307"/>
                  </a:lnTo>
                  <a:lnTo>
                    <a:pt x="47301" y="122086"/>
                  </a:lnTo>
                  <a:lnTo>
                    <a:pt x="48313" y="115141"/>
                  </a:lnTo>
                  <a:lnTo>
                    <a:pt x="45326" y="108212"/>
                  </a:lnTo>
                  <a:close/>
                </a:path>
              </a:pathLst>
            </a:custGeom>
            <a:ln w="48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74023" y="2264431"/>
              <a:ext cx="54666" cy="18002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46160" y="2293276"/>
              <a:ext cx="54651" cy="18002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18266" y="2322130"/>
              <a:ext cx="54651" cy="18002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90388" y="2350975"/>
              <a:ext cx="54636" cy="18002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374023" y="2264431"/>
              <a:ext cx="271145" cy="247015"/>
            </a:xfrm>
            <a:custGeom>
              <a:avLst/>
              <a:gdLst/>
              <a:ahLst/>
              <a:cxnLst/>
              <a:rect l="l" t="t" r="r" b="b"/>
              <a:pathLst>
                <a:path w="271145" h="247014">
                  <a:moveTo>
                    <a:pt x="0" y="160368"/>
                  </a:moveTo>
                  <a:lnTo>
                    <a:pt x="1525" y="0"/>
                  </a:lnTo>
                  <a:lnTo>
                    <a:pt x="54666" y="19663"/>
                  </a:lnTo>
                </a:path>
                <a:path w="271145" h="247014">
                  <a:moveTo>
                    <a:pt x="72136" y="189202"/>
                  </a:moveTo>
                  <a:lnTo>
                    <a:pt x="73646" y="28844"/>
                  </a:lnTo>
                  <a:lnTo>
                    <a:pt x="126788" y="48507"/>
                  </a:lnTo>
                </a:path>
                <a:path w="271145" h="247014">
                  <a:moveTo>
                    <a:pt x="144242" y="218057"/>
                  </a:moveTo>
                  <a:lnTo>
                    <a:pt x="145753" y="57699"/>
                  </a:lnTo>
                  <a:lnTo>
                    <a:pt x="198894" y="77362"/>
                  </a:lnTo>
                </a:path>
                <a:path w="271145" h="247014">
                  <a:moveTo>
                    <a:pt x="216364" y="246901"/>
                  </a:moveTo>
                  <a:lnTo>
                    <a:pt x="217874" y="86543"/>
                  </a:lnTo>
                  <a:lnTo>
                    <a:pt x="271001" y="106206"/>
                  </a:lnTo>
                </a:path>
              </a:pathLst>
            </a:custGeom>
            <a:ln w="4889">
              <a:solidFill>
                <a:srgbClr val="5895B3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6" name="object 16"/>
            <p:cNvSpPr/>
            <p:nvPr/>
          </p:nvSpPr>
          <p:spPr>
            <a:xfrm>
              <a:off x="5374023" y="2284094"/>
              <a:ext cx="271145" cy="247015"/>
            </a:xfrm>
            <a:custGeom>
              <a:avLst/>
              <a:gdLst/>
              <a:ahLst/>
              <a:cxnLst/>
              <a:rect l="l" t="t" r="r" b="b"/>
              <a:pathLst>
                <a:path w="271145" h="247014">
                  <a:moveTo>
                    <a:pt x="271016" y="86543"/>
                  </a:moveTo>
                  <a:lnTo>
                    <a:pt x="269505" y="246901"/>
                  </a:lnTo>
                  <a:lnTo>
                    <a:pt x="216379" y="227238"/>
                  </a:lnTo>
                </a:path>
                <a:path w="271145" h="247014">
                  <a:moveTo>
                    <a:pt x="198894" y="57699"/>
                  </a:moveTo>
                  <a:lnTo>
                    <a:pt x="197384" y="218057"/>
                  </a:lnTo>
                  <a:lnTo>
                    <a:pt x="144242" y="198394"/>
                  </a:lnTo>
                </a:path>
                <a:path w="271145" h="247014">
                  <a:moveTo>
                    <a:pt x="126788" y="28844"/>
                  </a:moveTo>
                  <a:lnTo>
                    <a:pt x="125277" y="189202"/>
                  </a:lnTo>
                  <a:lnTo>
                    <a:pt x="72136" y="169539"/>
                  </a:lnTo>
                </a:path>
                <a:path w="271145" h="247014">
                  <a:moveTo>
                    <a:pt x="54666" y="0"/>
                  </a:moveTo>
                  <a:lnTo>
                    <a:pt x="53141" y="160358"/>
                  </a:lnTo>
                  <a:lnTo>
                    <a:pt x="0" y="140705"/>
                  </a:lnTo>
                </a:path>
              </a:pathLst>
            </a:custGeom>
            <a:ln w="488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55508" y="2194174"/>
              <a:ext cx="94837" cy="21901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02039" y="2368582"/>
              <a:ext cx="94840" cy="21901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602039" y="2368572"/>
              <a:ext cx="95250" cy="219075"/>
            </a:xfrm>
            <a:custGeom>
              <a:avLst/>
              <a:gdLst/>
              <a:ahLst/>
              <a:cxnLst/>
              <a:rect l="l" t="t" r="r" b="b"/>
              <a:pathLst>
                <a:path w="95250" h="219075">
                  <a:moveTo>
                    <a:pt x="71119" y="167098"/>
                  </a:moveTo>
                  <a:lnTo>
                    <a:pt x="53350" y="175300"/>
                  </a:lnTo>
                  <a:lnTo>
                    <a:pt x="53350" y="50079"/>
                  </a:lnTo>
                  <a:lnTo>
                    <a:pt x="92866" y="35284"/>
                  </a:lnTo>
                  <a:lnTo>
                    <a:pt x="92866" y="12648"/>
                  </a:lnTo>
                  <a:lnTo>
                    <a:pt x="63222" y="0"/>
                  </a:lnTo>
                  <a:lnTo>
                    <a:pt x="0" y="25296"/>
                  </a:lnTo>
                  <a:lnTo>
                    <a:pt x="0" y="206358"/>
                  </a:lnTo>
                  <a:lnTo>
                    <a:pt x="29629" y="219011"/>
                  </a:lnTo>
                  <a:lnTo>
                    <a:pt x="92866" y="195047"/>
                  </a:lnTo>
                  <a:lnTo>
                    <a:pt x="94840" y="174405"/>
                  </a:lnTo>
                  <a:lnTo>
                    <a:pt x="71119" y="167098"/>
                  </a:lnTo>
                </a:path>
              </a:pathLst>
            </a:custGeom>
            <a:ln w="10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150043" y="2188689"/>
              <a:ext cx="105768" cy="22995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36426" y="2416434"/>
              <a:ext cx="39111" cy="2950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36426" y="2544249"/>
              <a:ext cx="39111" cy="2950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141550" y="1996294"/>
              <a:ext cx="1076960" cy="617855"/>
            </a:xfrm>
            <a:custGeom>
              <a:avLst/>
              <a:gdLst/>
              <a:ahLst/>
              <a:cxnLst/>
              <a:rect l="l" t="t" r="r" b="b"/>
              <a:pathLst>
                <a:path w="1076960" h="617855">
                  <a:moveTo>
                    <a:pt x="1076886" y="390983"/>
                  </a:moveTo>
                  <a:lnTo>
                    <a:pt x="1076886" y="189595"/>
                  </a:lnTo>
                  <a:lnTo>
                    <a:pt x="586319" y="0"/>
                  </a:lnTo>
                  <a:lnTo>
                    <a:pt x="94438" y="186662"/>
                  </a:lnTo>
                  <a:lnTo>
                    <a:pt x="94438" y="194604"/>
                  </a:lnTo>
                  <a:lnTo>
                    <a:pt x="0" y="157647"/>
                  </a:lnTo>
                  <a:lnTo>
                    <a:pt x="0" y="356807"/>
                  </a:lnTo>
                  <a:lnTo>
                    <a:pt x="13957" y="362289"/>
                  </a:lnTo>
                  <a:lnTo>
                    <a:pt x="13957" y="404236"/>
                  </a:lnTo>
                  <a:lnTo>
                    <a:pt x="43594" y="416894"/>
                  </a:lnTo>
                  <a:lnTo>
                    <a:pt x="99263" y="395790"/>
                  </a:lnTo>
                  <a:lnTo>
                    <a:pt x="460488" y="537604"/>
                  </a:lnTo>
                  <a:lnTo>
                    <a:pt x="460488" y="578657"/>
                  </a:lnTo>
                  <a:lnTo>
                    <a:pt x="490118" y="591310"/>
                  </a:lnTo>
                  <a:lnTo>
                    <a:pt x="544620" y="570658"/>
                  </a:lnTo>
                  <a:lnTo>
                    <a:pt x="663960" y="617511"/>
                  </a:lnTo>
                  <a:lnTo>
                    <a:pt x="663930" y="551656"/>
                  </a:lnTo>
                  <a:lnTo>
                    <a:pt x="1076886" y="390983"/>
                  </a:lnTo>
                </a:path>
              </a:pathLst>
            </a:custGeom>
            <a:ln w="84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970138" y="2449527"/>
              <a:ext cx="200607" cy="11653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843172" y="2397628"/>
              <a:ext cx="326057" cy="126857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5843172" y="2397628"/>
              <a:ext cx="326390" cy="127000"/>
            </a:xfrm>
            <a:custGeom>
              <a:avLst/>
              <a:gdLst/>
              <a:ahLst/>
              <a:cxnLst/>
              <a:rect l="l" t="t" r="r" b="b"/>
              <a:pathLst>
                <a:path w="326389" h="127000">
                  <a:moveTo>
                    <a:pt x="137288" y="126857"/>
                  </a:moveTo>
                  <a:lnTo>
                    <a:pt x="326057" y="53415"/>
                  </a:lnTo>
                  <a:lnTo>
                    <a:pt x="188769" y="0"/>
                  </a:lnTo>
                  <a:lnTo>
                    <a:pt x="0" y="73441"/>
                  </a:lnTo>
                  <a:lnTo>
                    <a:pt x="137288" y="12685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27" name="object 2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838853" y="2471070"/>
              <a:ext cx="141606" cy="9347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837295" y="2420452"/>
              <a:ext cx="279604" cy="14564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843172" y="2369983"/>
              <a:ext cx="341896" cy="101086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843172" y="2369983"/>
              <a:ext cx="342265" cy="101600"/>
            </a:xfrm>
            <a:custGeom>
              <a:avLst/>
              <a:gdLst/>
              <a:ahLst/>
              <a:cxnLst/>
              <a:rect l="l" t="t" r="r" b="b"/>
              <a:pathLst>
                <a:path w="342264" h="101600">
                  <a:moveTo>
                    <a:pt x="153127" y="73441"/>
                  </a:moveTo>
                  <a:lnTo>
                    <a:pt x="341896" y="0"/>
                  </a:lnTo>
                  <a:lnTo>
                    <a:pt x="305533" y="11238"/>
                  </a:lnTo>
                  <a:lnTo>
                    <a:pt x="267649" y="19635"/>
                  </a:lnTo>
                  <a:lnTo>
                    <a:pt x="228606" y="25125"/>
                  </a:lnTo>
                  <a:lnTo>
                    <a:pt x="188769" y="27645"/>
                  </a:lnTo>
                  <a:lnTo>
                    <a:pt x="0" y="101086"/>
                  </a:lnTo>
                  <a:lnTo>
                    <a:pt x="39829" y="98567"/>
                  </a:lnTo>
                  <a:lnTo>
                    <a:pt x="78868" y="93076"/>
                  </a:lnTo>
                  <a:lnTo>
                    <a:pt x="116755" y="84680"/>
                  </a:lnTo>
                  <a:lnTo>
                    <a:pt x="153127" y="7344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31" name="object 31"/>
            <p:cNvSpPr/>
            <p:nvPr/>
          </p:nvSpPr>
          <p:spPr>
            <a:xfrm>
              <a:off x="5838853" y="2369983"/>
              <a:ext cx="346710" cy="194945"/>
            </a:xfrm>
            <a:custGeom>
              <a:avLst/>
              <a:gdLst/>
              <a:ahLst/>
              <a:cxnLst/>
              <a:rect l="l" t="t" r="r" b="b"/>
              <a:pathLst>
                <a:path w="346710" h="194944">
                  <a:moveTo>
                    <a:pt x="233710" y="145371"/>
                  </a:moveTo>
                  <a:lnTo>
                    <a:pt x="204529" y="156729"/>
                  </a:lnTo>
                </a:path>
                <a:path w="346710" h="194944">
                  <a:moveTo>
                    <a:pt x="242280" y="135363"/>
                  </a:moveTo>
                  <a:lnTo>
                    <a:pt x="271461" y="124015"/>
                  </a:lnTo>
                </a:path>
                <a:path w="346710" h="194944">
                  <a:moveTo>
                    <a:pt x="280046" y="113997"/>
                  </a:moveTo>
                  <a:lnTo>
                    <a:pt x="309212" y="102648"/>
                  </a:lnTo>
                </a:path>
                <a:path w="346710" h="194944">
                  <a:moveTo>
                    <a:pt x="4318" y="141148"/>
                  </a:moveTo>
                  <a:lnTo>
                    <a:pt x="141606" y="194559"/>
                  </a:lnTo>
                  <a:lnTo>
                    <a:pt x="330375" y="121112"/>
                  </a:lnTo>
                  <a:lnTo>
                    <a:pt x="323771" y="111430"/>
                  </a:lnTo>
                  <a:lnTo>
                    <a:pt x="321570" y="101086"/>
                  </a:lnTo>
                  <a:lnTo>
                    <a:pt x="323771" y="90743"/>
                  </a:lnTo>
                  <a:lnTo>
                    <a:pt x="330375" y="81060"/>
                  </a:lnTo>
                  <a:lnTo>
                    <a:pt x="234189" y="43669"/>
                  </a:lnTo>
                  <a:lnTo>
                    <a:pt x="346215" y="0"/>
                  </a:lnTo>
                  <a:lnTo>
                    <a:pt x="309852" y="11238"/>
                  </a:lnTo>
                  <a:lnTo>
                    <a:pt x="271967" y="19635"/>
                  </a:lnTo>
                  <a:lnTo>
                    <a:pt x="232925" y="25125"/>
                  </a:lnTo>
                  <a:lnTo>
                    <a:pt x="193087" y="27645"/>
                  </a:lnTo>
                  <a:lnTo>
                    <a:pt x="4318" y="101086"/>
                  </a:lnTo>
                  <a:lnTo>
                    <a:pt x="1079" y="111022"/>
                  </a:lnTo>
                  <a:lnTo>
                    <a:pt x="0" y="121117"/>
                  </a:lnTo>
                  <a:lnTo>
                    <a:pt x="1079" y="131212"/>
                  </a:lnTo>
                  <a:lnTo>
                    <a:pt x="4318" y="141148"/>
                  </a:lnTo>
                </a:path>
              </a:pathLst>
            </a:custGeom>
            <a:ln w="93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32" name="object 32"/>
            <p:cNvSpPr/>
            <p:nvPr/>
          </p:nvSpPr>
          <p:spPr>
            <a:xfrm>
              <a:off x="4064508" y="2302763"/>
              <a:ext cx="3099435" cy="1630680"/>
            </a:xfrm>
            <a:custGeom>
              <a:avLst/>
              <a:gdLst/>
              <a:ahLst/>
              <a:cxnLst/>
              <a:rect l="l" t="t" r="r" b="b"/>
              <a:pathLst>
                <a:path w="3099434" h="1630679">
                  <a:moveTo>
                    <a:pt x="1060577" y="8001"/>
                  </a:moveTo>
                  <a:lnTo>
                    <a:pt x="1049909" y="1143"/>
                  </a:lnTo>
                  <a:lnTo>
                    <a:pt x="14325" y="1596364"/>
                  </a:lnTo>
                  <a:lnTo>
                    <a:pt x="17399" y="1531747"/>
                  </a:lnTo>
                  <a:lnTo>
                    <a:pt x="17526" y="1528191"/>
                  </a:lnTo>
                  <a:lnTo>
                    <a:pt x="14859" y="1525270"/>
                  </a:lnTo>
                  <a:lnTo>
                    <a:pt x="11303" y="1525143"/>
                  </a:lnTo>
                  <a:lnTo>
                    <a:pt x="7874" y="1524889"/>
                  </a:lnTo>
                  <a:lnTo>
                    <a:pt x="4826" y="1527683"/>
                  </a:lnTo>
                  <a:lnTo>
                    <a:pt x="4660" y="1531747"/>
                  </a:lnTo>
                  <a:lnTo>
                    <a:pt x="0" y="1630172"/>
                  </a:lnTo>
                  <a:lnTo>
                    <a:pt x="14071" y="1623060"/>
                  </a:lnTo>
                  <a:lnTo>
                    <a:pt x="91567" y="1583944"/>
                  </a:lnTo>
                  <a:lnTo>
                    <a:pt x="92837" y="1580134"/>
                  </a:lnTo>
                  <a:lnTo>
                    <a:pt x="91313" y="1576959"/>
                  </a:lnTo>
                  <a:lnTo>
                    <a:pt x="89662" y="1573911"/>
                  </a:lnTo>
                  <a:lnTo>
                    <a:pt x="85852" y="1572641"/>
                  </a:lnTo>
                  <a:lnTo>
                    <a:pt x="25019" y="1603298"/>
                  </a:lnTo>
                  <a:lnTo>
                    <a:pt x="1060577" y="8001"/>
                  </a:lnTo>
                  <a:close/>
                </a:path>
                <a:path w="3099434" h="1630679">
                  <a:moveTo>
                    <a:pt x="1349375" y="64770"/>
                  </a:moveTo>
                  <a:lnTo>
                    <a:pt x="1336802" y="63246"/>
                  </a:lnTo>
                  <a:lnTo>
                    <a:pt x="1237068" y="872934"/>
                  </a:lnTo>
                  <a:lnTo>
                    <a:pt x="1211580" y="813562"/>
                  </a:lnTo>
                  <a:lnTo>
                    <a:pt x="1210183" y="810260"/>
                  </a:lnTo>
                  <a:lnTo>
                    <a:pt x="1206500" y="808863"/>
                  </a:lnTo>
                  <a:lnTo>
                    <a:pt x="1203198" y="810260"/>
                  </a:lnTo>
                  <a:lnTo>
                    <a:pt x="1200023" y="811530"/>
                  </a:lnTo>
                  <a:lnTo>
                    <a:pt x="1198499" y="815340"/>
                  </a:lnTo>
                  <a:lnTo>
                    <a:pt x="1199896" y="818515"/>
                  </a:lnTo>
                  <a:lnTo>
                    <a:pt x="1239012" y="909574"/>
                  </a:lnTo>
                  <a:lnTo>
                    <a:pt x="1247902" y="897890"/>
                  </a:lnTo>
                  <a:lnTo>
                    <a:pt x="1299083" y="830707"/>
                  </a:lnTo>
                  <a:lnTo>
                    <a:pt x="1301115" y="827913"/>
                  </a:lnTo>
                  <a:lnTo>
                    <a:pt x="1300607" y="823976"/>
                  </a:lnTo>
                  <a:lnTo>
                    <a:pt x="1297813" y="821817"/>
                  </a:lnTo>
                  <a:lnTo>
                    <a:pt x="1295019" y="819785"/>
                  </a:lnTo>
                  <a:lnTo>
                    <a:pt x="1291082" y="820293"/>
                  </a:lnTo>
                  <a:lnTo>
                    <a:pt x="1288923" y="823087"/>
                  </a:lnTo>
                  <a:lnTo>
                    <a:pt x="1249768" y="874420"/>
                  </a:lnTo>
                  <a:lnTo>
                    <a:pt x="1349375" y="64770"/>
                  </a:lnTo>
                  <a:close/>
                </a:path>
                <a:path w="3099434" h="1630679">
                  <a:moveTo>
                    <a:pt x="3099054" y="909066"/>
                  </a:moveTo>
                  <a:lnTo>
                    <a:pt x="3097860" y="904621"/>
                  </a:lnTo>
                  <a:lnTo>
                    <a:pt x="3073362" y="813181"/>
                  </a:lnTo>
                  <a:lnTo>
                    <a:pt x="3072511" y="809879"/>
                  </a:lnTo>
                  <a:lnTo>
                    <a:pt x="3068955" y="807847"/>
                  </a:lnTo>
                  <a:lnTo>
                    <a:pt x="3065526" y="808863"/>
                  </a:lnTo>
                  <a:lnTo>
                    <a:pt x="3062224" y="809752"/>
                  </a:lnTo>
                  <a:lnTo>
                    <a:pt x="3060192" y="813181"/>
                  </a:lnTo>
                  <a:lnTo>
                    <a:pt x="3061081" y="816610"/>
                  </a:lnTo>
                  <a:lnTo>
                    <a:pt x="3077807" y="878979"/>
                  </a:lnTo>
                  <a:lnTo>
                    <a:pt x="2189861" y="0"/>
                  </a:lnTo>
                  <a:lnTo>
                    <a:pt x="2180971" y="9144"/>
                  </a:lnTo>
                  <a:lnTo>
                    <a:pt x="3068891" y="888098"/>
                  </a:lnTo>
                  <a:lnTo>
                    <a:pt x="3006217" y="871982"/>
                  </a:lnTo>
                  <a:lnTo>
                    <a:pt x="3002915" y="871093"/>
                  </a:lnTo>
                  <a:lnTo>
                    <a:pt x="2999359" y="873125"/>
                  </a:lnTo>
                  <a:lnTo>
                    <a:pt x="2998597" y="876554"/>
                  </a:lnTo>
                  <a:lnTo>
                    <a:pt x="2997708" y="879983"/>
                  </a:lnTo>
                  <a:lnTo>
                    <a:pt x="2999740" y="883412"/>
                  </a:lnTo>
                  <a:lnTo>
                    <a:pt x="3003042" y="884301"/>
                  </a:lnTo>
                  <a:lnTo>
                    <a:pt x="3099054" y="9090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33" name="object 3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541008" y="3212591"/>
              <a:ext cx="1245107" cy="144170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713220" y="3611880"/>
              <a:ext cx="598931" cy="44043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680204" y="3212591"/>
              <a:ext cx="1245108" cy="144170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849367" y="3611880"/>
              <a:ext cx="600456" cy="440436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819400" y="3212591"/>
              <a:ext cx="1245108" cy="144170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985515" y="3611880"/>
              <a:ext cx="598932" cy="440436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401811" y="3215640"/>
              <a:ext cx="1245107" cy="1441704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574023" y="3614927"/>
              <a:ext cx="598931" cy="440436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6247384" y="2301494"/>
              <a:ext cx="2311400" cy="1051560"/>
            </a:xfrm>
            <a:custGeom>
              <a:avLst/>
              <a:gdLst/>
              <a:ahLst/>
              <a:cxnLst/>
              <a:rect l="l" t="t" r="r" b="b"/>
              <a:pathLst>
                <a:path w="2311400" h="1051560">
                  <a:moveTo>
                    <a:pt x="2275435" y="1031194"/>
                  </a:moveTo>
                  <a:lnTo>
                    <a:pt x="2207514" y="1038478"/>
                  </a:lnTo>
                  <a:lnTo>
                    <a:pt x="2204973" y="1041653"/>
                  </a:lnTo>
                  <a:lnTo>
                    <a:pt x="2205736" y="1048511"/>
                  </a:lnTo>
                  <a:lnTo>
                    <a:pt x="2208911" y="1051052"/>
                  </a:lnTo>
                  <a:lnTo>
                    <a:pt x="2304955" y="1040764"/>
                  </a:lnTo>
                  <a:lnTo>
                    <a:pt x="2296794" y="1040764"/>
                  </a:lnTo>
                  <a:lnTo>
                    <a:pt x="2275435" y="1031194"/>
                  </a:lnTo>
                  <a:close/>
                </a:path>
                <a:path w="2311400" h="1051560">
                  <a:moveTo>
                    <a:pt x="2287908" y="1029857"/>
                  </a:moveTo>
                  <a:lnTo>
                    <a:pt x="2275435" y="1031194"/>
                  </a:lnTo>
                  <a:lnTo>
                    <a:pt x="2296794" y="1040764"/>
                  </a:lnTo>
                  <a:lnTo>
                    <a:pt x="2297710" y="1038732"/>
                  </a:lnTo>
                  <a:lnTo>
                    <a:pt x="2294255" y="1038732"/>
                  </a:lnTo>
                  <a:lnTo>
                    <a:pt x="2287908" y="1029857"/>
                  </a:lnTo>
                  <a:close/>
                </a:path>
                <a:path w="2311400" h="1051560">
                  <a:moveTo>
                    <a:pt x="2247265" y="956055"/>
                  </a:moveTo>
                  <a:lnTo>
                    <a:pt x="2244343" y="958088"/>
                  </a:lnTo>
                  <a:lnTo>
                    <a:pt x="2241549" y="960119"/>
                  </a:lnTo>
                  <a:lnTo>
                    <a:pt x="2240915" y="964183"/>
                  </a:lnTo>
                  <a:lnTo>
                    <a:pt x="2242946" y="966977"/>
                  </a:lnTo>
                  <a:lnTo>
                    <a:pt x="2280580" y="1019609"/>
                  </a:lnTo>
                  <a:lnTo>
                    <a:pt x="2302001" y="1029207"/>
                  </a:lnTo>
                  <a:lnTo>
                    <a:pt x="2296794" y="1040764"/>
                  </a:lnTo>
                  <a:lnTo>
                    <a:pt x="2304955" y="1040764"/>
                  </a:lnTo>
                  <a:lnTo>
                    <a:pt x="2310891" y="1040129"/>
                  </a:lnTo>
                  <a:lnTo>
                    <a:pt x="2253234" y="959611"/>
                  </a:lnTo>
                  <a:lnTo>
                    <a:pt x="2251201" y="956690"/>
                  </a:lnTo>
                  <a:lnTo>
                    <a:pt x="2247265" y="956055"/>
                  </a:lnTo>
                  <a:close/>
                </a:path>
                <a:path w="2311400" h="1051560">
                  <a:moveTo>
                    <a:pt x="2298699" y="1028700"/>
                  </a:moveTo>
                  <a:lnTo>
                    <a:pt x="2287908" y="1029857"/>
                  </a:lnTo>
                  <a:lnTo>
                    <a:pt x="2294255" y="1038732"/>
                  </a:lnTo>
                  <a:lnTo>
                    <a:pt x="2298699" y="1028700"/>
                  </a:lnTo>
                  <a:close/>
                </a:path>
                <a:path w="2311400" h="1051560">
                  <a:moveTo>
                    <a:pt x="2300868" y="1028700"/>
                  </a:moveTo>
                  <a:lnTo>
                    <a:pt x="2298699" y="1028700"/>
                  </a:lnTo>
                  <a:lnTo>
                    <a:pt x="2294255" y="1038732"/>
                  </a:lnTo>
                  <a:lnTo>
                    <a:pt x="2297710" y="1038732"/>
                  </a:lnTo>
                  <a:lnTo>
                    <a:pt x="2302001" y="1029207"/>
                  </a:lnTo>
                  <a:lnTo>
                    <a:pt x="2300868" y="1028700"/>
                  </a:lnTo>
                  <a:close/>
                </a:path>
                <a:path w="2311400" h="1051560">
                  <a:moveTo>
                    <a:pt x="5079" y="0"/>
                  </a:moveTo>
                  <a:lnTo>
                    <a:pt x="0" y="11683"/>
                  </a:lnTo>
                  <a:lnTo>
                    <a:pt x="2275435" y="1031194"/>
                  </a:lnTo>
                  <a:lnTo>
                    <a:pt x="2287908" y="1029857"/>
                  </a:lnTo>
                  <a:lnTo>
                    <a:pt x="2280580" y="1019609"/>
                  </a:lnTo>
                  <a:lnTo>
                    <a:pt x="5079" y="0"/>
                  </a:lnTo>
                  <a:close/>
                </a:path>
                <a:path w="2311400" h="1051560">
                  <a:moveTo>
                    <a:pt x="2280580" y="1019609"/>
                  </a:moveTo>
                  <a:lnTo>
                    <a:pt x="2287908" y="1029857"/>
                  </a:lnTo>
                  <a:lnTo>
                    <a:pt x="2298699" y="1028700"/>
                  </a:lnTo>
                  <a:lnTo>
                    <a:pt x="2300868" y="1028700"/>
                  </a:lnTo>
                  <a:lnTo>
                    <a:pt x="2280580" y="10196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42" name="object 4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612329" y="5205602"/>
              <a:ext cx="691997" cy="531114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8050784" y="4448555"/>
              <a:ext cx="365125" cy="790575"/>
            </a:xfrm>
            <a:custGeom>
              <a:avLst/>
              <a:gdLst/>
              <a:ahLst/>
              <a:cxnLst/>
              <a:rect l="l" t="t" r="r" b="b"/>
              <a:pathLst>
                <a:path w="365125" h="790575">
                  <a:moveTo>
                    <a:pt x="259254" y="147255"/>
                  </a:moveTo>
                  <a:lnTo>
                    <a:pt x="0" y="768223"/>
                  </a:lnTo>
                  <a:lnTo>
                    <a:pt x="52832" y="790321"/>
                  </a:lnTo>
                  <a:lnTo>
                    <a:pt x="311950" y="169264"/>
                  </a:lnTo>
                  <a:lnTo>
                    <a:pt x="259254" y="147255"/>
                  </a:lnTo>
                  <a:close/>
                </a:path>
                <a:path w="365125" h="790575">
                  <a:moveTo>
                    <a:pt x="359804" y="120904"/>
                  </a:moveTo>
                  <a:lnTo>
                    <a:pt x="270256" y="120904"/>
                  </a:lnTo>
                  <a:lnTo>
                    <a:pt x="322961" y="142875"/>
                  </a:lnTo>
                  <a:lnTo>
                    <a:pt x="311950" y="169264"/>
                  </a:lnTo>
                  <a:lnTo>
                    <a:pt x="364617" y="191262"/>
                  </a:lnTo>
                  <a:lnTo>
                    <a:pt x="359804" y="120904"/>
                  </a:lnTo>
                  <a:close/>
                </a:path>
                <a:path w="365125" h="790575">
                  <a:moveTo>
                    <a:pt x="270256" y="120904"/>
                  </a:moveTo>
                  <a:lnTo>
                    <a:pt x="259254" y="147255"/>
                  </a:lnTo>
                  <a:lnTo>
                    <a:pt x="311950" y="169264"/>
                  </a:lnTo>
                  <a:lnTo>
                    <a:pt x="322961" y="142875"/>
                  </a:lnTo>
                  <a:lnTo>
                    <a:pt x="270256" y="120904"/>
                  </a:lnTo>
                  <a:close/>
                </a:path>
                <a:path w="365125" h="790575">
                  <a:moveTo>
                    <a:pt x="351536" y="0"/>
                  </a:moveTo>
                  <a:lnTo>
                    <a:pt x="206501" y="125222"/>
                  </a:lnTo>
                  <a:lnTo>
                    <a:pt x="259254" y="147255"/>
                  </a:lnTo>
                  <a:lnTo>
                    <a:pt x="270256" y="120904"/>
                  </a:lnTo>
                  <a:lnTo>
                    <a:pt x="359804" y="120904"/>
                  </a:lnTo>
                  <a:lnTo>
                    <a:pt x="3515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550"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6308502" y="4797247"/>
            <a:ext cx="2073498" cy="747801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 marR="3810">
              <a:spcBef>
                <a:spcPts val="71"/>
              </a:spcBef>
            </a:pPr>
            <a:r>
              <a:rPr sz="2400" spc="-4" dirty="0">
                <a:latin typeface="Arial MT"/>
                <a:cs typeface="Arial MT"/>
              </a:rPr>
              <a:t>Con</a:t>
            </a:r>
            <a:r>
              <a:rPr sz="2400" dirty="0">
                <a:latin typeface="Arial MT"/>
                <a:cs typeface="Arial MT"/>
              </a:rPr>
              <a:t>f</a:t>
            </a:r>
            <a:r>
              <a:rPr sz="2400" spc="-4" dirty="0">
                <a:latin typeface="Arial MT"/>
                <a:cs typeface="Arial MT"/>
              </a:rPr>
              <a:t>i</a:t>
            </a:r>
            <a:r>
              <a:rPr sz="2400" dirty="0">
                <a:latin typeface="Arial MT"/>
                <a:cs typeface="Arial MT"/>
              </a:rPr>
              <a:t>g</a:t>
            </a:r>
            <a:r>
              <a:rPr sz="2400" spc="-4" dirty="0">
                <a:latin typeface="Arial MT"/>
                <a:cs typeface="Arial MT"/>
              </a:rPr>
              <a:t>u</a:t>
            </a:r>
            <a:r>
              <a:rPr sz="2400" dirty="0">
                <a:latin typeface="Arial MT"/>
                <a:cs typeface="Arial MT"/>
              </a:rPr>
              <a:t>r</a:t>
            </a:r>
            <a:r>
              <a:rPr sz="2400" spc="-4" dirty="0">
                <a:latin typeface="Arial MT"/>
                <a:cs typeface="Arial MT"/>
              </a:rPr>
              <a:t>at</a:t>
            </a:r>
            <a:r>
              <a:rPr sz="2400" dirty="0">
                <a:latin typeface="Arial MT"/>
                <a:cs typeface="Arial MT"/>
              </a:rPr>
              <a:t>i</a:t>
            </a:r>
            <a:r>
              <a:rPr sz="2400" spc="-4" dirty="0">
                <a:latin typeface="Arial MT"/>
                <a:cs typeface="Arial MT"/>
              </a:rPr>
              <a:t>on  </a:t>
            </a:r>
            <a:r>
              <a:rPr sz="2400" dirty="0">
                <a:latin typeface="Arial MT"/>
                <a:cs typeface="Arial MT"/>
              </a:rPr>
              <a:t>specification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16B77-068D-E8EA-8E2E-E6E56AF10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Making the load balancer  new server aware</a:t>
            </a:r>
            <a:endParaRPr lang="en-US" dirty="0"/>
          </a:p>
        </p:txBody>
      </p:sp>
      <p:grpSp>
        <p:nvGrpSpPr>
          <p:cNvPr id="4" name="object 4">
            <a:extLst>
              <a:ext uri="{FF2B5EF4-FFF2-40B4-BE49-F238E27FC236}">
                <a16:creationId xmlns:a16="http://schemas.microsoft.com/office/drawing/2014/main" id="{4B80F5BF-DA4D-F332-53C0-9A8BC4F71441}"/>
              </a:ext>
            </a:extLst>
          </p:cNvPr>
          <p:cNvGrpSpPr/>
          <p:nvPr/>
        </p:nvGrpSpPr>
        <p:grpSpPr>
          <a:xfrm>
            <a:off x="1979675" y="2278697"/>
            <a:ext cx="5107305" cy="2346008"/>
            <a:chOff x="2639567" y="1895263"/>
            <a:chExt cx="6809740" cy="3128010"/>
          </a:xfrm>
        </p:grpSpPr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73506B0C-FAC4-0946-106F-F6F411608F5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21147" y="1899873"/>
              <a:ext cx="930247" cy="725468"/>
            </a:xfrm>
            <a:prstGeom prst="rect">
              <a:avLst/>
            </a:prstGeom>
          </p:spPr>
        </p:pic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06510F63-7BC6-9DAF-B79C-70B6ACA4F787}"/>
                </a:ext>
              </a:extLst>
            </p:cNvPr>
            <p:cNvSpPr/>
            <p:nvPr/>
          </p:nvSpPr>
          <p:spPr>
            <a:xfrm>
              <a:off x="5021147" y="2085081"/>
              <a:ext cx="574040" cy="540385"/>
            </a:xfrm>
            <a:custGeom>
              <a:avLst/>
              <a:gdLst/>
              <a:ahLst/>
              <a:cxnLst/>
              <a:rect l="l" t="t" r="r" b="b"/>
              <a:pathLst>
                <a:path w="574039" h="540385">
                  <a:moveTo>
                    <a:pt x="573549" y="540260"/>
                  </a:moveTo>
                  <a:lnTo>
                    <a:pt x="0" y="233978"/>
                  </a:lnTo>
                  <a:lnTo>
                    <a:pt x="0" y="0"/>
                  </a:lnTo>
                  <a:lnTo>
                    <a:pt x="573472" y="301232"/>
                  </a:lnTo>
                  <a:lnTo>
                    <a:pt x="573549" y="540260"/>
                  </a:lnTo>
                  <a:close/>
                </a:path>
              </a:pathLst>
            </a:custGeom>
            <a:ln w="4823">
              <a:solidFill>
                <a:srgbClr val="5895B3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7" name="object 7">
              <a:extLst>
                <a:ext uri="{FF2B5EF4-FFF2-40B4-BE49-F238E27FC236}">
                  <a16:creationId xmlns:a16="http://schemas.microsoft.com/office/drawing/2014/main" id="{CAFFE58D-6DBD-D2A6-3071-C616D80EA8A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41765" y="2130702"/>
              <a:ext cx="33788" cy="34656"/>
            </a:xfrm>
            <a:prstGeom prst="rect">
              <a:avLst/>
            </a:prstGeom>
          </p:spPr>
        </p:pic>
        <p:pic>
          <p:nvPicPr>
            <p:cNvPr id="8" name="object 8">
              <a:extLst>
                <a:ext uri="{FF2B5EF4-FFF2-40B4-BE49-F238E27FC236}">
                  <a16:creationId xmlns:a16="http://schemas.microsoft.com/office/drawing/2014/main" id="{FF7B50FC-836D-1904-026B-ACB2E9A94506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19338" y="2178324"/>
              <a:ext cx="83445" cy="91621"/>
            </a:xfrm>
            <a:prstGeom prst="rect">
              <a:avLst/>
            </a:prstGeom>
          </p:spPr>
        </p:pic>
        <p:pic>
          <p:nvPicPr>
            <p:cNvPr id="9" name="object 9">
              <a:extLst>
                <a:ext uri="{FF2B5EF4-FFF2-40B4-BE49-F238E27FC236}">
                  <a16:creationId xmlns:a16="http://schemas.microsoft.com/office/drawing/2014/main" id="{97074600-B62A-671E-715E-0BB02E3CF9ED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19338" y="2288854"/>
              <a:ext cx="83445" cy="91621"/>
            </a:xfrm>
            <a:prstGeom prst="rect">
              <a:avLst/>
            </a:prstGeom>
          </p:spPr>
        </p:pic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FB3D3AC6-97BB-1501-4F14-D2655DD492CD}"/>
                </a:ext>
              </a:extLst>
            </p:cNvPr>
            <p:cNvSpPr/>
            <p:nvPr/>
          </p:nvSpPr>
          <p:spPr>
            <a:xfrm>
              <a:off x="5140187" y="2199139"/>
              <a:ext cx="41910" cy="156845"/>
            </a:xfrm>
            <a:custGeom>
              <a:avLst/>
              <a:gdLst/>
              <a:ahLst/>
              <a:cxnLst/>
              <a:rect l="l" t="t" r="r" b="b"/>
              <a:pathLst>
                <a:path w="41910" h="156844">
                  <a:moveTo>
                    <a:pt x="39154" y="16600"/>
                  </a:moveTo>
                  <a:lnTo>
                    <a:pt x="35405" y="9007"/>
                  </a:lnTo>
                  <a:lnTo>
                    <a:pt x="29085" y="3389"/>
                  </a:lnTo>
                  <a:lnTo>
                    <a:pt x="20984" y="226"/>
                  </a:lnTo>
                  <a:lnTo>
                    <a:pt x="11893" y="0"/>
                  </a:lnTo>
                  <a:lnTo>
                    <a:pt x="4936" y="5589"/>
                  </a:lnTo>
                  <a:lnTo>
                    <a:pt x="878" y="12898"/>
                  </a:lnTo>
                  <a:lnTo>
                    <a:pt x="0" y="21057"/>
                  </a:lnTo>
                  <a:lnTo>
                    <a:pt x="2577" y="29198"/>
                  </a:lnTo>
                  <a:lnTo>
                    <a:pt x="6329" y="36797"/>
                  </a:lnTo>
                  <a:lnTo>
                    <a:pt x="12654" y="42419"/>
                  </a:lnTo>
                  <a:lnTo>
                    <a:pt x="20759" y="45584"/>
                  </a:lnTo>
                  <a:lnTo>
                    <a:pt x="29852" y="45810"/>
                  </a:lnTo>
                  <a:lnTo>
                    <a:pt x="36807" y="40214"/>
                  </a:lnTo>
                  <a:lnTo>
                    <a:pt x="40860" y="32901"/>
                  </a:lnTo>
                  <a:lnTo>
                    <a:pt x="41734" y="24740"/>
                  </a:lnTo>
                  <a:lnTo>
                    <a:pt x="39154" y="16600"/>
                  </a:lnTo>
                  <a:close/>
                </a:path>
                <a:path w="41910" h="156844">
                  <a:moveTo>
                    <a:pt x="39154" y="127130"/>
                  </a:moveTo>
                  <a:lnTo>
                    <a:pt x="35405" y="119531"/>
                  </a:lnTo>
                  <a:lnTo>
                    <a:pt x="29085" y="113910"/>
                  </a:lnTo>
                  <a:lnTo>
                    <a:pt x="20984" y="110749"/>
                  </a:lnTo>
                  <a:lnTo>
                    <a:pt x="11893" y="110530"/>
                  </a:lnTo>
                  <a:lnTo>
                    <a:pt x="4938" y="116119"/>
                  </a:lnTo>
                  <a:lnTo>
                    <a:pt x="883" y="123428"/>
                  </a:lnTo>
                  <a:lnTo>
                    <a:pt x="5" y="131588"/>
                  </a:lnTo>
                  <a:lnTo>
                    <a:pt x="2578" y="139728"/>
                  </a:lnTo>
                  <a:lnTo>
                    <a:pt x="6329" y="147327"/>
                  </a:lnTo>
                  <a:lnTo>
                    <a:pt x="12654" y="152948"/>
                  </a:lnTo>
                  <a:lnTo>
                    <a:pt x="20759" y="156109"/>
                  </a:lnTo>
                  <a:lnTo>
                    <a:pt x="29852" y="156328"/>
                  </a:lnTo>
                  <a:lnTo>
                    <a:pt x="36807" y="150739"/>
                  </a:lnTo>
                  <a:lnTo>
                    <a:pt x="40860" y="143430"/>
                  </a:lnTo>
                  <a:lnTo>
                    <a:pt x="41734" y="135270"/>
                  </a:lnTo>
                  <a:lnTo>
                    <a:pt x="39154" y="127130"/>
                  </a:lnTo>
                  <a:close/>
                </a:path>
              </a:pathLst>
            </a:custGeom>
            <a:ln w="48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1" name="object 11">
              <a:extLst>
                <a:ext uri="{FF2B5EF4-FFF2-40B4-BE49-F238E27FC236}">
                  <a16:creationId xmlns:a16="http://schemas.microsoft.com/office/drawing/2014/main" id="{60DBE75D-C646-26A7-E033-67CADD924ED6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21965" y="2214887"/>
              <a:ext cx="47222" cy="211493"/>
            </a:xfrm>
            <a:prstGeom prst="rect">
              <a:avLst/>
            </a:prstGeom>
          </p:spPr>
        </p:pic>
        <p:pic>
          <p:nvPicPr>
            <p:cNvPr id="12" name="object 12">
              <a:extLst>
                <a:ext uri="{FF2B5EF4-FFF2-40B4-BE49-F238E27FC236}">
                  <a16:creationId xmlns:a16="http://schemas.microsoft.com/office/drawing/2014/main" id="{B91EFABD-97C1-09C2-77D6-CD8968D6AAD9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84279" y="2248774"/>
              <a:ext cx="47210" cy="211493"/>
            </a:xfrm>
            <a:prstGeom prst="rect">
              <a:avLst/>
            </a:prstGeom>
          </p:spPr>
        </p:pic>
        <p:pic>
          <p:nvPicPr>
            <p:cNvPr id="13" name="object 13">
              <a:extLst>
                <a:ext uri="{FF2B5EF4-FFF2-40B4-BE49-F238E27FC236}">
                  <a16:creationId xmlns:a16="http://schemas.microsoft.com/office/drawing/2014/main" id="{ADB2EEFB-7E18-9E45-21CC-48368989652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46566" y="2282674"/>
              <a:ext cx="47210" cy="211493"/>
            </a:xfrm>
            <a:prstGeom prst="rect">
              <a:avLst/>
            </a:prstGeom>
          </p:spPr>
        </p:pic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FC9BF651-BF3E-1F1E-6205-C7E80574EB81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08867" y="2316561"/>
              <a:ext cx="47197" cy="211493"/>
            </a:xfrm>
            <a:prstGeom prst="rect">
              <a:avLst/>
            </a:prstGeom>
          </p:spPr>
        </p:pic>
        <p:pic>
          <p:nvPicPr>
            <p:cNvPr id="15" name="object 15">
              <a:extLst>
                <a:ext uri="{FF2B5EF4-FFF2-40B4-BE49-F238E27FC236}">
                  <a16:creationId xmlns:a16="http://schemas.microsoft.com/office/drawing/2014/main" id="{3E2E29C7-CA0F-C641-3E6B-EE33FC753A68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19452" y="2212374"/>
              <a:ext cx="239138" cy="318193"/>
            </a:xfrm>
            <a:prstGeom prst="rect">
              <a:avLst/>
            </a:prstGeom>
          </p:spPr>
        </p:pic>
        <p:pic>
          <p:nvPicPr>
            <p:cNvPr id="16" name="object 16">
              <a:extLst>
                <a:ext uri="{FF2B5EF4-FFF2-40B4-BE49-F238E27FC236}">
                  <a16:creationId xmlns:a16="http://schemas.microsoft.com/office/drawing/2014/main" id="{1738D66C-DC72-D41D-E4FE-B27BFB21F2F6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33204" y="2132348"/>
              <a:ext cx="81923" cy="257304"/>
            </a:xfrm>
            <a:prstGeom prst="rect">
              <a:avLst/>
            </a:prstGeom>
          </p:spPr>
        </p:pic>
        <p:pic>
          <p:nvPicPr>
            <p:cNvPr id="17" name="object 17">
              <a:extLst>
                <a:ext uri="{FF2B5EF4-FFF2-40B4-BE49-F238E27FC236}">
                  <a16:creationId xmlns:a16="http://schemas.microsoft.com/office/drawing/2014/main" id="{92DD0344-3AC6-B465-EEF6-4984F69EC27D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18932" y="2337246"/>
              <a:ext cx="81926" cy="257301"/>
            </a:xfrm>
            <a:prstGeom prst="rect">
              <a:avLst/>
            </a:prstGeom>
          </p:spPr>
        </p:pic>
        <p:sp>
          <p:nvSpPr>
            <p:cNvPr id="18" name="object 18">
              <a:extLst>
                <a:ext uri="{FF2B5EF4-FFF2-40B4-BE49-F238E27FC236}">
                  <a16:creationId xmlns:a16="http://schemas.microsoft.com/office/drawing/2014/main" id="{76887774-D818-3F0A-5BB7-0869C56F6DBA}"/>
                </a:ext>
              </a:extLst>
            </p:cNvPr>
            <p:cNvSpPr/>
            <p:nvPr/>
          </p:nvSpPr>
          <p:spPr>
            <a:xfrm>
              <a:off x="5033204" y="2132324"/>
              <a:ext cx="467995" cy="462280"/>
            </a:xfrm>
            <a:custGeom>
              <a:avLst/>
              <a:gdLst/>
              <a:ahLst/>
              <a:cxnLst/>
              <a:rect l="l" t="t" r="r" b="b"/>
              <a:pathLst>
                <a:path w="467995" h="462280">
                  <a:moveTo>
                    <a:pt x="447162" y="401222"/>
                  </a:moveTo>
                  <a:lnTo>
                    <a:pt x="431813" y="410857"/>
                  </a:lnTo>
                  <a:lnTo>
                    <a:pt x="431813" y="263745"/>
                  </a:lnTo>
                  <a:lnTo>
                    <a:pt x="465948" y="246363"/>
                  </a:lnTo>
                  <a:lnTo>
                    <a:pt x="465948" y="219770"/>
                  </a:lnTo>
                  <a:lnTo>
                    <a:pt x="440340" y="204910"/>
                  </a:lnTo>
                  <a:lnTo>
                    <a:pt x="385727" y="234629"/>
                  </a:lnTo>
                  <a:lnTo>
                    <a:pt x="385727" y="447345"/>
                  </a:lnTo>
                  <a:lnTo>
                    <a:pt x="411322" y="462210"/>
                  </a:lnTo>
                  <a:lnTo>
                    <a:pt x="465948" y="434056"/>
                  </a:lnTo>
                  <a:lnTo>
                    <a:pt x="467653" y="409806"/>
                  </a:lnTo>
                  <a:lnTo>
                    <a:pt x="447162" y="401222"/>
                  </a:lnTo>
                </a:path>
                <a:path w="467995" h="462280">
                  <a:moveTo>
                    <a:pt x="61442" y="196325"/>
                  </a:moveTo>
                  <a:lnTo>
                    <a:pt x="46082" y="205952"/>
                  </a:lnTo>
                  <a:lnTo>
                    <a:pt x="46082" y="58846"/>
                  </a:lnTo>
                  <a:lnTo>
                    <a:pt x="80217" y="41465"/>
                  </a:lnTo>
                  <a:lnTo>
                    <a:pt x="80217" y="14871"/>
                  </a:lnTo>
                  <a:lnTo>
                    <a:pt x="54615" y="0"/>
                  </a:lnTo>
                  <a:lnTo>
                    <a:pt x="0" y="29719"/>
                  </a:lnTo>
                  <a:lnTo>
                    <a:pt x="0" y="242444"/>
                  </a:lnTo>
                  <a:lnTo>
                    <a:pt x="25601" y="257315"/>
                  </a:lnTo>
                  <a:lnTo>
                    <a:pt x="80217" y="229159"/>
                  </a:lnTo>
                  <a:lnTo>
                    <a:pt x="81923" y="204910"/>
                  </a:lnTo>
                  <a:lnTo>
                    <a:pt x="61442" y="196325"/>
                  </a:lnTo>
                </a:path>
              </a:pathLst>
            </a:custGeom>
            <a:ln w="92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9" name="object 19">
              <a:extLst>
                <a:ext uri="{FF2B5EF4-FFF2-40B4-BE49-F238E27FC236}">
                  <a16:creationId xmlns:a16="http://schemas.microsoft.com/office/drawing/2014/main" id="{6371ACE5-154F-0B13-9AB2-90CAFEDD9610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535019" y="2393464"/>
              <a:ext cx="33786" cy="34668"/>
            </a:xfrm>
            <a:prstGeom prst="rect">
              <a:avLst/>
            </a:prstGeom>
          </p:spPr>
        </p:pic>
        <p:pic>
          <p:nvPicPr>
            <p:cNvPr id="20" name="object 20">
              <a:extLst>
                <a:ext uri="{FF2B5EF4-FFF2-40B4-BE49-F238E27FC236}">
                  <a16:creationId xmlns:a16="http://schemas.microsoft.com/office/drawing/2014/main" id="{08CB35EE-8020-CEDF-EB46-85B943BDC9F5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535019" y="2543625"/>
              <a:ext cx="33786" cy="34665"/>
            </a:xfrm>
            <a:prstGeom prst="rect">
              <a:avLst/>
            </a:prstGeom>
          </p:spPr>
        </p:pic>
        <p:sp>
          <p:nvSpPr>
            <p:cNvPr id="21" name="object 21">
              <a:extLst>
                <a:ext uri="{FF2B5EF4-FFF2-40B4-BE49-F238E27FC236}">
                  <a16:creationId xmlns:a16="http://schemas.microsoft.com/office/drawing/2014/main" id="{3771A922-C384-6116-4220-30D6FE154B5E}"/>
                </a:ext>
              </a:extLst>
            </p:cNvPr>
            <p:cNvSpPr/>
            <p:nvPr/>
          </p:nvSpPr>
          <p:spPr>
            <a:xfrm>
              <a:off x="5021147" y="1899873"/>
              <a:ext cx="930275" cy="725805"/>
            </a:xfrm>
            <a:custGeom>
              <a:avLst/>
              <a:gdLst/>
              <a:ahLst/>
              <a:cxnLst/>
              <a:rect l="l" t="t" r="r" b="b"/>
              <a:pathLst>
                <a:path w="930275" h="725805">
                  <a:moveTo>
                    <a:pt x="930247" y="459337"/>
                  </a:moveTo>
                  <a:lnTo>
                    <a:pt x="930247" y="222742"/>
                  </a:lnTo>
                  <a:lnTo>
                    <a:pt x="506481" y="0"/>
                  </a:lnTo>
                  <a:lnTo>
                    <a:pt x="81578" y="219296"/>
                  </a:lnTo>
                  <a:lnTo>
                    <a:pt x="81578" y="228626"/>
                  </a:lnTo>
                  <a:lnTo>
                    <a:pt x="0" y="185207"/>
                  </a:lnTo>
                  <a:lnTo>
                    <a:pt x="0" y="419185"/>
                  </a:lnTo>
                  <a:lnTo>
                    <a:pt x="12057" y="425627"/>
                  </a:lnTo>
                  <a:lnTo>
                    <a:pt x="12057" y="474906"/>
                  </a:lnTo>
                  <a:lnTo>
                    <a:pt x="37658" y="489778"/>
                  </a:lnTo>
                  <a:lnTo>
                    <a:pt x="85747" y="464984"/>
                  </a:lnTo>
                  <a:lnTo>
                    <a:pt x="397784" y="631591"/>
                  </a:lnTo>
                  <a:lnTo>
                    <a:pt x="397784" y="679820"/>
                  </a:lnTo>
                  <a:lnTo>
                    <a:pt x="423379" y="694686"/>
                  </a:lnTo>
                  <a:lnTo>
                    <a:pt x="470460" y="670424"/>
                  </a:lnTo>
                  <a:lnTo>
                    <a:pt x="573549" y="725468"/>
                  </a:lnTo>
                  <a:lnTo>
                    <a:pt x="573523" y="648100"/>
                  </a:lnTo>
                  <a:lnTo>
                    <a:pt x="930247" y="459337"/>
                  </a:lnTo>
                </a:path>
              </a:pathLst>
            </a:custGeom>
            <a:ln w="91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22" name="object 22">
              <a:extLst>
                <a:ext uri="{FF2B5EF4-FFF2-40B4-BE49-F238E27FC236}">
                  <a16:creationId xmlns:a16="http://schemas.microsoft.com/office/drawing/2014/main" id="{69B2F94B-E945-594D-0AFB-F7B9737EEB11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736680" y="2432588"/>
              <a:ext cx="173745" cy="136414"/>
            </a:xfrm>
            <a:prstGeom prst="rect">
              <a:avLst/>
            </a:prstGeom>
          </p:spPr>
        </p:pic>
        <p:pic>
          <p:nvPicPr>
            <p:cNvPr id="23" name="object 23">
              <a:extLst>
                <a:ext uri="{FF2B5EF4-FFF2-40B4-BE49-F238E27FC236}">
                  <a16:creationId xmlns:a16="http://schemas.microsoft.com/office/drawing/2014/main" id="{B10DE4F9-AA85-B4BF-421D-9816F827A49F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627230" y="2371370"/>
              <a:ext cx="281658" cy="149035"/>
            </a:xfrm>
            <a:prstGeom prst="rect">
              <a:avLst/>
            </a:prstGeom>
          </p:spPr>
        </p:pic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990E1E91-6564-7C26-1CF0-A645FD2AA05E}"/>
                </a:ext>
              </a:extLst>
            </p:cNvPr>
            <p:cNvSpPr/>
            <p:nvPr/>
          </p:nvSpPr>
          <p:spPr>
            <a:xfrm>
              <a:off x="5627230" y="2371370"/>
              <a:ext cx="281940" cy="149225"/>
            </a:xfrm>
            <a:custGeom>
              <a:avLst/>
              <a:gdLst/>
              <a:ahLst/>
              <a:cxnLst/>
              <a:rect l="l" t="t" r="r" b="b"/>
              <a:pathLst>
                <a:path w="281939" h="149225">
                  <a:moveTo>
                    <a:pt x="118593" y="149035"/>
                  </a:moveTo>
                  <a:lnTo>
                    <a:pt x="281658" y="62754"/>
                  </a:lnTo>
                  <a:lnTo>
                    <a:pt x="163064" y="0"/>
                  </a:lnTo>
                  <a:lnTo>
                    <a:pt x="0" y="86281"/>
                  </a:lnTo>
                  <a:lnTo>
                    <a:pt x="118593" y="14903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25" name="object 25">
              <a:extLst>
                <a:ext uri="{FF2B5EF4-FFF2-40B4-BE49-F238E27FC236}">
                  <a16:creationId xmlns:a16="http://schemas.microsoft.com/office/drawing/2014/main" id="{0CCE3AA4-EFF4-6E28-FED9-9A5EBDB5A283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623499" y="2457651"/>
              <a:ext cx="122324" cy="109813"/>
            </a:xfrm>
            <a:prstGeom prst="rect">
              <a:avLst/>
            </a:prstGeom>
          </p:spPr>
        </p:pic>
        <p:pic>
          <p:nvPicPr>
            <p:cNvPr id="26" name="object 26">
              <a:extLst>
                <a:ext uri="{FF2B5EF4-FFF2-40B4-BE49-F238E27FC236}">
                  <a16:creationId xmlns:a16="http://schemas.microsoft.com/office/drawing/2014/main" id="{E7A82C3B-6E56-25F3-DF79-FD01294068BF}"/>
                </a:ext>
              </a:extLst>
            </p:cNvPr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621953" y="2398620"/>
              <a:ext cx="242612" cy="170390"/>
            </a:xfrm>
            <a:prstGeom prst="rect">
              <a:avLst/>
            </a:prstGeom>
          </p:spPr>
        </p:pic>
        <p:pic>
          <p:nvPicPr>
            <p:cNvPr id="27" name="object 27">
              <a:extLst>
                <a:ext uri="{FF2B5EF4-FFF2-40B4-BE49-F238E27FC236}">
                  <a16:creationId xmlns:a16="http://schemas.microsoft.com/office/drawing/2014/main" id="{00295089-DBDB-1FB9-E540-6362D1C2E171}"/>
                </a:ext>
              </a:extLst>
            </p:cNvPr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627230" y="2338892"/>
              <a:ext cx="295340" cy="118759"/>
            </a:xfrm>
            <a:prstGeom prst="rect">
              <a:avLst/>
            </a:prstGeom>
          </p:spPr>
        </p:pic>
        <p:sp>
          <p:nvSpPr>
            <p:cNvPr id="28" name="object 28">
              <a:extLst>
                <a:ext uri="{FF2B5EF4-FFF2-40B4-BE49-F238E27FC236}">
                  <a16:creationId xmlns:a16="http://schemas.microsoft.com/office/drawing/2014/main" id="{11609FA1-BC04-C4AE-E29F-DDE3ADE62635}"/>
                </a:ext>
              </a:extLst>
            </p:cNvPr>
            <p:cNvSpPr/>
            <p:nvPr/>
          </p:nvSpPr>
          <p:spPr>
            <a:xfrm>
              <a:off x="5627230" y="2338892"/>
              <a:ext cx="295910" cy="119380"/>
            </a:xfrm>
            <a:custGeom>
              <a:avLst/>
              <a:gdLst/>
              <a:ahLst/>
              <a:cxnLst/>
              <a:rect l="l" t="t" r="r" b="b"/>
              <a:pathLst>
                <a:path w="295910" h="119380">
                  <a:moveTo>
                    <a:pt x="132276" y="86281"/>
                  </a:moveTo>
                  <a:lnTo>
                    <a:pt x="295340" y="0"/>
                  </a:lnTo>
                  <a:lnTo>
                    <a:pt x="263929" y="13203"/>
                  </a:lnTo>
                  <a:lnTo>
                    <a:pt x="231203" y="23068"/>
                  </a:lnTo>
                  <a:lnTo>
                    <a:pt x="197477" y="29518"/>
                  </a:lnTo>
                  <a:lnTo>
                    <a:pt x="163064" y="32478"/>
                  </a:lnTo>
                  <a:lnTo>
                    <a:pt x="0" y="118759"/>
                  </a:lnTo>
                  <a:lnTo>
                    <a:pt x="34405" y="115799"/>
                  </a:lnTo>
                  <a:lnTo>
                    <a:pt x="68129" y="109349"/>
                  </a:lnTo>
                  <a:lnTo>
                    <a:pt x="100857" y="99484"/>
                  </a:lnTo>
                  <a:lnTo>
                    <a:pt x="132276" y="8628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29" name="object 29">
              <a:extLst>
                <a:ext uri="{FF2B5EF4-FFF2-40B4-BE49-F238E27FC236}">
                  <a16:creationId xmlns:a16="http://schemas.microsoft.com/office/drawing/2014/main" id="{638C98D7-7510-67B3-E9DC-5A03CBB51564}"/>
                </a:ext>
              </a:extLst>
            </p:cNvPr>
            <p:cNvSpPr/>
            <p:nvPr/>
          </p:nvSpPr>
          <p:spPr>
            <a:xfrm>
              <a:off x="5623499" y="2338892"/>
              <a:ext cx="299085" cy="228600"/>
            </a:xfrm>
            <a:custGeom>
              <a:avLst/>
              <a:gdLst/>
              <a:ahLst/>
              <a:cxnLst/>
              <a:rect l="l" t="t" r="r" b="b"/>
              <a:pathLst>
                <a:path w="299085" h="228600">
                  <a:moveTo>
                    <a:pt x="201886" y="170786"/>
                  </a:moveTo>
                  <a:lnTo>
                    <a:pt x="176679" y="184130"/>
                  </a:lnTo>
                </a:path>
                <a:path w="299085" h="228600">
                  <a:moveTo>
                    <a:pt x="209289" y="159028"/>
                  </a:moveTo>
                  <a:lnTo>
                    <a:pt x="234496" y="145696"/>
                  </a:lnTo>
                </a:path>
                <a:path w="299085" h="228600">
                  <a:moveTo>
                    <a:pt x="241912" y="133926"/>
                  </a:moveTo>
                  <a:lnTo>
                    <a:pt x="267107" y="120594"/>
                  </a:lnTo>
                </a:path>
                <a:path w="299085" h="228600">
                  <a:moveTo>
                    <a:pt x="3730" y="165824"/>
                  </a:moveTo>
                  <a:lnTo>
                    <a:pt x="122324" y="228573"/>
                  </a:lnTo>
                  <a:lnTo>
                    <a:pt x="285389" y="142286"/>
                  </a:lnTo>
                  <a:lnTo>
                    <a:pt x="279684" y="130911"/>
                  </a:lnTo>
                  <a:lnTo>
                    <a:pt x="277782" y="118759"/>
                  </a:lnTo>
                  <a:lnTo>
                    <a:pt x="279683" y="106607"/>
                  </a:lnTo>
                  <a:lnTo>
                    <a:pt x="285389" y="95232"/>
                  </a:lnTo>
                  <a:lnTo>
                    <a:pt x="202299" y="51304"/>
                  </a:lnTo>
                  <a:lnTo>
                    <a:pt x="299071" y="0"/>
                  </a:lnTo>
                  <a:lnTo>
                    <a:pt x="267659" y="13203"/>
                  </a:lnTo>
                  <a:lnTo>
                    <a:pt x="234934" y="23068"/>
                  </a:lnTo>
                  <a:lnTo>
                    <a:pt x="201208" y="29518"/>
                  </a:lnTo>
                  <a:lnTo>
                    <a:pt x="166795" y="32478"/>
                  </a:lnTo>
                  <a:lnTo>
                    <a:pt x="3730" y="118759"/>
                  </a:lnTo>
                  <a:lnTo>
                    <a:pt x="932" y="130432"/>
                  </a:lnTo>
                  <a:lnTo>
                    <a:pt x="0" y="142292"/>
                  </a:lnTo>
                  <a:lnTo>
                    <a:pt x="932" y="154151"/>
                  </a:lnTo>
                  <a:lnTo>
                    <a:pt x="3730" y="165824"/>
                  </a:lnTo>
                </a:path>
              </a:pathLst>
            </a:custGeom>
            <a:ln w="92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30" name="object 30">
              <a:extLst>
                <a:ext uri="{FF2B5EF4-FFF2-40B4-BE49-F238E27FC236}">
                  <a16:creationId xmlns:a16="http://schemas.microsoft.com/office/drawing/2014/main" id="{99458C26-3CB7-118C-1554-F64ADB2C0396}"/>
                </a:ext>
              </a:extLst>
            </p:cNvPr>
            <p:cNvSpPr/>
            <p:nvPr/>
          </p:nvSpPr>
          <p:spPr>
            <a:xfrm>
              <a:off x="3715512" y="2261107"/>
              <a:ext cx="3284220" cy="1911985"/>
            </a:xfrm>
            <a:custGeom>
              <a:avLst/>
              <a:gdLst/>
              <a:ahLst/>
              <a:cxnLst/>
              <a:rect l="l" t="t" r="r" b="b"/>
              <a:pathLst>
                <a:path w="3284220" h="1911985">
                  <a:moveTo>
                    <a:pt x="1292733" y="7112"/>
                  </a:moveTo>
                  <a:lnTo>
                    <a:pt x="1282192" y="0"/>
                  </a:lnTo>
                  <a:lnTo>
                    <a:pt x="14884" y="1878342"/>
                  </a:lnTo>
                  <a:lnTo>
                    <a:pt x="19227" y="1812925"/>
                  </a:lnTo>
                  <a:lnTo>
                    <a:pt x="19431" y="1810258"/>
                  </a:lnTo>
                  <a:lnTo>
                    <a:pt x="16764" y="1807210"/>
                  </a:lnTo>
                  <a:lnTo>
                    <a:pt x="9779" y="1806702"/>
                  </a:lnTo>
                  <a:lnTo>
                    <a:pt x="6731" y="1809369"/>
                  </a:lnTo>
                  <a:lnTo>
                    <a:pt x="6426" y="1813687"/>
                  </a:lnTo>
                  <a:lnTo>
                    <a:pt x="0" y="1911731"/>
                  </a:lnTo>
                  <a:lnTo>
                    <a:pt x="14224" y="1904873"/>
                  </a:lnTo>
                  <a:lnTo>
                    <a:pt x="92456" y="1867154"/>
                  </a:lnTo>
                  <a:lnTo>
                    <a:pt x="93726" y="1863344"/>
                  </a:lnTo>
                  <a:lnTo>
                    <a:pt x="92202" y="1860296"/>
                  </a:lnTo>
                  <a:lnTo>
                    <a:pt x="90678" y="1857121"/>
                  </a:lnTo>
                  <a:lnTo>
                    <a:pt x="86868" y="1855724"/>
                  </a:lnTo>
                  <a:lnTo>
                    <a:pt x="25463" y="1885391"/>
                  </a:lnTo>
                  <a:lnTo>
                    <a:pt x="1292733" y="7112"/>
                  </a:lnTo>
                  <a:close/>
                </a:path>
                <a:path w="3284220" h="1911985">
                  <a:moveTo>
                    <a:pt x="1588770" y="74930"/>
                  </a:moveTo>
                  <a:lnTo>
                    <a:pt x="1576451" y="72390"/>
                  </a:lnTo>
                  <a:lnTo>
                    <a:pt x="1375791" y="1029144"/>
                  </a:lnTo>
                  <a:lnTo>
                    <a:pt x="1355344" y="967867"/>
                  </a:lnTo>
                  <a:lnTo>
                    <a:pt x="1354328" y="964565"/>
                  </a:lnTo>
                  <a:lnTo>
                    <a:pt x="1350645" y="962660"/>
                  </a:lnTo>
                  <a:lnTo>
                    <a:pt x="1344041" y="964946"/>
                  </a:lnTo>
                  <a:lnTo>
                    <a:pt x="1342263" y="968502"/>
                  </a:lnTo>
                  <a:lnTo>
                    <a:pt x="1343279" y="971804"/>
                  </a:lnTo>
                  <a:lnTo>
                    <a:pt x="1374648" y="1065911"/>
                  </a:lnTo>
                  <a:lnTo>
                    <a:pt x="1384617" y="1054862"/>
                  </a:lnTo>
                  <a:lnTo>
                    <a:pt x="1443482" y="989711"/>
                  </a:lnTo>
                  <a:lnTo>
                    <a:pt x="1443228" y="985774"/>
                  </a:lnTo>
                  <a:lnTo>
                    <a:pt x="1438021" y="981075"/>
                  </a:lnTo>
                  <a:lnTo>
                    <a:pt x="1433957" y="981202"/>
                  </a:lnTo>
                  <a:lnTo>
                    <a:pt x="1431671" y="983869"/>
                  </a:lnTo>
                  <a:lnTo>
                    <a:pt x="1388224" y="1031887"/>
                  </a:lnTo>
                  <a:lnTo>
                    <a:pt x="1588770" y="74930"/>
                  </a:lnTo>
                  <a:close/>
                </a:path>
                <a:path w="3284220" h="1911985">
                  <a:moveTo>
                    <a:pt x="3283966" y="1067054"/>
                  </a:moveTo>
                  <a:lnTo>
                    <a:pt x="3282810" y="1062355"/>
                  </a:lnTo>
                  <a:lnTo>
                    <a:pt x="3260382" y="970407"/>
                  </a:lnTo>
                  <a:lnTo>
                    <a:pt x="3259709" y="967359"/>
                  </a:lnTo>
                  <a:lnTo>
                    <a:pt x="3256280" y="965327"/>
                  </a:lnTo>
                  <a:lnTo>
                    <a:pt x="3252851" y="966089"/>
                  </a:lnTo>
                  <a:lnTo>
                    <a:pt x="3249422" y="966978"/>
                  </a:lnTo>
                  <a:lnTo>
                    <a:pt x="3247390" y="970407"/>
                  </a:lnTo>
                  <a:lnTo>
                    <a:pt x="3248152" y="973709"/>
                  </a:lnTo>
                  <a:lnTo>
                    <a:pt x="3263430" y="1036624"/>
                  </a:lnTo>
                  <a:lnTo>
                    <a:pt x="2267712" y="2159"/>
                  </a:lnTo>
                  <a:lnTo>
                    <a:pt x="2258568" y="11049"/>
                  </a:lnTo>
                  <a:lnTo>
                    <a:pt x="3254476" y="1045578"/>
                  </a:lnTo>
                  <a:lnTo>
                    <a:pt x="3192018" y="1027811"/>
                  </a:lnTo>
                  <a:lnTo>
                    <a:pt x="3188716" y="1026795"/>
                  </a:lnTo>
                  <a:lnTo>
                    <a:pt x="3185160" y="1028827"/>
                  </a:lnTo>
                  <a:lnTo>
                    <a:pt x="3184144" y="1032129"/>
                  </a:lnTo>
                  <a:lnTo>
                    <a:pt x="3183255" y="1035558"/>
                  </a:lnTo>
                  <a:lnTo>
                    <a:pt x="3185160" y="1039114"/>
                  </a:lnTo>
                  <a:lnTo>
                    <a:pt x="3188589" y="1040003"/>
                  </a:lnTo>
                  <a:lnTo>
                    <a:pt x="3283966" y="10670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31" name="object 31">
              <a:extLst>
                <a:ext uri="{FF2B5EF4-FFF2-40B4-BE49-F238E27FC236}">
                  <a16:creationId xmlns:a16="http://schemas.microsoft.com/office/drawing/2014/main" id="{0B6830CE-1156-5A84-DB2D-18870D15A5A3}"/>
                </a:ext>
              </a:extLst>
            </p:cNvPr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63283" y="3326891"/>
              <a:ext cx="1074419" cy="1693163"/>
            </a:xfrm>
            <a:prstGeom prst="rect">
              <a:avLst/>
            </a:prstGeom>
          </p:spPr>
        </p:pic>
        <p:pic>
          <p:nvPicPr>
            <p:cNvPr id="32" name="object 32">
              <a:extLst>
                <a:ext uri="{FF2B5EF4-FFF2-40B4-BE49-F238E27FC236}">
                  <a16:creationId xmlns:a16="http://schemas.microsoft.com/office/drawing/2014/main" id="{BB476A24-1EA7-8AC3-9196-993AE9EB5D1E}"/>
                </a:ext>
              </a:extLst>
            </p:cNvPr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611111" y="3796283"/>
              <a:ext cx="518159" cy="516636"/>
            </a:xfrm>
            <a:prstGeom prst="rect">
              <a:avLst/>
            </a:prstGeom>
          </p:spPr>
        </p:pic>
        <p:pic>
          <p:nvPicPr>
            <p:cNvPr id="33" name="object 33">
              <a:extLst>
                <a:ext uri="{FF2B5EF4-FFF2-40B4-BE49-F238E27FC236}">
                  <a16:creationId xmlns:a16="http://schemas.microsoft.com/office/drawing/2014/main" id="{1E341B4C-7142-1DE4-11B5-87E8160AE5D6}"/>
                </a:ext>
              </a:extLst>
            </p:cNvPr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550663" y="3326891"/>
              <a:ext cx="1075943" cy="1693163"/>
            </a:xfrm>
            <a:prstGeom prst="rect">
              <a:avLst/>
            </a:prstGeom>
          </p:spPr>
        </p:pic>
        <p:pic>
          <p:nvPicPr>
            <p:cNvPr id="34" name="object 34">
              <a:extLst>
                <a:ext uri="{FF2B5EF4-FFF2-40B4-BE49-F238E27FC236}">
                  <a16:creationId xmlns:a16="http://schemas.microsoft.com/office/drawing/2014/main" id="{B90CA06A-FCD9-E261-9F4C-1EA4EA149F3A}"/>
                </a:ext>
              </a:extLst>
            </p:cNvPr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698491" y="3796283"/>
              <a:ext cx="516636" cy="516636"/>
            </a:xfrm>
            <a:prstGeom prst="rect">
              <a:avLst/>
            </a:prstGeom>
          </p:spPr>
        </p:pic>
        <p:pic>
          <p:nvPicPr>
            <p:cNvPr id="35" name="object 35">
              <a:extLst>
                <a:ext uri="{FF2B5EF4-FFF2-40B4-BE49-F238E27FC236}">
                  <a16:creationId xmlns:a16="http://schemas.microsoft.com/office/drawing/2014/main" id="{B0AC977B-7F83-7D2B-B742-C62DE8BD8855}"/>
                </a:ext>
              </a:extLst>
            </p:cNvPr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639567" y="3326891"/>
              <a:ext cx="1075944" cy="1693163"/>
            </a:xfrm>
            <a:prstGeom prst="rect">
              <a:avLst/>
            </a:prstGeom>
          </p:spPr>
        </p:pic>
        <p:pic>
          <p:nvPicPr>
            <p:cNvPr id="36" name="object 36">
              <a:extLst>
                <a:ext uri="{FF2B5EF4-FFF2-40B4-BE49-F238E27FC236}">
                  <a16:creationId xmlns:a16="http://schemas.microsoft.com/office/drawing/2014/main" id="{C7AEC89B-EF16-8089-7ACC-42B5C09F3890}"/>
                </a:ext>
              </a:extLst>
            </p:cNvPr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782823" y="3796283"/>
              <a:ext cx="516636" cy="516636"/>
            </a:xfrm>
            <a:prstGeom prst="rect">
              <a:avLst/>
            </a:prstGeom>
          </p:spPr>
        </p:pic>
        <p:pic>
          <p:nvPicPr>
            <p:cNvPr id="37" name="object 37">
              <a:extLst>
                <a:ext uri="{FF2B5EF4-FFF2-40B4-BE49-F238E27FC236}">
                  <a16:creationId xmlns:a16="http://schemas.microsoft.com/office/drawing/2014/main" id="{A285DC20-A472-2F39-AF56-32A37F4E0410}"/>
                </a:ext>
              </a:extLst>
            </p:cNvPr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374379" y="3329939"/>
              <a:ext cx="1074420" cy="1693163"/>
            </a:xfrm>
            <a:prstGeom prst="rect">
              <a:avLst/>
            </a:prstGeom>
          </p:spPr>
        </p:pic>
        <p:pic>
          <p:nvPicPr>
            <p:cNvPr id="38" name="object 38">
              <a:extLst>
                <a:ext uri="{FF2B5EF4-FFF2-40B4-BE49-F238E27FC236}">
                  <a16:creationId xmlns:a16="http://schemas.microsoft.com/office/drawing/2014/main" id="{A3D02C2F-65F7-E8B8-587A-A4788BDD5056}"/>
                </a:ext>
              </a:extLst>
            </p:cNvPr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522208" y="3799331"/>
              <a:ext cx="518159" cy="516636"/>
            </a:xfrm>
            <a:prstGeom prst="rect">
              <a:avLst/>
            </a:prstGeom>
          </p:spPr>
        </p:pic>
        <p:sp>
          <p:nvSpPr>
            <p:cNvPr id="39" name="object 39">
              <a:extLst>
                <a:ext uri="{FF2B5EF4-FFF2-40B4-BE49-F238E27FC236}">
                  <a16:creationId xmlns:a16="http://schemas.microsoft.com/office/drawing/2014/main" id="{558EF9DD-AAC7-FA22-B0CC-DE3A1463F404}"/>
                </a:ext>
              </a:extLst>
            </p:cNvPr>
            <p:cNvSpPr/>
            <p:nvPr/>
          </p:nvSpPr>
          <p:spPr>
            <a:xfrm>
              <a:off x="5975984" y="2261996"/>
              <a:ext cx="2559050" cy="1227455"/>
            </a:xfrm>
            <a:custGeom>
              <a:avLst/>
              <a:gdLst/>
              <a:ahLst/>
              <a:cxnLst/>
              <a:rect l="l" t="t" r="r" b="b"/>
              <a:pathLst>
                <a:path w="2559050" h="1227454">
                  <a:moveTo>
                    <a:pt x="2523329" y="1208865"/>
                  </a:moveTo>
                  <a:lnTo>
                    <a:pt x="2458719" y="1214374"/>
                  </a:lnTo>
                  <a:lnTo>
                    <a:pt x="2455291" y="1214627"/>
                  </a:lnTo>
                  <a:lnTo>
                    <a:pt x="2452623" y="1217676"/>
                  </a:lnTo>
                  <a:lnTo>
                    <a:pt x="2453005" y="1221231"/>
                  </a:lnTo>
                  <a:lnTo>
                    <a:pt x="2453259" y="1224661"/>
                  </a:lnTo>
                  <a:lnTo>
                    <a:pt x="2456307" y="1227327"/>
                  </a:lnTo>
                  <a:lnTo>
                    <a:pt x="2459863" y="1226947"/>
                  </a:lnTo>
                  <a:lnTo>
                    <a:pt x="2554056" y="1218945"/>
                  </a:lnTo>
                  <a:lnTo>
                    <a:pt x="2544571" y="1218945"/>
                  </a:lnTo>
                  <a:lnTo>
                    <a:pt x="2523329" y="1208865"/>
                  </a:lnTo>
                  <a:close/>
                </a:path>
                <a:path w="2559050" h="1227454">
                  <a:moveTo>
                    <a:pt x="2535771" y="1207804"/>
                  </a:moveTo>
                  <a:lnTo>
                    <a:pt x="2523329" y="1208865"/>
                  </a:lnTo>
                  <a:lnTo>
                    <a:pt x="2544571" y="1218945"/>
                  </a:lnTo>
                  <a:lnTo>
                    <a:pt x="2545603" y="1216787"/>
                  </a:lnTo>
                  <a:lnTo>
                    <a:pt x="2541905" y="1216787"/>
                  </a:lnTo>
                  <a:lnTo>
                    <a:pt x="2535771" y="1207804"/>
                  </a:lnTo>
                  <a:close/>
                </a:path>
                <a:path w="2559050" h="1227454">
                  <a:moveTo>
                    <a:pt x="2496692" y="1133093"/>
                  </a:moveTo>
                  <a:lnTo>
                    <a:pt x="2493771" y="1135126"/>
                  </a:lnTo>
                  <a:lnTo>
                    <a:pt x="2490978" y="1137030"/>
                  </a:lnTo>
                  <a:lnTo>
                    <a:pt x="2490216" y="1141094"/>
                  </a:lnTo>
                  <a:lnTo>
                    <a:pt x="2528642" y="1197365"/>
                  </a:lnTo>
                  <a:lnTo>
                    <a:pt x="2550033" y="1207515"/>
                  </a:lnTo>
                  <a:lnTo>
                    <a:pt x="2544571" y="1218945"/>
                  </a:lnTo>
                  <a:lnTo>
                    <a:pt x="2554056" y="1218945"/>
                  </a:lnTo>
                  <a:lnTo>
                    <a:pt x="2558541" y="1218564"/>
                  </a:lnTo>
                  <a:lnTo>
                    <a:pt x="2502662" y="1136777"/>
                  </a:lnTo>
                  <a:lnTo>
                    <a:pt x="2500630" y="1133855"/>
                  </a:lnTo>
                  <a:lnTo>
                    <a:pt x="2496692" y="1133093"/>
                  </a:lnTo>
                  <a:close/>
                </a:path>
                <a:path w="2559050" h="1227454">
                  <a:moveTo>
                    <a:pt x="2546604" y="1206880"/>
                  </a:moveTo>
                  <a:lnTo>
                    <a:pt x="2535771" y="1207804"/>
                  </a:lnTo>
                  <a:lnTo>
                    <a:pt x="2541905" y="1216787"/>
                  </a:lnTo>
                  <a:lnTo>
                    <a:pt x="2546604" y="1206880"/>
                  </a:lnTo>
                  <a:close/>
                </a:path>
                <a:path w="2559050" h="1227454">
                  <a:moveTo>
                    <a:pt x="2548694" y="1206880"/>
                  </a:moveTo>
                  <a:lnTo>
                    <a:pt x="2546604" y="1206880"/>
                  </a:lnTo>
                  <a:lnTo>
                    <a:pt x="2541905" y="1216787"/>
                  </a:lnTo>
                  <a:lnTo>
                    <a:pt x="2545603" y="1216787"/>
                  </a:lnTo>
                  <a:lnTo>
                    <a:pt x="2550033" y="1207515"/>
                  </a:lnTo>
                  <a:lnTo>
                    <a:pt x="2548694" y="1206880"/>
                  </a:lnTo>
                  <a:close/>
                </a:path>
                <a:path w="2559050" h="1227454">
                  <a:moveTo>
                    <a:pt x="5334" y="0"/>
                  </a:moveTo>
                  <a:lnTo>
                    <a:pt x="0" y="11429"/>
                  </a:lnTo>
                  <a:lnTo>
                    <a:pt x="2523329" y="1208865"/>
                  </a:lnTo>
                  <a:lnTo>
                    <a:pt x="2535771" y="1207804"/>
                  </a:lnTo>
                  <a:lnTo>
                    <a:pt x="2528642" y="1197365"/>
                  </a:lnTo>
                  <a:lnTo>
                    <a:pt x="5334" y="0"/>
                  </a:lnTo>
                  <a:close/>
                </a:path>
                <a:path w="2559050" h="1227454">
                  <a:moveTo>
                    <a:pt x="2528642" y="1197365"/>
                  </a:moveTo>
                  <a:lnTo>
                    <a:pt x="2535771" y="1207804"/>
                  </a:lnTo>
                  <a:lnTo>
                    <a:pt x="2546604" y="1206880"/>
                  </a:lnTo>
                  <a:lnTo>
                    <a:pt x="2548694" y="1206880"/>
                  </a:lnTo>
                  <a:lnTo>
                    <a:pt x="2528642" y="11973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55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EA931597-4823-7782-59FF-5F0F7AF0AC5D}"/>
              </a:ext>
            </a:extLst>
          </p:cNvPr>
          <p:cNvSpPr txBox="1"/>
          <p:nvPr/>
        </p:nvSpPr>
        <p:spPr>
          <a:xfrm>
            <a:off x="2474594" y="4660290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spc="-4" dirty="0">
                <a:latin typeface="Arial MT"/>
                <a:cs typeface="Arial MT"/>
              </a:rPr>
              <a:t>The</a:t>
            </a:r>
            <a:r>
              <a:rPr lang="en-US" sz="2400" spc="4" dirty="0">
                <a:latin typeface="Arial MT"/>
                <a:cs typeface="Arial MT"/>
              </a:rPr>
              <a:t> </a:t>
            </a:r>
            <a:r>
              <a:rPr lang="en-US" sz="2400" spc="-4" dirty="0">
                <a:latin typeface="Arial MT"/>
                <a:cs typeface="Arial MT"/>
              </a:rPr>
              <a:t>new</a:t>
            </a:r>
            <a:r>
              <a:rPr lang="en-US" sz="2400" spc="-8" dirty="0">
                <a:latin typeface="Arial MT"/>
                <a:cs typeface="Arial MT"/>
              </a:rPr>
              <a:t> </a:t>
            </a:r>
            <a:r>
              <a:rPr lang="en-US" sz="2400" spc="-4" dirty="0">
                <a:latin typeface="Arial MT"/>
                <a:cs typeface="Arial MT"/>
              </a:rPr>
              <a:t>server</a:t>
            </a:r>
            <a:r>
              <a:rPr lang="en-US" sz="2400" dirty="0">
                <a:latin typeface="Arial MT"/>
                <a:cs typeface="Arial MT"/>
              </a:rPr>
              <a:t> </a:t>
            </a:r>
            <a:r>
              <a:rPr lang="en-US" sz="2400" spc="-4" dirty="0">
                <a:latin typeface="Arial MT"/>
                <a:cs typeface="Arial MT"/>
              </a:rPr>
              <a:t>is</a:t>
            </a:r>
            <a:r>
              <a:rPr lang="en-US" sz="2400" spc="-8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registered</a:t>
            </a:r>
            <a:r>
              <a:rPr lang="en-US" sz="2400" spc="8" dirty="0">
                <a:latin typeface="Arial MT"/>
                <a:cs typeface="Arial MT"/>
              </a:rPr>
              <a:t> </a:t>
            </a:r>
            <a:r>
              <a:rPr lang="en-US" sz="2400" spc="-4" dirty="0">
                <a:latin typeface="Arial MT"/>
                <a:cs typeface="Arial MT"/>
              </a:rPr>
              <a:t>with </a:t>
            </a:r>
            <a:r>
              <a:rPr lang="en-US" sz="2400" dirty="0">
                <a:latin typeface="Arial MT"/>
                <a:cs typeface="Arial MT"/>
              </a:rPr>
              <a:t> </a:t>
            </a:r>
            <a:r>
              <a:rPr lang="en-US" sz="2400" spc="-4" dirty="0">
                <a:latin typeface="Arial MT"/>
                <a:cs typeface="Arial MT"/>
              </a:rPr>
              <a:t>a</a:t>
            </a:r>
            <a:r>
              <a:rPr lang="en-US" sz="2400" spc="-11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load</a:t>
            </a:r>
            <a:r>
              <a:rPr lang="en-US" sz="2400" spc="-11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balancer</a:t>
            </a:r>
            <a:r>
              <a:rPr lang="en-US" sz="2400" spc="4" dirty="0">
                <a:latin typeface="Arial MT"/>
                <a:cs typeface="Arial MT"/>
              </a:rPr>
              <a:t> </a:t>
            </a:r>
            <a:r>
              <a:rPr lang="en-US" sz="2400" spc="-4" dirty="0">
                <a:latin typeface="Arial MT"/>
                <a:cs typeface="Arial MT"/>
              </a:rPr>
              <a:t>by</a:t>
            </a:r>
            <a:r>
              <a:rPr lang="en-US" sz="2400" spc="-11" dirty="0">
                <a:latin typeface="Arial MT"/>
                <a:cs typeface="Arial MT"/>
              </a:rPr>
              <a:t> </a:t>
            </a:r>
            <a:r>
              <a:rPr lang="en-US" sz="2400" spc="-4" dirty="0">
                <a:latin typeface="Arial MT"/>
                <a:cs typeface="Arial MT"/>
              </a:rPr>
              <a:t>the</a:t>
            </a:r>
            <a:r>
              <a:rPr lang="en-US" sz="2400" spc="23" dirty="0">
                <a:latin typeface="Arial MT"/>
                <a:cs typeface="Arial MT"/>
              </a:rPr>
              <a:t> </a:t>
            </a:r>
            <a:r>
              <a:rPr lang="en-US" sz="2400" spc="-11" dirty="0" err="1">
                <a:latin typeface="Arial MT"/>
                <a:cs typeface="Arial MT"/>
              </a:rPr>
              <a:t>autoscaler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33942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457200"/>
            <a:ext cx="5638800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Managing</a:t>
            </a:r>
            <a:r>
              <a:rPr spc="-116" dirty="0"/>
              <a:t> </a:t>
            </a:r>
            <a:r>
              <a:rPr spc="-30" dirty="0"/>
              <a:t>instance</a:t>
            </a:r>
            <a:r>
              <a:rPr spc="-98" dirty="0"/>
              <a:t> </a:t>
            </a:r>
            <a:r>
              <a:rPr spc="-34" dirty="0"/>
              <a:t>failure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38189"/>
            <a:ext cx="7597616" cy="3782767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indent="-171926">
              <a:spcBef>
                <a:spcPts val="578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Replies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server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may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not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go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through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load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balancer.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It </a:t>
            </a:r>
            <a:r>
              <a:rPr sz="2400" spc="-11" dirty="0">
                <a:latin typeface="Calibri"/>
                <a:cs typeface="Calibri"/>
              </a:rPr>
              <a:t>must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have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another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mechanism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determine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health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servers.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99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11" dirty="0">
                <a:latin typeface="Calibri"/>
                <a:cs typeface="Calibri"/>
              </a:rPr>
              <a:t>Each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server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sends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“I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am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alive”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message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periodically.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This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tells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load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balancer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server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healthy.</a:t>
            </a:r>
            <a:endParaRPr sz="2400" dirty="0">
              <a:latin typeface="Calibri"/>
              <a:cs typeface="Calibri"/>
            </a:endParaRPr>
          </a:p>
          <a:p>
            <a:pPr marL="180975" marR="3810" indent="-171926">
              <a:spcBef>
                <a:spcPts val="784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If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server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26" dirty="0">
                <a:latin typeface="Calibri"/>
                <a:cs typeface="Calibri"/>
              </a:rPr>
              <a:t>unhealthy,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load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balancer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will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not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send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it </a:t>
            </a:r>
            <a:r>
              <a:rPr sz="2400" spc="-15" dirty="0">
                <a:latin typeface="Calibri"/>
                <a:cs typeface="Calibri"/>
              </a:rPr>
              <a:t>any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more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messages.</a:t>
            </a:r>
            <a:endParaRPr sz="2400" dirty="0">
              <a:latin typeface="Calibri"/>
              <a:cs typeface="Calibri"/>
            </a:endParaRPr>
          </a:p>
          <a:p>
            <a:pPr marL="180975" marR="275273" indent="-171926">
              <a:spcBef>
                <a:spcPts val="746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If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server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fails,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autoscaler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will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detect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failure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create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new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instance,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depending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its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rules.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685800"/>
            <a:ext cx="582930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3811">
              <a:spcBef>
                <a:spcPts val="79"/>
              </a:spcBef>
            </a:pPr>
            <a:r>
              <a:rPr spc="-23" dirty="0"/>
              <a:t>Discussion</a:t>
            </a:r>
            <a:r>
              <a:rPr spc="-116" dirty="0"/>
              <a:t> </a:t>
            </a:r>
            <a:r>
              <a:rPr spc="-30" dirty="0"/>
              <a:t>questions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202370"/>
            <a:ext cx="7366635" cy="249299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95764" marR="541020" indent="-386715">
              <a:spcBef>
                <a:spcPts val="360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19" dirty="0">
                <a:latin typeface="Calibri"/>
                <a:cs typeface="Calibri"/>
              </a:rPr>
              <a:t>Why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not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recommended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use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hashing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load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balancer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distribution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algorithm</a:t>
            </a:r>
            <a:r>
              <a:rPr lang="en-US" sz="2400" spc="-8" dirty="0">
                <a:latin typeface="Calibri"/>
                <a:cs typeface="Calibri"/>
              </a:rPr>
              <a:t>?</a:t>
            </a:r>
            <a:endParaRPr sz="2400" dirty="0">
              <a:latin typeface="Calibri"/>
              <a:cs typeface="Calibri"/>
            </a:endParaRPr>
          </a:p>
          <a:p>
            <a:pPr marL="395764" marR="3810" indent="-386715">
              <a:spcBef>
                <a:spcPts val="761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libri"/>
                <a:cs typeface="Calibri"/>
              </a:rPr>
              <a:t>How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does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autoscaler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know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launch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configuration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load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new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server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with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software?</a:t>
            </a:r>
            <a:endParaRPr sz="2400" dirty="0">
              <a:latin typeface="Calibri"/>
              <a:cs typeface="Calibri"/>
            </a:endParaRPr>
          </a:p>
          <a:p>
            <a:pPr marL="395764" indent="-386715">
              <a:spcBef>
                <a:spcPts val="469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libri"/>
                <a:cs typeface="Calibri"/>
              </a:rPr>
              <a:t>Suppose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load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balancer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fails.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How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handled?</a:t>
            </a:r>
            <a:endParaRPr sz="2400" dirty="0">
              <a:latin typeface="Calibri"/>
              <a:cs typeface="Calibri"/>
            </a:endParaRPr>
          </a:p>
          <a:p>
            <a:pPr marL="395764" indent="-386715">
              <a:spcBef>
                <a:spcPts val="495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libri"/>
                <a:cs typeface="Calibri"/>
              </a:rPr>
              <a:t>Suppose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autoscaler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fails.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How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handled?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0" y="762000"/>
            <a:ext cx="3285935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Outline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8189"/>
            <a:ext cx="4036695" cy="3474990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indent="-171926">
              <a:spcBef>
                <a:spcPts val="578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11" dirty="0">
                <a:latin typeface="Calibri"/>
                <a:cs typeface="Calibri"/>
              </a:rPr>
              <a:t>Structure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19" dirty="0">
                <a:latin typeface="Calibri"/>
                <a:cs typeface="Calibri"/>
              </a:rPr>
              <a:t>Failure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499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8" dirty="0">
                <a:latin typeface="Calibri"/>
                <a:cs typeface="Calibri"/>
              </a:rPr>
              <a:t>Scaling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b="1" spc="-15" dirty="0">
                <a:latin typeface="Calibri"/>
                <a:cs typeface="Calibri"/>
              </a:rPr>
              <a:t>State</a:t>
            </a:r>
            <a:r>
              <a:rPr sz="2800" b="1" spc="-8" dirty="0">
                <a:latin typeface="Calibri"/>
                <a:cs typeface="Calibri"/>
              </a:rPr>
              <a:t> </a:t>
            </a:r>
            <a:r>
              <a:rPr sz="2800" b="1" spc="-11" dirty="0">
                <a:latin typeface="Calibri"/>
                <a:cs typeface="Calibri"/>
              </a:rPr>
              <a:t>management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8" dirty="0">
                <a:latin typeface="Calibri"/>
                <a:cs typeface="Calibri"/>
              </a:rPr>
              <a:t>Sharing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distributed</a:t>
            </a:r>
            <a:r>
              <a:rPr sz="2800" spc="26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</a:t>
            </a:r>
            <a:endParaRPr lang="en-US" sz="2800" spc="-15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r>
              <a:rPr lang="en-US" sz="2800" spc="-15" dirty="0">
                <a:latin typeface="Calibri"/>
                <a:cs typeface="Calibri"/>
              </a:rPr>
              <a:t>Security policies</a:t>
            </a:r>
            <a:endParaRPr lang="en-US" sz="28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457200"/>
            <a:ext cx="5737860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How</a:t>
            </a:r>
            <a:r>
              <a:rPr spc="-98" dirty="0"/>
              <a:t> </a:t>
            </a:r>
            <a:r>
              <a:rPr spc="-49" dirty="0"/>
              <a:t>state</a:t>
            </a:r>
            <a:r>
              <a:rPr spc="-64" dirty="0"/>
              <a:t> </a:t>
            </a:r>
            <a:r>
              <a:rPr spc="-8" dirty="0"/>
              <a:t>is</a:t>
            </a:r>
            <a:r>
              <a:rPr spc="-49" dirty="0"/>
              <a:t> </a:t>
            </a:r>
            <a:r>
              <a:rPr spc="-30" dirty="0"/>
              <a:t>managed</a:t>
            </a:r>
            <a:r>
              <a:rPr spc="-86" dirty="0"/>
              <a:t> </a:t>
            </a:r>
            <a:r>
              <a:rPr spc="-8" dirty="0"/>
              <a:t>is</a:t>
            </a:r>
            <a:r>
              <a:rPr spc="-49" dirty="0"/>
              <a:t> </a:t>
            </a:r>
            <a:r>
              <a:rPr spc="-34" dirty="0"/>
              <a:t>important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202370"/>
            <a:ext cx="5737860" cy="378469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180975" indent="-171926">
              <a:spcBef>
                <a:spcPts val="71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15" dirty="0">
                <a:latin typeface="Calibri"/>
                <a:cs typeface="Calibri"/>
              </a:rPr>
              <a:t>For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both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performance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logical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reasons</a:t>
            </a:r>
            <a:r>
              <a:rPr sz="2100" spc="-8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09600"/>
            <a:ext cx="6095999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41" dirty="0"/>
              <a:t>Performance</a:t>
            </a:r>
            <a:r>
              <a:rPr spc="-124" dirty="0"/>
              <a:t> </a:t>
            </a:r>
            <a:r>
              <a:rPr spc="-38" dirty="0"/>
              <a:t>numbers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1947155"/>
            <a:ext cx="7768590" cy="3113642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180975" indent="-171926">
              <a:lnSpc>
                <a:spcPts val="2497"/>
              </a:lnSpc>
              <a:spcBef>
                <a:spcPts val="71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26" dirty="0">
                <a:latin typeface="Calibri"/>
                <a:cs typeface="Calibri"/>
              </a:rPr>
              <a:t>Transferring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times</a:t>
            </a:r>
            <a:r>
              <a:rPr lang="en-US" sz="2400" spc="-4" dirty="0">
                <a:latin typeface="Calibri"/>
                <a:cs typeface="Calibri"/>
              </a:rPr>
              <a:t>:</a:t>
            </a:r>
          </a:p>
          <a:p>
            <a:pPr marL="180975" indent="-171926">
              <a:lnSpc>
                <a:spcPts val="2497"/>
              </a:lnSpc>
              <a:spcBef>
                <a:spcPts val="71"/>
              </a:spcBef>
              <a:buFont typeface="Arial MT"/>
              <a:buChar char="•"/>
              <a:tabLst>
                <a:tab pos="181451" algn="l"/>
              </a:tabLst>
            </a:pPr>
            <a:endParaRPr sz="2400" dirty="0">
              <a:latin typeface="Calibri"/>
              <a:cs typeface="Calibri"/>
            </a:endParaRPr>
          </a:p>
          <a:p>
            <a:pPr marL="9525">
              <a:lnSpc>
                <a:spcPts val="2130"/>
              </a:lnSpc>
              <a:spcBef>
                <a:spcPts val="75"/>
              </a:spcBef>
            </a:pPr>
            <a:r>
              <a:rPr sz="2400" spc="-8" dirty="0">
                <a:latin typeface="Calibri"/>
                <a:cs typeface="Calibri"/>
              </a:rPr>
              <a:t>Read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1,000,000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bytes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from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memory</a:t>
            </a:r>
            <a:r>
              <a:rPr lang="en-US" sz="2400" dirty="0">
                <a:latin typeface="Calibri"/>
                <a:cs typeface="Calibri"/>
              </a:rPr>
              <a:t>		</a:t>
            </a:r>
            <a:r>
              <a:rPr lang="el-GR" sz="2400" spc="-4" dirty="0">
                <a:latin typeface="Calibri"/>
                <a:cs typeface="Calibri"/>
              </a:rPr>
              <a:t>47</a:t>
            </a:r>
            <a:r>
              <a:rPr lang="el-GR" sz="2400" spc="-41" dirty="0">
                <a:latin typeface="Calibri"/>
                <a:cs typeface="Calibri"/>
              </a:rPr>
              <a:t> </a:t>
            </a:r>
            <a:r>
              <a:rPr lang="el-GR" sz="2400" spc="-4" dirty="0">
                <a:latin typeface="Cambria Math"/>
                <a:cs typeface="Cambria Math"/>
              </a:rPr>
              <a:t>μ</a:t>
            </a:r>
            <a:r>
              <a:rPr lang="en-US" sz="2400" spc="-4" dirty="0">
                <a:latin typeface="Cambria Math"/>
                <a:cs typeface="Cambria Math"/>
              </a:rPr>
              <a:t>sec</a:t>
            </a:r>
            <a:endParaRPr lang="en-US" sz="2400" dirty="0">
              <a:latin typeface="Cambria Math"/>
              <a:cs typeface="Cambria Math"/>
            </a:endParaRPr>
          </a:p>
          <a:p>
            <a:pPr marL="523875" lvl="1" indent="-171926">
              <a:lnSpc>
                <a:spcPts val="2108"/>
              </a:lnSpc>
              <a:buFont typeface="Arial MT"/>
              <a:buChar char="•"/>
              <a:tabLst>
                <a:tab pos="524351" algn="l"/>
              </a:tabLst>
            </a:pPr>
            <a:endParaRPr sz="2400" dirty="0">
              <a:latin typeface="Calibri"/>
              <a:cs typeface="Calibri"/>
            </a:endParaRPr>
          </a:p>
          <a:p>
            <a:pPr marL="9525">
              <a:lnSpc>
                <a:spcPts val="2104"/>
              </a:lnSpc>
            </a:pPr>
            <a:r>
              <a:rPr sz="2400" spc="-11" dirty="0">
                <a:latin typeface="Calibri"/>
                <a:cs typeface="Calibri"/>
              </a:rPr>
              <a:t>Round </a:t>
            </a:r>
            <a:r>
              <a:rPr sz="2400" dirty="0">
                <a:latin typeface="Calibri"/>
                <a:cs typeface="Calibri"/>
              </a:rPr>
              <a:t>trip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" dirty="0">
                <a:latin typeface="Calibri"/>
                <a:cs typeface="Calibri"/>
              </a:rPr>
              <a:t> same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data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center</a:t>
            </a:r>
            <a:r>
              <a:rPr lang="en-US" sz="2400" spc="-8" dirty="0">
                <a:latin typeface="Calibri"/>
                <a:cs typeface="Calibri"/>
              </a:rPr>
              <a:t>		</a:t>
            </a:r>
            <a:r>
              <a:rPr lang="el-GR" sz="2400" spc="-4" dirty="0">
                <a:latin typeface="Calibri"/>
                <a:cs typeface="Calibri"/>
              </a:rPr>
              <a:t>~500</a:t>
            </a:r>
            <a:r>
              <a:rPr lang="el-GR" sz="2400" spc="-68" dirty="0">
                <a:latin typeface="Calibri"/>
                <a:cs typeface="Calibri"/>
              </a:rPr>
              <a:t> </a:t>
            </a:r>
            <a:r>
              <a:rPr lang="el-GR" sz="2400" spc="-4" dirty="0">
                <a:latin typeface="Cambria Math"/>
                <a:cs typeface="Cambria Math"/>
              </a:rPr>
              <a:t>μ</a:t>
            </a:r>
            <a:r>
              <a:rPr lang="en-US" sz="2400" spc="-4" dirty="0">
                <a:latin typeface="Cambria Math"/>
                <a:cs typeface="Cambria Math"/>
              </a:rPr>
              <a:t>sec</a:t>
            </a:r>
          </a:p>
          <a:p>
            <a:pPr marL="523875" lvl="1" indent="-171926">
              <a:lnSpc>
                <a:spcPts val="2104"/>
              </a:lnSpc>
              <a:buFont typeface="Arial MT"/>
              <a:buChar char="•"/>
              <a:tabLst>
                <a:tab pos="524351" algn="l"/>
              </a:tabLst>
            </a:pPr>
            <a:endParaRPr sz="2400" dirty="0">
              <a:latin typeface="Calibri"/>
              <a:cs typeface="Calibri"/>
            </a:endParaRPr>
          </a:p>
          <a:p>
            <a:pPr indent="-105251">
              <a:lnSpc>
                <a:spcPts val="2108"/>
              </a:lnSpc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Read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1,000,000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bytes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from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SSD</a:t>
            </a:r>
            <a:r>
              <a:rPr lang="en-US" sz="2400" spc="-4" dirty="0">
                <a:latin typeface="Calibri"/>
                <a:cs typeface="Calibri"/>
              </a:rPr>
              <a:t>		</a:t>
            </a:r>
            <a:r>
              <a:rPr lang="el-GR" sz="2400" spc="-4" dirty="0">
                <a:latin typeface="Calibri"/>
                <a:cs typeface="Calibri"/>
              </a:rPr>
              <a:t>~784</a:t>
            </a:r>
            <a:r>
              <a:rPr lang="el-GR" sz="2400" spc="-71" dirty="0">
                <a:latin typeface="Calibri"/>
                <a:cs typeface="Calibri"/>
              </a:rPr>
              <a:t> </a:t>
            </a:r>
            <a:r>
              <a:rPr lang="el-GR" sz="2400" spc="-4" dirty="0">
                <a:latin typeface="Cambria Math"/>
                <a:cs typeface="Cambria Math"/>
              </a:rPr>
              <a:t>μ</a:t>
            </a:r>
            <a:r>
              <a:rPr lang="en-US" sz="2400" spc="-4" dirty="0">
                <a:latin typeface="Cambria Math"/>
                <a:cs typeface="Cambria Math"/>
              </a:rPr>
              <a:t>sec</a:t>
            </a:r>
            <a:endParaRPr lang="en-US" sz="2400" spc="-4" dirty="0">
              <a:latin typeface="Calibri"/>
              <a:cs typeface="Calibri"/>
            </a:endParaRPr>
          </a:p>
          <a:p>
            <a:pPr indent="-105251">
              <a:lnSpc>
                <a:spcPts val="2108"/>
              </a:lnSpc>
              <a:tabLst>
                <a:tab pos="524351" algn="l"/>
              </a:tabLst>
            </a:pPr>
            <a:endParaRPr sz="2400" dirty="0">
              <a:latin typeface="Calibri"/>
              <a:cs typeface="Calibri"/>
            </a:endParaRPr>
          </a:p>
          <a:p>
            <a:pPr indent="-105251">
              <a:lnSpc>
                <a:spcPts val="2100"/>
              </a:lnSpc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Read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1,000,000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bytes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from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disk</a:t>
            </a:r>
            <a:r>
              <a:rPr lang="en-US" sz="2400" spc="-4" dirty="0">
                <a:latin typeface="Calibri"/>
                <a:cs typeface="Calibri"/>
              </a:rPr>
              <a:t>		~10msec</a:t>
            </a:r>
          </a:p>
          <a:p>
            <a:pPr indent="-105251">
              <a:lnSpc>
                <a:spcPts val="2100"/>
              </a:lnSpc>
              <a:tabLst>
                <a:tab pos="524351" algn="l"/>
              </a:tabLst>
            </a:pPr>
            <a:endParaRPr sz="2400" dirty="0">
              <a:latin typeface="Calibri"/>
              <a:cs typeface="Calibri"/>
            </a:endParaRPr>
          </a:p>
          <a:p>
            <a:pPr indent="-105251">
              <a:lnSpc>
                <a:spcPts val="2130"/>
              </a:lnSpc>
              <a:tabLst>
                <a:tab pos="524351" algn="l"/>
              </a:tabLst>
            </a:pPr>
            <a:r>
              <a:rPr sz="2400" spc="-15" dirty="0">
                <a:latin typeface="Calibri"/>
                <a:cs typeface="Calibri"/>
              </a:rPr>
              <a:t>Packet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round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trip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Calif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&lt;-&gt;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Netherlands</a:t>
            </a:r>
            <a:r>
              <a:rPr lang="en-US" sz="2400" spc="-4" dirty="0">
                <a:latin typeface="Calibri"/>
                <a:cs typeface="Calibri"/>
              </a:rPr>
              <a:t>	 150</a:t>
            </a:r>
            <a:r>
              <a:rPr lang="en-US" sz="2400" spc="-68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msec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7705" y="5204025"/>
            <a:ext cx="7389496" cy="1113926"/>
          </a:xfrm>
          <a:prstGeom prst="rect">
            <a:avLst/>
          </a:prstGeom>
        </p:spPr>
        <p:txBody>
          <a:bodyPr vert="horz" wrap="square" lIns="0" tIns="41433" rIns="0" bIns="0" rtlCol="0">
            <a:spAutoFit/>
          </a:bodyPr>
          <a:lstStyle/>
          <a:p>
            <a:pPr marL="352425" indent="-342900">
              <a:lnSpc>
                <a:spcPts val="2104"/>
              </a:lnSpc>
              <a:buFont typeface="Arial" panose="020B0604020202020204" pitchFamily="34" charset="0"/>
              <a:buChar char="•"/>
            </a:pPr>
            <a:r>
              <a:rPr sz="2400" spc="-11" dirty="0">
                <a:latin typeface="Calibri"/>
                <a:cs typeface="Calibri"/>
              </a:rPr>
              <a:t>Storing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state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memory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faster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than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storing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disk</a:t>
            </a:r>
            <a:endParaRPr sz="2400" dirty="0">
              <a:latin typeface="Calibri"/>
              <a:cs typeface="Calibri"/>
            </a:endParaRPr>
          </a:p>
          <a:p>
            <a:pPr marL="351949" indent="-342900">
              <a:spcBef>
                <a:spcPts val="251"/>
              </a:spcBef>
              <a:buFont typeface="Arial" panose="020B0604020202020204" pitchFamily="34" charset="0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Sending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state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same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center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 </a:t>
            </a:r>
            <a:r>
              <a:rPr sz="2400" spc="-19" dirty="0">
                <a:latin typeface="Calibri"/>
                <a:cs typeface="Calibri"/>
              </a:rPr>
              <a:t>faster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than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disk</a:t>
            </a:r>
            <a:endParaRPr sz="2400" dirty="0">
              <a:latin typeface="Calibri"/>
              <a:cs typeface="Calibri"/>
            </a:endParaRPr>
          </a:p>
          <a:p>
            <a:pPr marL="351949" indent="-342900">
              <a:spcBef>
                <a:spcPts val="244"/>
              </a:spcBef>
              <a:buFont typeface="Arial" panose="020B0604020202020204" pitchFamily="34" charset="0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Sending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state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across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centers</a:t>
            </a:r>
            <a:r>
              <a:rPr sz="2400" spc="-4" dirty="0">
                <a:latin typeface="Calibri"/>
                <a:cs typeface="Calibri"/>
              </a:rPr>
              <a:t> is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relatively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34" dirty="0">
                <a:latin typeface="Calibri"/>
                <a:cs typeface="Calibri"/>
              </a:rPr>
              <a:t>slow.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4246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853296"/>
            <a:ext cx="3181922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8" dirty="0"/>
              <a:t>Data</a:t>
            </a:r>
            <a:r>
              <a:rPr spc="-127" dirty="0"/>
              <a:t> </a:t>
            </a:r>
            <a:r>
              <a:rPr spc="-30" dirty="0"/>
              <a:t>center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2138189"/>
            <a:ext cx="6395561" cy="2113079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indent="-171926">
              <a:spcBef>
                <a:spcPts val="578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11" dirty="0">
                <a:latin typeface="Calibri"/>
                <a:cs typeface="Calibri"/>
              </a:rPr>
              <a:t>Contains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50,000+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computers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Independent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power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supply,</a:t>
            </a:r>
            <a:r>
              <a:rPr sz="2400" spc="38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security,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air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conditioning,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etc.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99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11" dirty="0">
                <a:latin typeface="Calibri"/>
                <a:cs typeface="Calibri"/>
              </a:rPr>
              <a:t>Computers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stored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racks.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11" dirty="0">
                <a:latin typeface="Calibri"/>
                <a:cs typeface="Calibri"/>
              </a:rPr>
              <a:t>Computers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are,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mostly,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commodity</a:t>
            </a:r>
            <a:r>
              <a:rPr sz="2100" spc="-23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5227" y="3159102"/>
            <a:ext cx="3011068" cy="298551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4</a:t>
            </a:fld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1218" y="685800"/>
            <a:ext cx="7181564" cy="1003673"/>
          </a:xfrm>
          <a:prstGeom prst="rect">
            <a:avLst/>
          </a:prstGeom>
        </p:spPr>
        <p:txBody>
          <a:bodyPr vert="horz" wrap="square" lIns="0" tIns="6667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358265" marR="3810" indent="-1349216">
              <a:lnSpc>
                <a:spcPts val="3563"/>
              </a:lnSpc>
              <a:spcBef>
                <a:spcPts val="525"/>
              </a:spcBef>
            </a:pPr>
            <a:r>
              <a:rPr spc="-23" dirty="0"/>
              <a:t>Logical</a:t>
            </a:r>
            <a:r>
              <a:rPr spc="-79" dirty="0"/>
              <a:t> </a:t>
            </a:r>
            <a:r>
              <a:rPr spc="-30" dirty="0"/>
              <a:t>consequences</a:t>
            </a:r>
            <a:r>
              <a:rPr spc="-75" dirty="0"/>
              <a:t> </a:t>
            </a:r>
            <a:r>
              <a:rPr spc="-11" dirty="0"/>
              <a:t>of</a:t>
            </a:r>
            <a:r>
              <a:rPr spc="-60" dirty="0"/>
              <a:t> </a:t>
            </a:r>
            <a:r>
              <a:rPr spc="-45" dirty="0"/>
              <a:t>state </a:t>
            </a:r>
            <a:r>
              <a:rPr spc="-735" dirty="0"/>
              <a:t> </a:t>
            </a:r>
            <a:r>
              <a:rPr spc="-38" dirty="0"/>
              <a:t>management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38189"/>
            <a:ext cx="7595711" cy="4164923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indent="-171926">
              <a:spcBef>
                <a:spcPts val="578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Assume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two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clients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two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instances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a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38" dirty="0">
                <a:latin typeface="Calibri"/>
                <a:cs typeface="Calibri"/>
              </a:rPr>
              <a:t>server.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Goal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count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number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requests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clients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servers.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99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11" dirty="0">
                <a:latin typeface="Calibri"/>
                <a:cs typeface="Calibri"/>
              </a:rPr>
              <a:t>Three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options:</a:t>
            </a:r>
            <a:endParaRPr sz="2400" dirty="0">
              <a:latin typeface="Calibri"/>
              <a:cs typeface="Calibri"/>
            </a:endParaRPr>
          </a:p>
          <a:p>
            <a:pPr marL="695325" lvl="1" indent="-343376">
              <a:spcBef>
                <a:spcPts val="180"/>
              </a:spcBef>
              <a:buAutoNum type="arabicPeriod"/>
              <a:tabLst>
                <a:tab pos="695325" algn="l"/>
                <a:tab pos="695801" algn="l"/>
              </a:tabLst>
            </a:pPr>
            <a:r>
              <a:rPr sz="2400" spc="-11" dirty="0">
                <a:latin typeface="Calibri"/>
                <a:cs typeface="Calibri"/>
              </a:rPr>
              <a:t>Store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count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clients</a:t>
            </a:r>
            <a:endParaRPr sz="2400" dirty="0">
              <a:latin typeface="Calibri"/>
              <a:cs typeface="Calibri"/>
            </a:endParaRPr>
          </a:p>
          <a:p>
            <a:pPr marL="695325" lvl="1" indent="-343376">
              <a:spcBef>
                <a:spcPts val="153"/>
              </a:spcBef>
              <a:buAutoNum type="arabicPeriod"/>
              <a:tabLst>
                <a:tab pos="695325" algn="l"/>
                <a:tab pos="695801" algn="l"/>
              </a:tabLst>
            </a:pPr>
            <a:r>
              <a:rPr sz="2400" spc="-11" dirty="0">
                <a:latin typeface="Calibri"/>
                <a:cs typeface="Calibri"/>
              </a:rPr>
              <a:t>Store count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servers</a:t>
            </a:r>
            <a:endParaRPr sz="2400" dirty="0">
              <a:latin typeface="Calibri"/>
              <a:cs typeface="Calibri"/>
            </a:endParaRPr>
          </a:p>
          <a:p>
            <a:pPr marL="695325" lvl="1" indent="-343376">
              <a:spcBef>
                <a:spcPts val="161"/>
              </a:spcBef>
              <a:buAutoNum type="arabicPeriod"/>
              <a:tabLst>
                <a:tab pos="695325" algn="l"/>
                <a:tab pos="695801" algn="l"/>
              </a:tabLst>
            </a:pPr>
            <a:r>
              <a:rPr sz="2400" spc="-15" dirty="0">
                <a:latin typeface="Calibri"/>
                <a:cs typeface="Calibri"/>
              </a:rPr>
              <a:t>Store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count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-8" dirty="0">
                <a:latin typeface="Calibri"/>
                <a:cs typeface="Calibri"/>
              </a:rPr>
              <a:t> database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76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Option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1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counts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how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many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times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each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client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calls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any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server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506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Option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2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counts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how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many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times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each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server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called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Option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3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counts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how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many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calls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were</a:t>
            </a:r>
            <a:r>
              <a:rPr sz="2400" spc="-4" dirty="0">
                <a:latin typeface="Calibri"/>
                <a:cs typeface="Calibri"/>
              </a:rPr>
              <a:t> made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by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both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clients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34" dirty="0">
                <a:latin typeface="Calibri"/>
                <a:cs typeface="Calibri"/>
              </a:rPr>
              <a:t>together</a:t>
            </a:r>
            <a:r>
              <a:rPr sz="2100" spc="-34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914400"/>
            <a:ext cx="582930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3811">
              <a:spcBef>
                <a:spcPts val="79"/>
              </a:spcBef>
            </a:pPr>
            <a:r>
              <a:rPr spc="-23" dirty="0"/>
              <a:t>Discussion</a:t>
            </a:r>
            <a:r>
              <a:rPr spc="-116" dirty="0"/>
              <a:t> </a:t>
            </a:r>
            <a:r>
              <a:rPr spc="-30" dirty="0"/>
              <a:t>questions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02370"/>
            <a:ext cx="7544276" cy="1328569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95764" marR="74295" indent="-386715">
              <a:lnSpc>
                <a:spcPts val="2265"/>
              </a:lnSpc>
              <a:spcBef>
                <a:spcPts val="360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libri"/>
                <a:cs typeface="Calibri"/>
              </a:rPr>
              <a:t>Code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three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options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counting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example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verify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results</a:t>
            </a:r>
            <a:r>
              <a:rPr sz="2400" spc="3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correct.</a:t>
            </a:r>
            <a:endParaRPr sz="2400" dirty="0">
              <a:latin typeface="Calibri"/>
              <a:cs typeface="Calibri"/>
            </a:endParaRPr>
          </a:p>
          <a:p>
            <a:pPr marL="395764" marR="3810" indent="-386715">
              <a:lnSpc>
                <a:spcPts val="2265"/>
              </a:lnSpc>
              <a:spcBef>
                <a:spcPts val="761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libri"/>
                <a:cs typeface="Calibri"/>
              </a:rPr>
              <a:t>Time</a:t>
            </a:r>
            <a:r>
              <a:rPr sz="2400" spc="-4" dirty="0">
                <a:latin typeface="Calibri"/>
                <a:cs typeface="Calibri"/>
              </a:rPr>
              <a:t> message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round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trip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same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38" dirty="0">
                <a:latin typeface="Calibri"/>
                <a:cs typeface="Calibri"/>
              </a:rPr>
              <a:t>center.</a:t>
            </a:r>
            <a:r>
              <a:rPr sz="2400" dirty="0">
                <a:latin typeface="Calibri"/>
                <a:cs typeface="Calibri"/>
              </a:rPr>
              <a:t> Is</a:t>
            </a:r>
            <a:r>
              <a:rPr sz="2400" spc="-4" dirty="0">
                <a:latin typeface="Calibri"/>
                <a:cs typeface="Calibri"/>
              </a:rPr>
              <a:t> 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number</a:t>
            </a:r>
            <a:r>
              <a:rPr sz="2400" spc="5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given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correct?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0" y="762000"/>
            <a:ext cx="3209735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Outline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8189"/>
            <a:ext cx="3808096" cy="3474990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indent="-171926">
              <a:spcBef>
                <a:spcPts val="578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11" dirty="0">
                <a:latin typeface="Calibri"/>
                <a:cs typeface="Calibri"/>
              </a:rPr>
              <a:t>Structure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19" dirty="0">
                <a:latin typeface="Calibri"/>
                <a:cs typeface="Calibri"/>
              </a:rPr>
              <a:t>Failure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499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8" dirty="0">
                <a:latin typeface="Calibri"/>
                <a:cs typeface="Calibri"/>
              </a:rPr>
              <a:t>Scaling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19" dirty="0">
                <a:latin typeface="Calibri"/>
                <a:cs typeface="Calibri"/>
              </a:rPr>
              <a:t>State</a:t>
            </a:r>
            <a:r>
              <a:rPr sz="2800" spc="-23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management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b="1" spc="-4" dirty="0">
                <a:latin typeface="Calibri"/>
                <a:cs typeface="Calibri"/>
              </a:rPr>
              <a:t>Sharing</a:t>
            </a:r>
            <a:r>
              <a:rPr sz="2800" b="1" spc="-23" dirty="0">
                <a:latin typeface="Calibri"/>
                <a:cs typeface="Calibri"/>
              </a:rPr>
              <a:t> </a:t>
            </a:r>
            <a:r>
              <a:rPr sz="2800" b="1" spc="-8" dirty="0">
                <a:latin typeface="Calibri"/>
                <a:cs typeface="Calibri"/>
              </a:rPr>
              <a:t>distributed</a:t>
            </a:r>
            <a:r>
              <a:rPr sz="2800" b="1" spc="-11" dirty="0">
                <a:latin typeface="Calibri"/>
                <a:cs typeface="Calibri"/>
              </a:rPr>
              <a:t> data</a:t>
            </a:r>
            <a:endParaRPr lang="en-US" sz="2800" b="1" spc="-11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r>
              <a:rPr lang="en-US" sz="2800" spc="-15" dirty="0">
                <a:latin typeface="Calibri"/>
                <a:cs typeface="Calibri"/>
              </a:rPr>
              <a:t>Security policies</a:t>
            </a:r>
            <a:endParaRPr lang="en-US" sz="28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6635" y="838200"/>
            <a:ext cx="355073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Sharing</a:t>
            </a:r>
            <a:r>
              <a:rPr spc="-127" dirty="0"/>
              <a:t> </a:t>
            </a:r>
            <a:r>
              <a:rPr spc="-38" dirty="0"/>
              <a:t>data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43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202370"/>
            <a:ext cx="7437120" cy="295209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80975" marR="3810" indent="-171926">
              <a:lnSpc>
                <a:spcPts val="2265"/>
              </a:lnSpc>
              <a:spcBef>
                <a:spcPts val="360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15" dirty="0">
                <a:latin typeface="Calibri"/>
                <a:cs typeface="Calibri"/>
              </a:rPr>
              <a:t>Many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services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distributed</a:t>
            </a:r>
            <a:r>
              <a:rPr sz="2400" spc="38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system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want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share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with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each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41" dirty="0">
                <a:latin typeface="Calibri"/>
                <a:cs typeface="Calibri"/>
              </a:rPr>
              <a:t>other.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76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Use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cases: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72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Locks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1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Configuration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information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4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Discovery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53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Sequencing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tasks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1"/>
              </a:spcBef>
              <a:buFont typeface="Arial MT"/>
              <a:buChar char="•"/>
              <a:tabLst>
                <a:tab pos="524351" algn="l"/>
              </a:tabLst>
            </a:pPr>
            <a:r>
              <a:rPr sz="1800" dirty="0">
                <a:latin typeface="Calibri"/>
                <a:cs typeface="Calibri"/>
              </a:rPr>
              <a:t>…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7475" y="381000"/>
            <a:ext cx="5349049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6" dirty="0"/>
              <a:t>Options</a:t>
            </a:r>
            <a:r>
              <a:rPr spc="-79" dirty="0"/>
              <a:t> </a:t>
            </a:r>
            <a:r>
              <a:rPr spc="-38" dirty="0"/>
              <a:t>for</a:t>
            </a:r>
            <a:r>
              <a:rPr spc="-90" dirty="0"/>
              <a:t> </a:t>
            </a:r>
            <a:r>
              <a:rPr spc="-23" dirty="0"/>
              <a:t>sharing</a:t>
            </a:r>
            <a:r>
              <a:rPr spc="-90" dirty="0"/>
              <a:t> </a:t>
            </a:r>
            <a:r>
              <a:rPr spc="-38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9130" y="1828800"/>
            <a:ext cx="8332470" cy="184518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209550" indent="-171926">
              <a:spcBef>
                <a:spcPts val="476"/>
              </a:spcBef>
              <a:buFont typeface="Arial MT"/>
              <a:buChar char="•"/>
              <a:tabLst>
                <a:tab pos="210026" algn="l"/>
              </a:tabLst>
            </a:pPr>
            <a:r>
              <a:rPr sz="2400" spc="-11" dirty="0">
                <a:latin typeface="Calibri"/>
                <a:cs typeface="Calibri"/>
              </a:rPr>
              <a:t>Distributed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coordination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systems</a:t>
            </a:r>
            <a:endParaRPr sz="2400" dirty="0">
              <a:latin typeface="Calibri"/>
              <a:cs typeface="Calibri"/>
            </a:endParaRPr>
          </a:p>
          <a:p>
            <a:pPr marL="552450" lvl="1" indent="-171926">
              <a:spcBef>
                <a:spcPts val="180"/>
              </a:spcBef>
              <a:buFont typeface="Arial MT"/>
              <a:buChar char="•"/>
              <a:tabLst>
                <a:tab pos="552926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memory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fast</a:t>
            </a:r>
            <a:endParaRPr sz="2400" dirty="0">
              <a:latin typeface="Calibri"/>
              <a:cs typeface="Calibri"/>
            </a:endParaRPr>
          </a:p>
          <a:p>
            <a:pPr marL="552450" lvl="1" indent="-171926">
              <a:spcBef>
                <a:spcPts val="164"/>
              </a:spcBef>
              <a:buFont typeface="Arial MT"/>
              <a:buChar char="•"/>
              <a:tabLst>
                <a:tab pos="552926" algn="l"/>
              </a:tabLst>
            </a:pPr>
            <a:r>
              <a:rPr sz="2400" spc="-4" dirty="0">
                <a:latin typeface="Calibri"/>
                <a:cs typeface="Calibri"/>
              </a:rPr>
              <a:t>Suitable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 </a:t>
            </a:r>
            <a:r>
              <a:rPr sz="2400" spc="-4" dirty="0">
                <a:latin typeface="Calibri"/>
                <a:cs typeface="Calibri"/>
              </a:rPr>
              <a:t>small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data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sets</a:t>
            </a:r>
            <a:endParaRPr sz="2400" dirty="0">
              <a:latin typeface="Calibri"/>
              <a:cs typeface="Calibri"/>
            </a:endParaRPr>
          </a:p>
          <a:p>
            <a:pPr marL="552450" lvl="1" indent="-171926">
              <a:spcBef>
                <a:spcPts val="153"/>
              </a:spcBef>
              <a:buFont typeface="Arial MT"/>
              <a:buChar char="•"/>
              <a:tabLst>
                <a:tab pos="552926" algn="l"/>
              </a:tabLst>
            </a:pPr>
            <a:r>
              <a:rPr sz="2400" spc="-4" dirty="0">
                <a:latin typeface="Calibri"/>
                <a:cs typeface="Calibri"/>
              </a:rPr>
              <a:t>High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availability</a:t>
            </a:r>
            <a:endParaRPr sz="2400" dirty="0">
              <a:latin typeface="Calibri"/>
              <a:cs typeface="Calibri"/>
            </a:endParaRPr>
          </a:p>
          <a:p>
            <a:pPr marL="38100">
              <a:lnSpc>
                <a:spcPts val="1826"/>
              </a:lnSpc>
            </a:pPr>
            <a:endParaRPr sz="2400" baseline="-25462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20659" y="5677129"/>
            <a:ext cx="135731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dirty="0">
                <a:solidFill>
                  <a:srgbClr val="888888"/>
                </a:solidFill>
                <a:latin typeface="Calibri"/>
                <a:cs typeface="Calibri"/>
              </a:rPr>
              <a:t>42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7475" y="381000"/>
            <a:ext cx="5349049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6" dirty="0"/>
              <a:t>Options</a:t>
            </a:r>
            <a:r>
              <a:rPr spc="-79" dirty="0"/>
              <a:t> </a:t>
            </a:r>
            <a:r>
              <a:rPr spc="-38" dirty="0"/>
              <a:t>for</a:t>
            </a:r>
            <a:r>
              <a:rPr spc="-90" dirty="0"/>
              <a:t> </a:t>
            </a:r>
            <a:r>
              <a:rPr spc="-23" dirty="0"/>
              <a:t>sharing</a:t>
            </a:r>
            <a:r>
              <a:rPr spc="-90" dirty="0"/>
              <a:t> </a:t>
            </a:r>
            <a:r>
              <a:rPr spc="-38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9130" y="1828800"/>
            <a:ext cx="8332470" cy="3437929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209550" indent="-171926">
              <a:spcBef>
                <a:spcPts val="285"/>
              </a:spcBef>
              <a:buFont typeface="Arial MT"/>
              <a:buChar char="•"/>
              <a:tabLst>
                <a:tab pos="210026" algn="l"/>
              </a:tabLst>
            </a:pPr>
            <a:r>
              <a:rPr sz="2400" spc="-23" dirty="0">
                <a:latin typeface="Calibri"/>
                <a:cs typeface="Calibri"/>
              </a:rPr>
              <a:t>Persistent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database.</a:t>
            </a:r>
            <a:endParaRPr sz="2400" dirty="0">
              <a:latin typeface="Calibri"/>
              <a:cs typeface="Calibri"/>
            </a:endParaRPr>
          </a:p>
          <a:p>
            <a:pPr marL="552450" lvl="1" indent="-171926">
              <a:spcBef>
                <a:spcPts val="184"/>
              </a:spcBef>
              <a:buFont typeface="Arial MT"/>
              <a:buChar char="•"/>
              <a:tabLst>
                <a:tab pos="552926" algn="l"/>
              </a:tabLst>
            </a:pPr>
            <a:r>
              <a:rPr sz="2400" spc="-41" dirty="0">
                <a:latin typeface="Calibri"/>
                <a:cs typeface="Calibri"/>
              </a:rPr>
              <a:t>Takes</a:t>
            </a:r>
            <a:r>
              <a:rPr sz="2400" dirty="0">
                <a:latin typeface="Calibri"/>
                <a:cs typeface="Calibri"/>
              </a:rPr>
              <a:t> time.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Performance</a:t>
            </a:r>
            <a:r>
              <a:rPr sz="2400" spc="-8" dirty="0">
                <a:latin typeface="Calibri"/>
                <a:cs typeface="Calibri"/>
              </a:rPr>
              <a:t> numbers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State </a:t>
            </a:r>
            <a:r>
              <a:rPr sz="2400" spc="-4" dirty="0">
                <a:latin typeface="Calibri"/>
                <a:cs typeface="Calibri"/>
              </a:rPr>
              <a:t>Management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slide.</a:t>
            </a:r>
            <a:endParaRPr sz="2400" dirty="0">
              <a:latin typeface="Calibri"/>
              <a:cs typeface="Calibri"/>
            </a:endParaRPr>
          </a:p>
          <a:p>
            <a:pPr marL="603885" lvl="1" indent="-223361">
              <a:spcBef>
                <a:spcPts val="164"/>
              </a:spcBef>
              <a:buFont typeface="Arial MT"/>
              <a:buChar char="•"/>
              <a:tabLst>
                <a:tab pos="603885" algn="l"/>
                <a:tab pos="604361" algn="l"/>
              </a:tabLst>
            </a:pPr>
            <a:r>
              <a:rPr sz="2400" spc="-4" dirty="0">
                <a:latin typeface="Calibri"/>
                <a:cs typeface="Calibri"/>
              </a:rPr>
              <a:t>Suitable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 </a:t>
            </a:r>
            <a:r>
              <a:rPr sz="2400" spc="-11" dirty="0">
                <a:latin typeface="Calibri"/>
                <a:cs typeface="Calibri"/>
              </a:rPr>
              <a:t>large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data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sets.</a:t>
            </a:r>
            <a:endParaRPr sz="2400" dirty="0">
              <a:latin typeface="Calibri"/>
              <a:cs typeface="Calibri"/>
            </a:endParaRPr>
          </a:p>
          <a:p>
            <a:pPr marL="209550" indent="-171926">
              <a:spcBef>
                <a:spcPts val="472"/>
              </a:spcBef>
              <a:buFont typeface="Arial MT"/>
              <a:buChar char="•"/>
              <a:tabLst>
                <a:tab pos="210026" algn="l"/>
              </a:tabLst>
            </a:pPr>
            <a:r>
              <a:rPr sz="2400" spc="-11" dirty="0">
                <a:latin typeface="Calibri"/>
                <a:cs typeface="Calibri"/>
              </a:rPr>
              <a:t>Distributed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caching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system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such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Memcached.</a:t>
            </a:r>
            <a:endParaRPr sz="2400" dirty="0">
              <a:latin typeface="Calibri"/>
              <a:cs typeface="Calibri"/>
            </a:endParaRPr>
          </a:p>
          <a:p>
            <a:pPr marL="552450" lvl="1" indent="-171926">
              <a:spcBef>
                <a:spcPts val="184"/>
              </a:spcBef>
              <a:buFont typeface="Arial MT"/>
              <a:buChar char="•"/>
              <a:tabLst>
                <a:tab pos="552926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memory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fast.</a:t>
            </a:r>
            <a:endParaRPr sz="2400" dirty="0">
              <a:latin typeface="Calibri"/>
              <a:cs typeface="Calibri"/>
            </a:endParaRPr>
          </a:p>
          <a:p>
            <a:pPr marL="552450" lvl="1" indent="-171926">
              <a:spcBef>
                <a:spcPts val="153"/>
              </a:spcBef>
              <a:buFont typeface="Arial MT"/>
              <a:buChar char="•"/>
              <a:tabLst>
                <a:tab pos="552926" algn="l"/>
              </a:tabLst>
            </a:pPr>
            <a:r>
              <a:rPr sz="2400" spc="-4" dirty="0">
                <a:latin typeface="Calibri"/>
                <a:cs typeface="Calibri"/>
              </a:rPr>
              <a:t>Suitable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small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data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sets</a:t>
            </a:r>
            <a:endParaRPr sz="2400" dirty="0">
              <a:latin typeface="Calibri"/>
              <a:cs typeface="Calibri"/>
            </a:endParaRPr>
          </a:p>
          <a:p>
            <a:pPr marL="552450" lvl="1" indent="-171926">
              <a:spcBef>
                <a:spcPts val="161"/>
              </a:spcBef>
              <a:buFont typeface="Arial MT"/>
              <a:buChar char="•"/>
              <a:tabLst>
                <a:tab pos="552926" algn="l"/>
              </a:tabLst>
            </a:pPr>
            <a:r>
              <a:rPr sz="2400" spc="-11" dirty="0">
                <a:latin typeface="Calibri"/>
                <a:cs typeface="Calibri"/>
              </a:rPr>
              <a:t>Failure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cause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data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loss.</a:t>
            </a:r>
            <a:endParaRPr sz="2400" dirty="0">
              <a:latin typeface="Calibri"/>
              <a:cs typeface="Calibri"/>
            </a:endParaRPr>
          </a:p>
          <a:p>
            <a:pPr marL="38100">
              <a:lnSpc>
                <a:spcPts val="1826"/>
              </a:lnSpc>
            </a:pPr>
            <a:endParaRPr sz="2400" baseline="-25462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20659" y="5677129"/>
            <a:ext cx="135731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dirty="0">
                <a:solidFill>
                  <a:srgbClr val="888888"/>
                </a:solidFill>
                <a:latin typeface="Calibri"/>
                <a:cs typeface="Calibri"/>
              </a:rPr>
              <a:t>42</a:t>
            </a:r>
            <a:endParaRPr sz="9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22867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804115"/>
            <a:ext cx="3091244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4" dirty="0"/>
              <a:t>Memcached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46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3400" y="1752600"/>
            <a:ext cx="7696200" cy="4261744"/>
          </a:xfrm>
          <a:prstGeom prst="rect">
            <a:avLst/>
          </a:prstGeom>
        </p:spPr>
        <p:txBody>
          <a:bodyPr vert="horz" wrap="square" lIns="0" tIns="44768" rIns="0" bIns="0" rtlCol="0">
            <a:spAutoFit/>
          </a:bodyPr>
          <a:lstStyle/>
          <a:p>
            <a:pPr marL="180975" indent="-171926">
              <a:spcBef>
                <a:spcPts val="353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15" dirty="0">
                <a:latin typeface="Calibri"/>
                <a:cs typeface="Calibri"/>
              </a:rPr>
              <a:t>Key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value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store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278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Limited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1Mbyte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293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dirty="0">
                <a:latin typeface="Calibri"/>
                <a:cs typeface="Calibri"/>
              </a:rPr>
              <a:t>Multiple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servers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that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do not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communicate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38" dirty="0">
                <a:latin typeface="Calibri"/>
                <a:cs typeface="Calibri"/>
              </a:rPr>
              <a:t>other.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278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11" dirty="0">
                <a:latin typeface="Calibri"/>
                <a:cs typeface="Calibri"/>
              </a:rPr>
              <a:t>Each</a:t>
            </a:r>
            <a:r>
              <a:rPr sz="2400" spc="-4" dirty="0">
                <a:latin typeface="Calibri"/>
                <a:cs typeface="Calibri"/>
              </a:rPr>
              <a:t> client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stores data</a:t>
            </a:r>
            <a:r>
              <a:rPr sz="2400" dirty="0">
                <a:latin typeface="Calibri"/>
                <a:cs typeface="Calibri"/>
              </a:rPr>
              <a:t> in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" dirty="0">
                <a:latin typeface="Calibri"/>
                <a:cs typeface="Calibri"/>
              </a:rPr>
              <a:t> server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buFont typeface="Arial MT"/>
              <a:buChar char="•"/>
              <a:tabLst>
                <a:tab pos="523875" algn="l"/>
                <a:tab pos="524351" algn="l"/>
              </a:tabLst>
            </a:pPr>
            <a:r>
              <a:rPr sz="2400" spc="-11" dirty="0">
                <a:latin typeface="Calibri"/>
                <a:cs typeface="Calibri"/>
              </a:rPr>
              <a:t>Data </a:t>
            </a:r>
            <a:r>
              <a:rPr sz="2400" spc="-4" dirty="0">
                <a:latin typeface="Calibri"/>
                <a:cs typeface="Calibri"/>
              </a:rPr>
              <a:t>is </a:t>
            </a:r>
            <a:r>
              <a:rPr sz="2400" spc="-8" dirty="0">
                <a:latin typeface="Calibri"/>
                <a:cs typeface="Calibri"/>
              </a:rPr>
              <a:t>not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shared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across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servers.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buFont typeface="Arial MT"/>
              <a:buChar char="•"/>
              <a:tabLst>
                <a:tab pos="523875" algn="l"/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Clients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with which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4" dirty="0">
                <a:latin typeface="Calibri"/>
                <a:cs typeface="Calibri"/>
              </a:rPr>
              <a:t> 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shared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must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access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same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server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278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dirty="0">
                <a:latin typeface="Calibri"/>
                <a:cs typeface="Calibri"/>
              </a:rPr>
              <a:t>Use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cases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buFont typeface="Arial MT"/>
              <a:buChar char="•"/>
              <a:tabLst>
                <a:tab pos="523875" algn="l"/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Session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buFont typeface="Arial MT"/>
              <a:buChar char="•"/>
              <a:tabLst>
                <a:tab pos="523875" algn="l"/>
                <a:tab pos="524351" algn="l"/>
              </a:tabLst>
            </a:pPr>
            <a:r>
              <a:rPr sz="2400" spc="-26" dirty="0">
                <a:latin typeface="Calibri"/>
                <a:cs typeface="Calibri"/>
              </a:rPr>
              <a:t>Web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page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caching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buFont typeface="Arial MT"/>
              <a:buChar char="•"/>
              <a:tabLst>
                <a:tab pos="523875" algn="l"/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API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caching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buFont typeface="Arial MT"/>
              <a:buChar char="•"/>
              <a:tabLst>
                <a:tab pos="523875" algn="l"/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Caching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objects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such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images,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files,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 </a:t>
            </a:r>
            <a:r>
              <a:rPr sz="2400" spc="-11" dirty="0">
                <a:latin typeface="Calibri"/>
                <a:cs typeface="Calibri"/>
              </a:rPr>
              <a:t>metadata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816444"/>
            <a:ext cx="8134922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0" dirty="0"/>
              <a:t>Distributed</a:t>
            </a:r>
            <a:r>
              <a:rPr spc="-86" dirty="0"/>
              <a:t> </a:t>
            </a:r>
            <a:r>
              <a:rPr spc="-38" dirty="0"/>
              <a:t>coordination</a:t>
            </a:r>
            <a:r>
              <a:rPr spc="-90" dirty="0"/>
              <a:t> </a:t>
            </a:r>
            <a:r>
              <a:rPr spc="-45" dirty="0"/>
              <a:t>system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47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66938"/>
            <a:ext cx="6170296" cy="40979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80975" indent="-171926">
              <a:spcBef>
                <a:spcPts val="75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11" dirty="0">
                <a:latin typeface="Calibri"/>
                <a:cs typeface="Calibri"/>
              </a:rPr>
              <a:t>Fault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tolerant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high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availability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98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Manages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coordination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among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clients.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109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Operations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appear</a:t>
            </a:r>
            <a:r>
              <a:rPr sz="2400" spc="-11" dirty="0">
                <a:latin typeface="Calibri"/>
                <a:cs typeface="Calibri"/>
              </a:rPr>
              <a:t> atomic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19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dirty="0">
                <a:latin typeface="Calibri"/>
                <a:cs typeface="Calibri"/>
              </a:rPr>
              <a:t>Multiple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open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source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implementations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buFont typeface="Arial MT"/>
              <a:buChar char="•"/>
              <a:tabLst>
                <a:tab pos="524351" algn="l"/>
              </a:tabLst>
            </a:pPr>
            <a:r>
              <a:rPr sz="2400" spc="-15" dirty="0">
                <a:latin typeface="Calibri"/>
                <a:cs typeface="Calibri"/>
              </a:rPr>
              <a:t>Zookeeper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etcd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Consul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23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dirty="0">
                <a:latin typeface="Calibri"/>
                <a:cs typeface="Calibri"/>
              </a:rPr>
              <a:t>Use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cases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Distributed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locks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buFont typeface="Arial MT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Service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discovery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buFont typeface="Arial MT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Health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checks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7600" y="798547"/>
            <a:ext cx="2136457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9" dirty="0"/>
              <a:t>L</a:t>
            </a:r>
            <a:r>
              <a:rPr spc="-23" dirty="0"/>
              <a:t>o</a:t>
            </a:r>
            <a:r>
              <a:rPr spc="-30" dirty="0"/>
              <a:t>c</a:t>
            </a:r>
            <a:r>
              <a:rPr spc="-60" dirty="0"/>
              <a:t>k</a:t>
            </a:r>
            <a:r>
              <a:rPr dirty="0"/>
              <a:t>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48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202370"/>
            <a:ext cx="7633335" cy="3962623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80975" marR="3810" indent="-171926">
              <a:lnSpc>
                <a:spcPts val="2265"/>
              </a:lnSpc>
              <a:spcBef>
                <a:spcPts val="360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9" dirty="0">
                <a:latin typeface="Calibri"/>
                <a:cs typeface="Calibri"/>
              </a:rPr>
              <a:t>We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will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use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locks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understand</a:t>
            </a:r>
            <a:r>
              <a:rPr sz="2400" spc="56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more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about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distributed</a:t>
            </a:r>
            <a:r>
              <a:rPr sz="2400" spc="5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coordination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systems.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76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Locks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give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appearance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atomicity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clients.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Critical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resources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locked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prevent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race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conditions.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lock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-11" dirty="0">
                <a:latin typeface="Calibri"/>
                <a:cs typeface="Calibri"/>
              </a:rPr>
              <a:t> software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construct.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506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Associated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with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each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resource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lock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bit.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72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bit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no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lock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resource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1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bit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resource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locked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76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In </a:t>
            </a:r>
            <a:r>
              <a:rPr sz="2400" spc="-8" dirty="0">
                <a:latin typeface="Calibri"/>
                <a:cs typeface="Calibri"/>
              </a:rPr>
              <a:t>practice,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locks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have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other</a:t>
            </a:r>
            <a:r>
              <a:rPr sz="2400" spc="-11" dirty="0">
                <a:latin typeface="Calibri"/>
                <a:cs typeface="Calibri"/>
              </a:rPr>
              <a:t> information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addition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lock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bit.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762000"/>
            <a:ext cx="5305235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41" dirty="0"/>
              <a:t>Problems</a:t>
            </a:r>
            <a:r>
              <a:rPr spc="-79" dirty="0"/>
              <a:t> </a:t>
            </a:r>
            <a:r>
              <a:rPr spc="-19" dirty="0"/>
              <a:t>with</a:t>
            </a:r>
            <a:r>
              <a:rPr spc="-83" dirty="0"/>
              <a:t> </a:t>
            </a:r>
            <a:r>
              <a:rPr spc="-26" dirty="0"/>
              <a:t>locks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49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202370"/>
            <a:ext cx="6977063" cy="334963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80975" marR="3810" indent="-171926">
              <a:lnSpc>
                <a:spcPts val="2265"/>
              </a:lnSpc>
              <a:spcBef>
                <a:spcPts val="360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Can</a:t>
            </a:r>
            <a:r>
              <a:rPr sz="2400" spc="-4" dirty="0">
                <a:latin typeface="Calibri"/>
                <a:cs typeface="Calibri"/>
              </a:rPr>
              <a:t> lead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deadlock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–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two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processes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waiting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each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other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release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critical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resources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53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Process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gets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lock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row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1" dirty="0">
                <a:latin typeface="Calibri"/>
                <a:cs typeface="Calibri"/>
              </a:rPr>
              <a:t> data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base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1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Process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two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gets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lock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-15" dirty="0">
                <a:latin typeface="Calibri"/>
                <a:cs typeface="Calibri"/>
              </a:rPr>
              <a:t> row</a:t>
            </a:r>
            <a:r>
              <a:rPr sz="2400" spc="-4" dirty="0">
                <a:latin typeface="Calibri"/>
                <a:cs typeface="Calibri"/>
              </a:rPr>
              <a:t> 2.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53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Process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one waits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</a:t>
            </a:r>
            <a:r>
              <a:rPr sz="2400" spc="-8" dirty="0">
                <a:latin typeface="Calibri"/>
                <a:cs typeface="Calibri"/>
              </a:rPr>
              <a:t> process </a:t>
            </a:r>
            <a:r>
              <a:rPr sz="2400" dirty="0">
                <a:latin typeface="Calibri"/>
                <a:cs typeface="Calibri"/>
              </a:rPr>
              <a:t>2</a:t>
            </a:r>
            <a:r>
              <a:rPr sz="2400" spc="-11" dirty="0">
                <a:latin typeface="Calibri"/>
                <a:cs typeface="Calibri"/>
              </a:rPr>
              <a:t> to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release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lock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row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</a:t>
            </a:r>
          </a:p>
          <a:p>
            <a:pPr marL="523875" lvl="1" indent="-171926">
              <a:spcBef>
                <a:spcPts val="161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Process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two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waits</a:t>
            </a:r>
            <a:r>
              <a:rPr sz="2400" spc="-15" dirty="0">
                <a:latin typeface="Calibri"/>
                <a:cs typeface="Calibri"/>
              </a:rPr>
              <a:t> for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process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11" dirty="0">
                <a:latin typeface="Calibri"/>
                <a:cs typeface="Calibri"/>
              </a:rPr>
              <a:t> to </a:t>
            </a:r>
            <a:r>
              <a:rPr sz="2400" spc="-4" dirty="0">
                <a:latin typeface="Calibri"/>
                <a:cs typeface="Calibri"/>
              </a:rPr>
              <a:t>release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4" dirty="0">
                <a:latin typeface="Calibri"/>
                <a:cs typeface="Calibri"/>
              </a:rPr>
              <a:t> lock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row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</a:p>
          <a:p>
            <a:pPr marL="523875" lvl="1" indent="-171926">
              <a:spcBef>
                <a:spcPts val="165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No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progress.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533400"/>
            <a:ext cx="5798344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8" dirty="0"/>
              <a:t>Hierarchical</a:t>
            </a:r>
            <a:r>
              <a:rPr spc="-68" dirty="0"/>
              <a:t> </a:t>
            </a:r>
            <a:r>
              <a:rPr spc="-38" dirty="0"/>
              <a:t>data</a:t>
            </a:r>
            <a:r>
              <a:rPr spc="-71" dirty="0"/>
              <a:t> </a:t>
            </a:r>
            <a:r>
              <a:rPr spc="-34" dirty="0"/>
              <a:t>center</a:t>
            </a:r>
            <a:r>
              <a:rPr spc="-68" dirty="0"/>
              <a:t> </a:t>
            </a:r>
            <a:r>
              <a:rPr spc="-26" dirty="0"/>
              <a:t>collections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202370"/>
            <a:ext cx="7541895" cy="3995966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80975" marR="3810" indent="-171926">
              <a:spcBef>
                <a:spcPts val="360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Multiple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geographically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related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centers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comprise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availability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zone.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76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Multiple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availability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zones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compromise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region.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Cloud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providers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maintain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multiple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regions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around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globe.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83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North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America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50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South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America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5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Europe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1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Asia-Pacific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53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South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Africa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5179" y="838200"/>
            <a:ext cx="6948868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4" dirty="0"/>
              <a:t>More</a:t>
            </a:r>
            <a:r>
              <a:rPr spc="-83" dirty="0"/>
              <a:t> </a:t>
            </a:r>
            <a:r>
              <a:rPr spc="-38" dirty="0"/>
              <a:t>problems</a:t>
            </a:r>
            <a:r>
              <a:rPr spc="-83" dirty="0"/>
              <a:t> </a:t>
            </a:r>
            <a:r>
              <a:rPr spc="-15" dirty="0"/>
              <a:t>with</a:t>
            </a:r>
            <a:r>
              <a:rPr spc="-94" dirty="0"/>
              <a:t> </a:t>
            </a:r>
            <a:r>
              <a:rPr spc="-23" dirty="0"/>
              <a:t>locks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50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8188"/>
            <a:ext cx="7683818" cy="2944910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indent="-171926">
              <a:spcBef>
                <a:spcPts val="578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11" dirty="0">
                <a:latin typeface="Calibri"/>
                <a:cs typeface="Calibri"/>
              </a:rPr>
              <a:t>Getting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lock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across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distributed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systems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not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atomic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operation.</a:t>
            </a:r>
            <a:endParaRPr sz="2400" dirty="0">
              <a:latin typeface="Calibri"/>
              <a:cs typeface="Calibri"/>
            </a:endParaRPr>
          </a:p>
          <a:p>
            <a:pPr marL="180975" marR="12383" indent="-171926">
              <a:lnSpc>
                <a:spcPct val="90000"/>
              </a:lnSpc>
              <a:spcBef>
                <a:spcPts val="754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It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possible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while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requesting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lock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another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process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acquire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lock.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go</a:t>
            </a:r>
            <a:r>
              <a:rPr sz="2400" spc="-4" dirty="0">
                <a:latin typeface="Calibri"/>
                <a:cs typeface="Calibri"/>
              </a:rPr>
              <a:t> on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long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time</a:t>
            </a:r>
            <a:r>
              <a:rPr sz="2400" dirty="0">
                <a:latin typeface="Calibri"/>
                <a:cs typeface="Calibri"/>
              </a:rPr>
              <a:t> (it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called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livelock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there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no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possibility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</a:t>
            </a:r>
            <a:r>
              <a:rPr sz="2400" spc="-11" dirty="0">
                <a:latin typeface="Calibri"/>
                <a:cs typeface="Calibri"/>
              </a:rPr>
              <a:t>ever</a:t>
            </a:r>
            <a:r>
              <a:rPr sz="2400" spc="-8" dirty="0">
                <a:latin typeface="Calibri"/>
                <a:cs typeface="Calibri"/>
              </a:rPr>
              <a:t> acquiring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lock)</a:t>
            </a:r>
            <a:endParaRPr sz="2400" dirty="0">
              <a:latin typeface="Calibri"/>
              <a:cs typeface="Calibri"/>
            </a:endParaRPr>
          </a:p>
          <a:p>
            <a:pPr marL="180975" marR="3810" indent="-171926">
              <a:lnSpc>
                <a:spcPts val="2265"/>
              </a:lnSpc>
              <a:spcBef>
                <a:spcPts val="784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Suppose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virtual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machine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holding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lock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fails.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Then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owner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of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lock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never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release </a:t>
            </a:r>
            <a:r>
              <a:rPr sz="2400" spc="-4" dirty="0">
                <a:latin typeface="Calibri"/>
                <a:cs typeface="Calibri"/>
              </a:rPr>
              <a:t>it.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838200"/>
            <a:ext cx="7167467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6" dirty="0"/>
              <a:t>Locks</a:t>
            </a:r>
            <a:r>
              <a:rPr spc="-75" dirty="0"/>
              <a:t> </a:t>
            </a:r>
            <a:r>
              <a:rPr dirty="0"/>
              <a:t>in</a:t>
            </a:r>
            <a:r>
              <a:rPr spc="-79" dirty="0"/>
              <a:t> </a:t>
            </a:r>
            <a:r>
              <a:rPr dirty="0"/>
              <a:t>a</a:t>
            </a:r>
            <a:r>
              <a:rPr spc="-53" dirty="0"/>
              <a:t> </a:t>
            </a:r>
            <a:r>
              <a:rPr spc="-26" dirty="0"/>
              <a:t>distributed</a:t>
            </a:r>
            <a:r>
              <a:rPr spc="-86" dirty="0"/>
              <a:t> </a:t>
            </a:r>
            <a:r>
              <a:rPr spc="-45" dirty="0"/>
              <a:t>system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51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02370"/>
            <a:ext cx="7630001" cy="1626086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80975" marR="760571" indent="-171926">
              <a:spcBef>
                <a:spcPts val="360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Utilizing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locks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distributed</a:t>
            </a:r>
            <a:r>
              <a:rPr sz="2400" spc="49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system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has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more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fundamental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problem.</a:t>
            </a:r>
            <a:endParaRPr sz="2400" dirty="0">
              <a:latin typeface="Calibri"/>
              <a:cs typeface="Calibri"/>
            </a:endParaRPr>
          </a:p>
          <a:p>
            <a:pPr marL="180975" marR="3810" indent="-171926">
              <a:spcBef>
                <a:spcPts val="761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It </a:t>
            </a:r>
            <a:r>
              <a:rPr sz="2400" spc="-19" dirty="0">
                <a:latin typeface="Calibri"/>
                <a:cs typeface="Calibri"/>
              </a:rPr>
              <a:t>takes</a:t>
            </a:r>
            <a:r>
              <a:rPr sz="2400" spc="-4" dirty="0">
                <a:latin typeface="Calibri"/>
                <a:cs typeface="Calibri"/>
              </a:rPr>
              <a:t> time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send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message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(create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lock,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example)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one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computer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34" dirty="0">
                <a:latin typeface="Calibri"/>
                <a:cs typeface="Calibri"/>
              </a:rPr>
              <a:t>another.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4051" y="839361"/>
            <a:ext cx="5214937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4" dirty="0"/>
              <a:t>Synchronizing</a:t>
            </a:r>
            <a:r>
              <a:rPr spc="-131" dirty="0"/>
              <a:t> </a:t>
            </a:r>
            <a:r>
              <a:rPr spc="-38" dirty="0"/>
              <a:t>data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52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3400" y="1814361"/>
            <a:ext cx="7727633" cy="2798202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80975" marR="3810" indent="-171926">
              <a:spcBef>
                <a:spcPts val="360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The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general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problem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want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manage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synchronization</a:t>
            </a:r>
            <a:r>
              <a:rPr sz="2400" spc="4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of 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across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spc="-11" dirty="0">
                <a:latin typeface="Calibri"/>
                <a:cs typeface="Calibri"/>
              </a:rPr>
              <a:t>distributed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set</a:t>
            </a:r>
            <a:r>
              <a:rPr sz="2400" spc="-4" dirty="0">
                <a:latin typeface="Calibri"/>
                <a:cs typeface="Calibri"/>
              </a:rPr>
              <a:t> of </a:t>
            </a:r>
            <a:r>
              <a:rPr sz="2400" spc="-11" dirty="0">
                <a:latin typeface="Calibri"/>
                <a:cs typeface="Calibri"/>
              </a:rPr>
              <a:t>servers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where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up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half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spc="-11" dirty="0">
                <a:latin typeface="Calibri"/>
                <a:cs typeface="Calibri"/>
              </a:rPr>
              <a:t>servers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fail.</a:t>
            </a:r>
            <a:endParaRPr sz="2400" dirty="0">
              <a:latin typeface="Calibri"/>
              <a:cs typeface="Calibri"/>
            </a:endParaRPr>
          </a:p>
          <a:p>
            <a:pPr marL="180975" marR="969645" indent="-171926">
              <a:spcBef>
                <a:spcPts val="764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26" dirty="0">
                <a:latin typeface="Calibri"/>
                <a:cs typeface="Calibri"/>
              </a:rPr>
              <a:t>Paxos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family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</a:t>
            </a:r>
            <a:r>
              <a:rPr sz="2400" spc="-8" dirty="0">
                <a:latin typeface="Calibri"/>
                <a:cs typeface="Calibri"/>
              </a:rPr>
              <a:t>algorithms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use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consensus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manage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concurrency.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Complicated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difficult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implement.</a:t>
            </a:r>
            <a:endParaRPr sz="2400" dirty="0">
              <a:latin typeface="Calibri"/>
              <a:cs typeface="Calibri"/>
            </a:endParaRPr>
          </a:p>
          <a:p>
            <a:pPr marL="9049">
              <a:spcBef>
                <a:spcPts val="465"/>
              </a:spcBef>
              <a:tabLst>
                <a:tab pos="181451" algn="l"/>
              </a:tabLst>
            </a:pPr>
            <a:r>
              <a:rPr sz="2400" spc="-15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4051" y="839361"/>
            <a:ext cx="5214937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4" dirty="0"/>
              <a:t>Synchronizing</a:t>
            </a:r>
            <a:r>
              <a:rPr spc="-131" dirty="0"/>
              <a:t> </a:t>
            </a:r>
            <a:r>
              <a:rPr spc="-38" dirty="0"/>
              <a:t>data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53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3400" y="1814361"/>
            <a:ext cx="7727633" cy="236475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80975" indent="-171926">
              <a:spcBef>
                <a:spcPts val="465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An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example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implementation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difficulty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88"/>
              </a:spcBef>
              <a:buFont typeface="Arial MT"/>
              <a:buChar char="•"/>
              <a:tabLst>
                <a:tab pos="524351" algn="l"/>
                <a:tab pos="6594634" algn="l"/>
              </a:tabLst>
            </a:pPr>
            <a:r>
              <a:rPr sz="2400" spc="-4" dirty="0">
                <a:latin typeface="Calibri"/>
                <a:cs typeface="Calibri"/>
              </a:rPr>
              <a:t>Choose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server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 the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leader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keeps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“</a:t>
            </a:r>
            <a:r>
              <a:rPr sz="2400" spc="-8" dirty="0" err="1">
                <a:latin typeface="Calibri"/>
                <a:cs typeface="Calibri"/>
              </a:rPr>
              <a:t>authoritative”</a:t>
            </a:r>
            <a:r>
              <a:rPr sz="2400" spc="-15" dirty="0" err="1">
                <a:latin typeface="Calibri"/>
                <a:cs typeface="Calibri"/>
              </a:rPr>
              <a:t>state</a:t>
            </a:r>
            <a:r>
              <a:rPr sz="2400" spc="-15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50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Now that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fails.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Need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endParaRPr sz="2400" dirty="0">
              <a:latin typeface="Calibri"/>
              <a:cs typeface="Calibri"/>
            </a:endParaRPr>
          </a:p>
          <a:p>
            <a:pPr marL="866775" lvl="2" indent="-171926">
              <a:spcBef>
                <a:spcPts val="221"/>
              </a:spcBef>
              <a:buFont typeface="Arial MT"/>
              <a:buChar char="•"/>
              <a:tabLst>
                <a:tab pos="866775" algn="l"/>
                <a:tab pos="867251" algn="l"/>
              </a:tabLst>
            </a:pPr>
            <a:r>
              <a:rPr sz="2400" spc="-4" dirty="0">
                <a:latin typeface="Calibri"/>
                <a:cs typeface="Calibri"/>
              </a:rPr>
              <a:t>Find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new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leader</a:t>
            </a:r>
          </a:p>
          <a:p>
            <a:pPr marL="866775" lvl="2" indent="-171926">
              <a:spcBef>
                <a:spcPts val="188"/>
              </a:spcBef>
              <a:buFont typeface="Arial MT"/>
              <a:buChar char="•"/>
              <a:tabLst>
                <a:tab pos="866775" algn="l"/>
                <a:tab pos="867251" algn="l"/>
              </a:tabLst>
            </a:pPr>
            <a:r>
              <a:rPr sz="2400" spc="-11" dirty="0">
                <a:latin typeface="Calibri"/>
                <a:cs typeface="Calibri"/>
              </a:rPr>
              <a:t>Make</a:t>
            </a:r>
            <a:r>
              <a:rPr sz="2400" spc="-8" dirty="0">
                <a:latin typeface="Calibri"/>
                <a:cs typeface="Calibri"/>
              </a:rPr>
              <a:t> sure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up </a:t>
            </a:r>
            <a:r>
              <a:rPr sz="2400" spc="-8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date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authoritative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state.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37858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838200"/>
            <a:ext cx="7050977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45" dirty="0"/>
              <a:t>Zookeeper</a:t>
            </a:r>
            <a:r>
              <a:rPr spc="-86" dirty="0"/>
              <a:t> </a:t>
            </a:r>
            <a:r>
              <a:rPr spc="-11" dirty="0"/>
              <a:t>as</a:t>
            </a:r>
            <a:r>
              <a:rPr spc="-53" dirty="0"/>
              <a:t> </a:t>
            </a:r>
            <a:r>
              <a:rPr spc="-11" dirty="0"/>
              <a:t>an</a:t>
            </a:r>
            <a:r>
              <a:rPr spc="-79" dirty="0"/>
              <a:t> </a:t>
            </a:r>
            <a:r>
              <a:rPr spc="-41" dirty="0"/>
              <a:t>example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54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02370"/>
            <a:ext cx="7507129" cy="3690754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80975" marR="3810" indent="-171926">
              <a:spcBef>
                <a:spcPts val="360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15" dirty="0">
                <a:latin typeface="Calibri"/>
                <a:cs typeface="Calibri"/>
              </a:rPr>
              <a:t>Zookeeper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provides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guaranteed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consistent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(mostly)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structure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-8" dirty="0">
                <a:latin typeface="Calibri"/>
                <a:cs typeface="Calibri"/>
              </a:rPr>
              <a:t> every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instance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distributed</a:t>
            </a:r>
            <a:r>
              <a:rPr sz="2400" spc="41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system.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76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Definition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“mostly”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within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eventual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consistency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lag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(but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this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lang="en-US"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small).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 MT"/>
              <a:buChar char="•"/>
              <a:tabLst>
                <a:tab pos="181451" algn="l"/>
                <a:tab pos="2129790" algn="l"/>
              </a:tabLst>
            </a:pPr>
            <a:r>
              <a:rPr sz="2400" spc="-15" dirty="0">
                <a:latin typeface="Calibri"/>
                <a:cs typeface="Calibri"/>
              </a:rPr>
              <a:t>Zookeeper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keeps</a:t>
            </a:r>
            <a:r>
              <a:rPr lang="en-US" sz="2400" spc="-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memory.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why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fast.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Limited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4" dirty="0">
                <a:latin typeface="Calibri"/>
                <a:cs typeface="Calibri"/>
              </a:rPr>
              <a:t>1 </a:t>
            </a:r>
            <a:r>
              <a:rPr sz="2400" spc="-11" dirty="0">
                <a:latin typeface="Calibri"/>
                <a:cs typeface="Calibri"/>
              </a:rPr>
              <a:t>Mbyte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15" dirty="0">
                <a:latin typeface="Calibri"/>
                <a:cs typeface="Calibri"/>
              </a:rPr>
              <a:t>Zookeeper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deals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with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managing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failure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well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23" dirty="0">
                <a:latin typeface="Calibri"/>
                <a:cs typeface="Calibri"/>
              </a:rPr>
              <a:t>consistency.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Done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using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consensus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algorithm.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991029"/>
            <a:ext cx="3715321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45" dirty="0"/>
              <a:t>Zookeeper</a:t>
            </a:r>
            <a:r>
              <a:rPr spc="-127" dirty="0"/>
              <a:t> </a:t>
            </a:r>
            <a:r>
              <a:rPr spc="-15" dirty="0"/>
              <a:t>API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55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02370"/>
            <a:ext cx="7700486" cy="1154162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80975" marR="3810" indent="-171926">
              <a:spcBef>
                <a:spcPts val="360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All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calls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return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atomic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views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state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–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either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succeed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fail.</a:t>
            </a:r>
            <a:r>
              <a:rPr sz="2400" spc="-4" dirty="0">
                <a:latin typeface="Calibri"/>
                <a:cs typeface="Calibri"/>
              </a:rPr>
              <a:t> No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partial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state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returned.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Writes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also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atomic.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Either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succeed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fail.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they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fail,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no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side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effects.</a:t>
            </a:r>
            <a:endParaRPr sz="24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570521"/>
              </p:ext>
            </p:extLst>
          </p:nvPr>
        </p:nvGraphicFramePr>
        <p:xfrm>
          <a:off x="1828800" y="3466662"/>
          <a:ext cx="3840480" cy="24003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Function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Type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Create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2000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Write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00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Delete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2000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Write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00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Exists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Write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Get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children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Read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Get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data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Read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Set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data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Write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0" y="914400"/>
            <a:ext cx="4003738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9" dirty="0"/>
              <a:t>Lock</a:t>
            </a:r>
            <a:r>
              <a:rPr spc="-124" dirty="0"/>
              <a:t> </a:t>
            </a:r>
            <a:r>
              <a:rPr spc="-30" dirty="0"/>
              <a:t>creation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56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3400" y="1803789"/>
            <a:ext cx="7676198" cy="4291559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80975" indent="-171926">
              <a:spcBef>
                <a:spcPts val="285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Locks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have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names.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84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Client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</a:t>
            </a:r>
          </a:p>
          <a:p>
            <a:pPr marL="866775" lvl="2" indent="-171926">
              <a:spcBef>
                <a:spcPts val="210"/>
              </a:spcBef>
              <a:buFont typeface="Arial MT"/>
              <a:buChar char="•"/>
              <a:tabLst>
                <a:tab pos="866775" algn="l"/>
                <a:tab pos="867251" algn="l"/>
              </a:tabLst>
            </a:pPr>
            <a:r>
              <a:rPr sz="2400" spc="-11" dirty="0">
                <a:latin typeface="Calibri"/>
                <a:cs typeface="Calibri"/>
              </a:rPr>
              <a:t>Create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Lock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</a:p>
          <a:p>
            <a:pPr marL="866775" lvl="2" indent="-171926">
              <a:spcBef>
                <a:spcPts val="199"/>
              </a:spcBef>
              <a:buFont typeface="Arial MT"/>
              <a:buChar char="•"/>
              <a:tabLst>
                <a:tab pos="866775" algn="l"/>
                <a:tab pos="867251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success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then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client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owns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lock.</a:t>
            </a:r>
          </a:p>
          <a:p>
            <a:pPr marL="866775" lvl="2" indent="-171926">
              <a:spcBef>
                <a:spcPts val="199"/>
              </a:spcBef>
              <a:buFont typeface="Arial MT"/>
              <a:buChar char="•"/>
              <a:tabLst>
                <a:tab pos="866775" algn="l"/>
                <a:tab pos="867251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8" dirty="0">
                <a:latin typeface="Calibri"/>
                <a:cs typeface="Calibri"/>
              </a:rPr>
              <a:t> failure,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then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placed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-8" dirty="0">
                <a:latin typeface="Calibri"/>
                <a:cs typeface="Calibri"/>
              </a:rPr>
              <a:t> waitlist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lock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1" dirty="0">
                <a:latin typeface="Calibri"/>
                <a:cs typeface="Calibri"/>
              </a:rPr>
              <a:t>control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returned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Client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</a:t>
            </a:r>
          </a:p>
          <a:p>
            <a:pPr marL="523875" lvl="1" indent="-171926">
              <a:spcBef>
                <a:spcPts val="143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When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owner 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Lock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finishes,</a:t>
            </a:r>
            <a:r>
              <a:rPr sz="2400" dirty="0">
                <a:latin typeface="Calibri"/>
                <a:cs typeface="Calibri"/>
              </a:rPr>
              <a:t> it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deletes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Lock1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50"/>
              </a:spcBef>
              <a:buFont typeface="Arial MT"/>
              <a:buChar char="•"/>
              <a:tabLst>
                <a:tab pos="524351" algn="l"/>
                <a:tab pos="1660684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there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waitlist,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those clients</a:t>
            </a:r>
            <a:r>
              <a:rPr sz="2400" spc="-11" dirty="0">
                <a:latin typeface="Calibri"/>
                <a:cs typeface="Calibri"/>
              </a:rPr>
              <a:t> are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informed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about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Lock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 </a:t>
            </a:r>
            <a:r>
              <a:rPr sz="2400" spc="-4" dirty="0">
                <a:latin typeface="Calibri"/>
                <a:cs typeface="Calibri"/>
              </a:rPr>
              <a:t>deletion</a:t>
            </a:r>
            <a:r>
              <a:rPr lang="en-US"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they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try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again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 create </a:t>
            </a:r>
            <a:r>
              <a:rPr sz="2400" spc="-4" dirty="0">
                <a:latin typeface="Calibri"/>
                <a:cs typeface="Calibri"/>
              </a:rPr>
              <a:t>Lock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</a:p>
          <a:p>
            <a:pPr marL="523875" marR="3810" lvl="1" indent="-171450">
              <a:spcBef>
                <a:spcPts val="409"/>
              </a:spcBef>
              <a:buFont typeface="Arial MT"/>
              <a:buChar char="•"/>
              <a:tabLst>
                <a:tab pos="524351" algn="l"/>
                <a:tab pos="2015966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Client 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fails,</a:t>
            </a:r>
            <a:r>
              <a:rPr lang="en-US" sz="2400" spc="-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Zookeeper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8" dirty="0">
                <a:latin typeface="Calibri"/>
                <a:cs typeface="Calibri"/>
              </a:rPr>
              <a:t>delete </a:t>
            </a:r>
            <a:r>
              <a:rPr sz="2400" spc="-4" dirty="0">
                <a:latin typeface="Calibri"/>
                <a:cs typeface="Calibri"/>
              </a:rPr>
              <a:t>Lock </a:t>
            </a:r>
            <a:r>
              <a:rPr sz="2400" dirty="0">
                <a:latin typeface="Calibri"/>
                <a:cs typeface="Calibri"/>
              </a:rPr>
              <a:t>1 and </a:t>
            </a:r>
            <a:r>
              <a:rPr sz="2400" spc="-8" dirty="0">
                <a:latin typeface="Calibri"/>
                <a:cs typeface="Calibri"/>
              </a:rPr>
              <a:t>waitlist </a:t>
            </a:r>
            <a:r>
              <a:rPr sz="2400" spc="-4" dirty="0">
                <a:latin typeface="Calibri"/>
                <a:cs typeface="Calibri"/>
              </a:rPr>
              <a:t>clients </a:t>
            </a:r>
            <a:r>
              <a:rPr sz="2400" spc="-11" dirty="0">
                <a:latin typeface="Calibri"/>
                <a:cs typeface="Calibri"/>
              </a:rPr>
              <a:t>are informed </a:t>
            </a:r>
            <a:r>
              <a:rPr sz="2400" spc="-39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deletion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990600"/>
            <a:ext cx="582930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3811">
              <a:spcBef>
                <a:spcPts val="79"/>
              </a:spcBef>
            </a:pPr>
            <a:r>
              <a:rPr spc="-23" dirty="0"/>
              <a:t>Discussion</a:t>
            </a:r>
            <a:r>
              <a:rPr spc="-116" dirty="0"/>
              <a:t> </a:t>
            </a:r>
            <a:r>
              <a:rPr spc="-30" dirty="0"/>
              <a:t>questions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57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8189"/>
            <a:ext cx="7431405" cy="1718099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395764" indent="-386715">
              <a:spcBef>
                <a:spcPts val="578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libri"/>
                <a:cs typeface="Calibri"/>
              </a:rPr>
              <a:t>How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does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Zookeeper</a:t>
            </a:r>
            <a:r>
              <a:rPr sz="2400" spc="-4" dirty="0">
                <a:latin typeface="Calibri"/>
                <a:cs typeface="Calibri"/>
              </a:rPr>
              <a:t> check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health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its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clients?</a:t>
            </a:r>
            <a:endParaRPr sz="2400" dirty="0">
              <a:latin typeface="Calibri"/>
              <a:cs typeface="Calibri"/>
            </a:endParaRPr>
          </a:p>
          <a:p>
            <a:pPr marL="395764" marR="3810" indent="-386715">
              <a:spcBef>
                <a:spcPts val="784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libri"/>
                <a:cs typeface="Calibri"/>
              </a:rPr>
              <a:t>What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happens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if one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servers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(not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leader)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Zookeeper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fails?</a:t>
            </a:r>
            <a:endParaRPr sz="2400" dirty="0">
              <a:latin typeface="Calibri"/>
              <a:cs typeface="Calibri"/>
            </a:endParaRPr>
          </a:p>
          <a:p>
            <a:pPr marL="395764" indent="-386715">
              <a:spcBef>
                <a:spcPts val="458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11" dirty="0">
                <a:latin typeface="Calibri"/>
                <a:cs typeface="Calibri"/>
              </a:rPr>
              <a:t>Compare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Memcached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Redis.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0" y="762000"/>
            <a:ext cx="3209735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Outlin</a:t>
            </a:r>
            <a:r>
              <a:rPr lang="en-US" spc="-23" dirty="0"/>
              <a:t>e</a:t>
            </a:r>
            <a:endParaRPr spc="-23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58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8189"/>
            <a:ext cx="3808096" cy="3474990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indent="-171926">
              <a:spcBef>
                <a:spcPts val="578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11" dirty="0">
                <a:latin typeface="Calibri"/>
                <a:cs typeface="Calibri"/>
              </a:rPr>
              <a:t>Structure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19" dirty="0">
                <a:latin typeface="Calibri"/>
                <a:cs typeface="Calibri"/>
              </a:rPr>
              <a:t>Failure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499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8" dirty="0">
                <a:latin typeface="Calibri"/>
                <a:cs typeface="Calibri"/>
              </a:rPr>
              <a:t>Scaling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19" dirty="0">
                <a:latin typeface="Calibri"/>
                <a:cs typeface="Calibri"/>
              </a:rPr>
              <a:t>State</a:t>
            </a:r>
            <a:r>
              <a:rPr sz="2800" spc="-23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management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4" dirty="0">
                <a:latin typeface="Calibri"/>
                <a:cs typeface="Calibri"/>
              </a:rPr>
              <a:t>Sharing</a:t>
            </a:r>
            <a:r>
              <a:rPr sz="2800" spc="-23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distributed</a:t>
            </a:r>
            <a:r>
              <a:rPr sz="2800" spc="-11" dirty="0">
                <a:latin typeface="Calibri"/>
                <a:cs typeface="Calibri"/>
              </a:rPr>
              <a:t> data</a:t>
            </a:r>
            <a:endParaRPr lang="en-US" sz="2800" spc="-11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r>
              <a:rPr lang="en-US" sz="2800" b="1" spc="-15" dirty="0">
                <a:latin typeface="Calibri"/>
                <a:cs typeface="Calibri"/>
              </a:rPr>
              <a:t>Security policies</a:t>
            </a:r>
            <a:endParaRPr lang="en-US" sz="2800" b="1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51506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4E725-6EFB-CFB7-9866-34A5A72DA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2FC70-A5A4-D74D-72E2-A2D99EDE8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24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 policy is a set of rules that govern which accounts or services have access to which resources. 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cloud service that provides access control is called Identity and Access Management (IAM).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IAM rules are checked by invoking the IAM service when an API call is made to a cloud service.  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reports over 400 mill</a:t>
            </a:r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ion</a:t>
            </a:r>
            <a:r>
              <a:rPr lang="en-US" sz="28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IAM calls per second.</a:t>
            </a:r>
          </a:p>
        </p:txBody>
      </p:sp>
    </p:spTree>
    <p:extLst>
      <p:ext uri="{BB962C8B-B14F-4D97-AF65-F5344CB8AC3E}">
        <p14:creationId xmlns:p14="http://schemas.microsoft.com/office/powerpoint/2010/main" val="603272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931707"/>
            <a:ext cx="6821996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0" dirty="0"/>
              <a:t>Allocating</a:t>
            </a:r>
            <a:r>
              <a:rPr spc="-83" dirty="0"/>
              <a:t> </a:t>
            </a:r>
            <a:r>
              <a:rPr spc="-23" dirty="0"/>
              <a:t>new</a:t>
            </a:r>
            <a:r>
              <a:rPr spc="-94" dirty="0"/>
              <a:t> </a:t>
            </a:r>
            <a:r>
              <a:rPr spc="-11" dirty="0"/>
              <a:t>VM</a:t>
            </a:r>
            <a:r>
              <a:rPr spc="-86" dirty="0"/>
              <a:t> </a:t>
            </a:r>
            <a:r>
              <a:rPr spc="-8" dirty="0"/>
              <a:t>in</a:t>
            </a:r>
            <a:r>
              <a:rPr spc="-75" dirty="0"/>
              <a:t> </a:t>
            </a:r>
            <a:r>
              <a:rPr spc="-19" dirty="0"/>
              <a:t>cloud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41314" y="1920417"/>
            <a:ext cx="7459028" cy="4633480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180975" indent="-171926">
              <a:spcBef>
                <a:spcPts val="71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56" dirty="0">
                <a:latin typeface="Calibri"/>
                <a:cs typeface="Calibri"/>
              </a:rPr>
              <a:t>You</a:t>
            </a:r>
            <a:r>
              <a:rPr sz="2400" spc="-11" dirty="0">
                <a:latin typeface="Calibri"/>
                <a:cs typeface="Calibri"/>
              </a:rPr>
              <a:t> request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-8" dirty="0">
                <a:latin typeface="Calibri"/>
                <a:cs typeface="Calibri"/>
              </a:rPr>
              <a:t> VM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specify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Region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Availability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zone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buFont typeface="Arial MT"/>
              <a:buChar char="•"/>
              <a:tabLst>
                <a:tab pos="524351" algn="l"/>
              </a:tabLst>
            </a:pPr>
            <a:r>
              <a:rPr sz="2400" spc="-23" dirty="0">
                <a:latin typeface="Calibri"/>
                <a:cs typeface="Calibri"/>
              </a:rPr>
              <a:t>Type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VM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VM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image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buFont typeface="Arial MT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Security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settings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Other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parameters.</a:t>
            </a:r>
            <a:endParaRPr sz="2400" dirty="0">
              <a:latin typeface="Calibri"/>
              <a:cs typeface="Calibri"/>
            </a:endParaRPr>
          </a:p>
          <a:p>
            <a:pPr marL="180975" marR="206216" indent="-171926">
              <a:spcBef>
                <a:spcPts val="716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Cloud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provider</a:t>
            </a:r>
            <a:r>
              <a:rPr sz="2400" spc="3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finds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physical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computer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with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spare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capacity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specified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availability </a:t>
            </a:r>
            <a:r>
              <a:rPr sz="2400" spc="-15" dirty="0">
                <a:latin typeface="Calibri"/>
                <a:cs typeface="Calibri"/>
              </a:rPr>
              <a:t>zone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spc="-8" dirty="0">
                <a:latin typeface="Calibri"/>
                <a:cs typeface="Calibri"/>
              </a:rPr>
              <a:t>specified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region.</a:t>
            </a:r>
            <a:endParaRPr sz="2400" dirty="0">
              <a:latin typeface="Calibri"/>
              <a:cs typeface="Calibri"/>
            </a:endParaRPr>
          </a:p>
          <a:p>
            <a:pPr marL="180975" marR="3810" indent="-171926">
              <a:spcBef>
                <a:spcPts val="754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Hypervisor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physical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computer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creates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new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VM,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loads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image,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returns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IP </a:t>
            </a:r>
            <a:r>
              <a:rPr sz="2400" spc="-8" dirty="0">
                <a:latin typeface="Calibri"/>
                <a:cs typeface="Calibri"/>
              </a:rPr>
              <a:t>address.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E0932-C397-AC32-AAB9-0B2B559E2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88F3B-7F5C-0822-3A5A-C61644A28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Many </a:t>
            </a:r>
            <a:r>
              <a:rPr lang="en-US" dirty="0" err="1"/>
              <a:t>coud</a:t>
            </a:r>
            <a:r>
              <a:rPr lang="en-US" dirty="0"/>
              <a:t> users do not use IAM services. Why not?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does a client identify itself to an IAM service?</a:t>
            </a:r>
          </a:p>
        </p:txBody>
      </p:sp>
    </p:spTree>
    <p:extLst>
      <p:ext uri="{BB962C8B-B14F-4D97-AF65-F5344CB8AC3E}">
        <p14:creationId xmlns:p14="http://schemas.microsoft.com/office/powerpoint/2010/main" val="19567938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4C2EA-D1B0-2B79-3DB9-AB6040F57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FBFBF-1BBE-DE42-8381-F764C1A41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	END OF</a:t>
            </a:r>
            <a:r>
              <a:rPr lang="en-US" sz="4400" baseline="0" dirty="0"/>
              <a:t> </a:t>
            </a:r>
            <a:r>
              <a:rPr lang="en-US" sz="4400" baseline="0"/>
              <a:t>CHAPTER 4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35112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3667" y="885621"/>
            <a:ext cx="3796665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5" dirty="0"/>
              <a:t>Service</a:t>
            </a:r>
            <a:r>
              <a:rPr spc="-135" dirty="0"/>
              <a:t> </a:t>
            </a:r>
            <a:r>
              <a:rPr spc="-19" dirty="0"/>
              <a:t>types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02370"/>
            <a:ext cx="7580471" cy="3206006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80975" marR="807244" indent="-171926">
              <a:spcBef>
                <a:spcPts val="360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11" dirty="0">
                <a:latin typeface="Calibri"/>
                <a:cs typeface="Calibri"/>
              </a:rPr>
              <a:t>Infrastructure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Service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(Iaas). </a:t>
            </a:r>
            <a:r>
              <a:rPr sz="2400" spc="-11" dirty="0">
                <a:latin typeface="Calibri"/>
                <a:cs typeface="Calibri"/>
              </a:rPr>
              <a:t>Provides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CPUs,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storage,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networks.</a:t>
            </a:r>
            <a:endParaRPr sz="2400" dirty="0">
              <a:latin typeface="Calibri"/>
              <a:cs typeface="Calibri"/>
            </a:endParaRPr>
          </a:p>
          <a:p>
            <a:pPr marL="180975" marR="3810" indent="-171926">
              <a:spcBef>
                <a:spcPts val="761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15" dirty="0">
                <a:latin typeface="Calibri"/>
                <a:cs typeface="Calibri"/>
              </a:rPr>
              <a:t>Platform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Service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(PaaS).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Provides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collection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services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such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as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storage</a:t>
            </a:r>
            <a:r>
              <a:rPr sz="2400" spc="-4" dirty="0">
                <a:latin typeface="Calibri"/>
                <a:cs typeface="Calibri"/>
              </a:rPr>
              <a:t> services,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hardware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management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services,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compilers, 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language </a:t>
            </a:r>
            <a:r>
              <a:rPr sz="2400" spc="-11" dirty="0">
                <a:latin typeface="Calibri"/>
                <a:cs typeface="Calibri"/>
              </a:rPr>
              <a:t>libraries.</a:t>
            </a:r>
            <a:endParaRPr sz="2400" dirty="0">
              <a:latin typeface="Calibri"/>
              <a:cs typeface="Calibri"/>
            </a:endParaRPr>
          </a:p>
          <a:p>
            <a:pPr marL="180975" marR="125730" indent="-171926">
              <a:spcBef>
                <a:spcPts val="754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11" dirty="0">
                <a:latin typeface="Calibri"/>
                <a:cs typeface="Calibri"/>
              </a:rPr>
              <a:t>Software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Service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(SaaS).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Total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applications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available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cloud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providers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such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as email,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customer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management,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invoicing,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etc.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914400"/>
            <a:ext cx="582930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3811">
              <a:spcBef>
                <a:spcPts val="79"/>
              </a:spcBef>
            </a:pPr>
            <a:r>
              <a:rPr spc="-23" dirty="0"/>
              <a:t>Discussion</a:t>
            </a:r>
            <a:r>
              <a:rPr spc="-116" dirty="0"/>
              <a:t> </a:t>
            </a:r>
            <a:r>
              <a:rPr spc="-30" dirty="0"/>
              <a:t>questions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02370"/>
            <a:ext cx="7258526" cy="2836674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95764" marR="3810" indent="-386715">
              <a:spcBef>
                <a:spcPts val="360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libri"/>
                <a:cs typeface="Calibri"/>
              </a:rPr>
              <a:t>What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region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you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26" dirty="0">
                <a:latin typeface="Calibri"/>
                <a:cs typeface="Calibri"/>
              </a:rPr>
              <a:t>AWS,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Google, and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Azure?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How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many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availability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zones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-4" dirty="0">
                <a:latin typeface="Calibri"/>
                <a:cs typeface="Calibri"/>
              </a:rPr>
              <a:t> each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provider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your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region.</a:t>
            </a:r>
            <a:endParaRPr sz="2400" dirty="0">
              <a:latin typeface="Calibri"/>
              <a:cs typeface="Calibri"/>
            </a:endParaRPr>
          </a:p>
          <a:p>
            <a:pPr marL="395764" marR="337185" indent="-386715">
              <a:spcBef>
                <a:spcPts val="761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19" dirty="0">
                <a:latin typeface="Calibri"/>
                <a:cs typeface="Calibri"/>
              </a:rPr>
              <a:t>Why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commodity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computers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used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cloud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providers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centers?</a:t>
            </a:r>
            <a:endParaRPr sz="2400" dirty="0">
              <a:latin typeface="Calibri"/>
              <a:cs typeface="Calibri"/>
            </a:endParaRPr>
          </a:p>
          <a:p>
            <a:pPr marL="395764" marR="463868" indent="-386715">
              <a:spcBef>
                <a:spcPts val="754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libri"/>
                <a:cs typeface="Calibri"/>
              </a:rPr>
              <a:t>What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parameters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addition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ones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listed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must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be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specified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allocate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VM?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800" y="838200"/>
            <a:ext cx="2447735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Outline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8189"/>
            <a:ext cx="3731895" cy="3474990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indent="-171926">
              <a:spcBef>
                <a:spcPts val="578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11" dirty="0">
                <a:latin typeface="Calibri"/>
                <a:cs typeface="Calibri"/>
              </a:rPr>
              <a:t>Structure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b="1" spc="-15" dirty="0">
                <a:latin typeface="Calibri"/>
                <a:cs typeface="Calibri"/>
              </a:rPr>
              <a:t>Failure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499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8" dirty="0">
                <a:latin typeface="Calibri"/>
                <a:cs typeface="Calibri"/>
              </a:rPr>
              <a:t>Scaling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19" dirty="0">
                <a:latin typeface="Calibri"/>
                <a:cs typeface="Calibri"/>
              </a:rPr>
              <a:t>State</a:t>
            </a:r>
            <a:r>
              <a:rPr sz="2800" spc="-23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management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8" dirty="0">
                <a:latin typeface="Calibri"/>
                <a:cs typeface="Calibri"/>
              </a:rPr>
              <a:t>Sharing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distributed</a:t>
            </a:r>
            <a:r>
              <a:rPr sz="2800" spc="26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</a:t>
            </a:r>
            <a:endParaRPr lang="en-US" sz="2800" spc="-15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r>
              <a:rPr lang="en-US" sz="2800" spc="-15" dirty="0">
                <a:latin typeface="Calibri"/>
                <a:cs typeface="Calibri"/>
              </a:rPr>
              <a:t>Security policies</a:t>
            </a:r>
            <a:endParaRPr lang="en-US" sz="28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ISR Template</Template>
  <TotalTime>8013</TotalTime>
  <Words>2580</Words>
  <Application>Microsoft Office PowerPoint</Application>
  <PresentationFormat>On-screen Show (4:3)</PresentationFormat>
  <Paragraphs>431</Paragraphs>
  <Slides>61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Arial</vt:lpstr>
      <vt:lpstr>Arial MT</vt:lpstr>
      <vt:lpstr>Calibri</vt:lpstr>
      <vt:lpstr>Cambria Math</vt:lpstr>
      <vt:lpstr>Times</vt:lpstr>
      <vt:lpstr>Verdana</vt:lpstr>
      <vt:lpstr>Blank Presentation</vt:lpstr>
      <vt:lpstr>Deployment and Operations for Software Engineers 2nd  Ed</vt:lpstr>
      <vt:lpstr>Outline</vt:lpstr>
      <vt:lpstr>Cloud characteristics</vt:lpstr>
      <vt:lpstr>Data center</vt:lpstr>
      <vt:lpstr>Hierarchical data center collections</vt:lpstr>
      <vt:lpstr>Allocating new VM in cloud</vt:lpstr>
      <vt:lpstr>Service types</vt:lpstr>
      <vt:lpstr>Discussion questions</vt:lpstr>
      <vt:lpstr>Outline</vt:lpstr>
      <vt:lpstr>Sometimes the whole cloud fails</vt:lpstr>
      <vt:lpstr>And sometimes just a part of it fails …</vt:lpstr>
      <vt:lpstr>A year in the life of a Google  datacenter</vt:lpstr>
      <vt:lpstr>Amazon failure statistics</vt:lpstr>
      <vt:lpstr>Normal distribution</vt:lpstr>
      <vt:lpstr>Long Tail distribution</vt:lpstr>
      <vt:lpstr>What does this mean?</vt:lpstr>
      <vt:lpstr>You must be aware of the possibility of  a long tail distribution</vt:lpstr>
      <vt:lpstr>Discussion questions</vt:lpstr>
      <vt:lpstr>Outline</vt:lpstr>
      <vt:lpstr>Load balancer</vt:lpstr>
      <vt:lpstr>Client sends message</vt:lpstr>
      <vt:lpstr>Message goes to gateway</vt:lpstr>
      <vt:lpstr>Message goes to load balancer</vt:lpstr>
      <vt:lpstr>Message goes to server</vt:lpstr>
      <vt:lpstr>Reply goes to gateway</vt:lpstr>
      <vt:lpstr>Reply goes to client</vt:lpstr>
      <vt:lpstr>Note IP manipulation</vt:lpstr>
      <vt:lpstr>Routing algorithms</vt:lpstr>
      <vt:lpstr>Suppose servers are overloaded</vt:lpstr>
      <vt:lpstr>First there were three servers</vt:lpstr>
      <vt:lpstr>Now there are four</vt:lpstr>
      <vt:lpstr>Making the decision</vt:lpstr>
      <vt:lpstr>Loading the new server  with software</vt:lpstr>
      <vt:lpstr>Making the load balancer  new server aware</vt:lpstr>
      <vt:lpstr>Managing instance failure</vt:lpstr>
      <vt:lpstr>Discussion questions</vt:lpstr>
      <vt:lpstr>Outline</vt:lpstr>
      <vt:lpstr>How state is managed is important</vt:lpstr>
      <vt:lpstr>Performance numbers</vt:lpstr>
      <vt:lpstr>Logical consequences of state  management</vt:lpstr>
      <vt:lpstr>Discussion questions</vt:lpstr>
      <vt:lpstr>Outline</vt:lpstr>
      <vt:lpstr>Sharing data</vt:lpstr>
      <vt:lpstr>Options for sharing data</vt:lpstr>
      <vt:lpstr>Options for sharing data</vt:lpstr>
      <vt:lpstr>Memcached</vt:lpstr>
      <vt:lpstr>Distributed coordination system</vt:lpstr>
      <vt:lpstr>Locks</vt:lpstr>
      <vt:lpstr>Problems with locks</vt:lpstr>
      <vt:lpstr>More problems with locks</vt:lpstr>
      <vt:lpstr>Locks in a distributed system</vt:lpstr>
      <vt:lpstr>Synchronizing data</vt:lpstr>
      <vt:lpstr>Synchronizing data</vt:lpstr>
      <vt:lpstr>Zookeeper as an example</vt:lpstr>
      <vt:lpstr>Zookeeper API</vt:lpstr>
      <vt:lpstr>Lock creation</vt:lpstr>
      <vt:lpstr>Discussion questions</vt:lpstr>
      <vt:lpstr>Outline</vt:lpstr>
      <vt:lpstr>Security policies</vt:lpstr>
      <vt:lpstr>Discussion questions</vt:lpstr>
      <vt:lpstr>PowerPoint Presentation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 J. Lattanze</dc:creator>
  <cp:lastModifiedBy>Len Bass</cp:lastModifiedBy>
  <cp:revision>470</cp:revision>
  <dcterms:created xsi:type="dcterms:W3CDTF">2004-11-16T18:39:34Z</dcterms:created>
  <dcterms:modified xsi:type="dcterms:W3CDTF">2023-07-30T16:18:32Z</dcterms:modified>
</cp:coreProperties>
</file>