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8"/>
  </p:notesMasterIdLst>
  <p:handoutMasterIdLst>
    <p:handoutMasterId r:id="rId29"/>
  </p:handoutMasterIdLst>
  <p:sldIdLst>
    <p:sldId id="256" r:id="rId2"/>
    <p:sldId id="276" r:id="rId3"/>
    <p:sldId id="260" r:id="rId4"/>
    <p:sldId id="261" r:id="rId5"/>
    <p:sldId id="331" r:id="rId6"/>
    <p:sldId id="278" r:id="rId7"/>
    <p:sldId id="263" r:id="rId8"/>
    <p:sldId id="321" r:id="rId9"/>
    <p:sldId id="322" r:id="rId10"/>
    <p:sldId id="264" r:id="rId11"/>
    <p:sldId id="265" r:id="rId12"/>
    <p:sldId id="266" r:id="rId13"/>
    <p:sldId id="267" r:id="rId14"/>
    <p:sldId id="268" r:id="rId15"/>
    <p:sldId id="279" r:id="rId16"/>
    <p:sldId id="324" r:id="rId17"/>
    <p:sldId id="325" r:id="rId18"/>
    <p:sldId id="326" r:id="rId19"/>
    <p:sldId id="327" r:id="rId20"/>
    <p:sldId id="328" r:id="rId21"/>
    <p:sldId id="330" r:id="rId22"/>
    <p:sldId id="323" r:id="rId23"/>
    <p:sldId id="270" r:id="rId24"/>
    <p:sldId id="271" r:id="rId25"/>
    <p:sldId id="272" r:id="rId26"/>
    <p:sldId id="320" r:id="rId27"/>
  </p:sldIdLst>
  <p:sldSz cx="9144000" cy="6858000" type="screen4x3"/>
  <p:notesSz cx="7315200" cy="9601200"/>
  <p:defaultTextStyle>
    <a:defPPr>
      <a:defRPr lang="en-US"/>
    </a:defPPr>
    <a:lvl1pPr algn="l" rtl="0" eaLnBrk="0" fontAlgn="base" hangingPunct="0">
      <a:spcBef>
        <a:spcPct val="0"/>
      </a:spcBef>
      <a:spcAft>
        <a:spcPct val="0"/>
      </a:spcAft>
      <a:defRPr sz="3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3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3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3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3400" kern="1200">
        <a:solidFill>
          <a:schemeClr val="tx1"/>
        </a:solidFill>
        <a:latin typeface="Verdana" pitchFamily="34" charset="0"/>
        <a:ea typeface="+mn-ea"/>
        <a:cs typeface="+mn-cs"/>
      </a:defRPr>
    </a:lvl5pPr>
    <a:lvl6pPr marL="2286000" algn="l" defTabSz="914400" rtl="0" eaLnBrk="1" latinLnBrk="0" hangingPunct="1">
      <a:defRPr sz="3400" kern="1200">
        <a:solidFill>
          <a:schemeClr val="tx1"/>
        </a:solidFill>
        <a:latin typeface="Verdana" pitchFamily="34" charset="0"/>
        <a:ea typeface="+mn-ea"/>
        <a:cs typeface="+mn-cs"/>
      </a:defRPr>
    </a:lvl6pPr>
    <a:lvl7pPr marL="2743200" algn="l" defTabSz="914400" rtl="0" eaLnBrk="1" latinLnBrk="0" hangingPunct="1">
      <a:defRPr sz="3400" kern="1200">
        <a:solidFill>
          <a:schemeClr val="tx1"/>
        </a:solidFill>
        <a:latin typeface="Verdana" pitchFamily="34" charset="0"/>
        <a:ea typeface="+mn-ea"/>
        <a:cs typeface="+mn-cs"/>
      </a:defRPr>
    </a:lvl7pPr>
    <a:lvl8pPr marL="3200400" algn="l" defTabSz="914400" rtl="0" eaLnBrk="1" latinLnBrk="0" hangingPunct="1">
      <a:defRPr sz="3400" kern="1200">
        <a:solidFill>
          <a:schemeClr val="tx1"/>
        </a:solidFill>
        <a:latin typeface="Verdana" pitchFamily="34" charset="0"/>
        <a:ea typeface="+mn-ea"/>
        <a:cs typeface="+mn-cs"/>
      </a:defRPr>
    </a:lvl8pPr>
    <a:lvl9pPr marL="3657600" algn="l" defTabSz="914400" rtl="0" eaLnBrk="1" latinLnBrk="0" hangingPunct="1">
      <a:defRPr sz="3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B2C1"/>
    <a:srgbClr val="96F371"/>
    <a:srgbClr val="6AB5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10" autoAdjust="0"/>
  </p:normalViewPr>
  <p:slideViewPr>
    <p:cSldViewPr>
      <p:cViewPr varScale="1">
        <p:scale>
          <a:sx n="54" d="100"/>
          <a:sy n="54" d="100"/>
        </p:scale>
        <p:origin x="93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772"/>
    </p:cViewPr>
  </p:sorterViewPr>
  <p:notesViewPr>
    <p:cSldViewPr>
      <p:cViewPr varScale="1">
        <p:scale>
          <a:sx n="80" d="100"/>
          <a:sy n="80" d="100"/>
        </p:scale>
        <p:origin x="-19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50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53350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53350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53350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A8A85614-A79E-41F2-B509-7A4A9550603E}" type="slidenum">
              <a:rPr lang="en-US"/>
              <a:pPr/>
              <a:t>‹#›</a:t>
            </a:fld>
            <a:endParaRPr lang="en-US"/>
          </a:p>
        </p:txBody>
      </p:sp>
    </p:spTree>
    <p:extLst>
      <p:ext uri="{BB962C8B-B14F-4D97-AF65-F5344CB8AC3E}">
        <p14:creationId xmlns:p14="http://schemas.microsoft.com/office/powerpoint/2010/main" val="1111030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560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560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60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560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911B1B19-18A7-46BE-88D9-2164BF8B47A1}" type="slidenum">
              <a:rPr lang="en-US"/>
              <a:pPr/>
              <a:t>‹#›</a:t>
            </a:fld>
            <a:endParaRPr lang="en-US"/>
          </a:p>
        </p:txBody>
      </p:sp>
    </p:spTree>
    <p:extLst>
      <p:ext uri="{BB962C8B-B14F-4D97-AF65-F5344CB8AC3E}">
        <p14:creationId xmlns:p14="http://schemas.microsoft.com/office/powerpoint/2010/main" val="11755128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wordmark3r"/>
          <p:cNvPicPr>
            <a:picLocks noChangeAspect="1" noChangeArrowheads="1"/>
          </p:cNvPicPr>
          <p:nvPr/>
        </p:nvPicPr>
        <p:blipFill>
          <a:blip r:embed="rId2" cstate="print"/>
          <a:srcRect/>
          <a:stretch>
            <a:fillRect/>
          </a:stretch>
        </p:blipFill>
        <p:spPr bwMode="auto">
          <a:xfrm>
            <a:off x="152400" y="228600"/>
            <a:ext cx="1971675" cy="328613"/>
          </a:xfrm>
          <a:prstGeom prst="rect">
            <a:avLst/>
          </a:prstGeom>
          <a:noFill/>
          <a:ln w="9525">
            <a:noFill/>
            <a:miter lim="800000"/>
            <a:headEnd/>
            <a:tailEnd/>
          </a:ln>
        </p:spPr>
      </p:pic>
      <p:sp>
        <p:nvSpPr>
          <p:cNvPr id="3074" name="Rectangle 2"/>
          <p:cNvSpPr>
            <a:spLocks noGrp="1" noChangeArrowheads="1"/>
          </p:cNvSpPr>
          <p:nvPr>
            <p:ph type="ctrTitle"/>
          </p:nvPr>
        </p:nvSpPr>
        <p:spPr>
          <a:xfrm>
            <a:off x="457200" y="3429000"/>
            <a:ext cx="8382000" cy="838200"/>
          </a:xfrm>
        </p:spPr>
        <p:txBody>
          <a:bodyPr/>
          <a:lstStyle>
            <a:lvl1pPr>
              <a:defRPr b="1">
                <a:solidFill>
                  <a:srgbClr val="005481"/>
                </a:solidFill>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1371600" y="4343400"/>
            <a:ext cx="6400800" cy="533400"/>
          </a:xfrm>
        </p:spPr>
        <p:txBody>
          <a:bodyPr/>
          <a:lstStyle>
            <a:lvl1pPr marL="0" indent="0" algn="ctr">
              <a:buFont typeface="Times" charset="0"/>
              <a:buNone/>
              <a:defRPr sz="2500"/>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bwMode="auto">
          <a:xfrm>
            <a:off x="685800" y="1828800"/>
            <a:ext cx="7772400" cy="1588"/>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Straight Connector 7"/>
          <p:cNvCxnSpPr/>
          <p:nvPr/>
        </p:nvCxnSpPr>
        <p:spPr bwMode="auto">
          <a:xfrm>
            <a:off x="685800" y="6019800"/>
            <a:ext cx="7772400" cy="1588"/>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p:cNvSpPr txBox="1"/>
          <p:nvPr/>
        </p:nvSpPr>
        <p:spPr>
          <a:xfrm>
            <a:off x="3657600" y="6324600"/>
            <a:ext cx="1143000" cy="261610"/>
          </a:xfrm>
          <a:prstGeom prst="rect">
            <a:avLst/>
          </a:prstGeom>
          <a:noFill/>
        </p:spPr>
        <p:txBody>
          <a:bodyPr wrap="square" rtlCol="0">
            <a:spAutoFit/>
          </a:bodyPr>
          <a:lstStyle/>
          <a:p>
            <a:pPr algn="ctr"/>
            <a:fld id="{243F038F-B3AC-45EB-9E06-50685942F90C}" type="slidenum">
              <a:rPr lang="en-US" sz="1100" smtClean="0"/>
              <a:pPr algn="ctr"/>
              <a:t>‹#›</a:t>
            </a:fld>
            <a:endParaRPr lang="en-US" sz="1100" dirty="0"/>
          </a:p>
        </p:txBody>
      </p:sp>
      <p:sp>
        <p:nvSpPr>
          <p:cNvPr id="4" name="TextBox 3">
            <a:extLst>
              <a:ext uri="{FF2B5EF4-FFF2-40B4-BE49-F238E27FC236}">
                <a16:creationId xmlns:a16="http://schemas.microsoft.com/office/drawing/2014/main" id="{3961F1D8-9B7A-8953-96F9-72259BB49248}"/>
              </a:ext>
            </a:extLst>
          </p:cNvPr>
          <p:cNvSpPr txBox="1"/>
          <p:nvPr userDrawn="1"/>
        </p:nvSpPr>
        <p:spPr>
          <a:xfrm>
            <a:off x="685800" y="6245423"/>
            <a:ext cx="4572000" cy="307777"/>
          </a:xfrm>
          <a:prstGeom prst="rect">
            <a:avLst/>
          </a:prstGeom>
          <a:noFill/>
        </p:spPr>
        <p:txBody>
          <a:bodyPr wrap="square">
            <a:spAutoFit/>
          </a:bodyPr>
          <a:lstStyle>
            <a:defPPr>
              <a:defRPr lang="en-US"/>
            </a:defPPr>
            <a:lvl1pPr algn="l" rtl="0" eaLnBrk="0" fontAlgn="base" hangingPunct="0">
              <a:spcBef>
                <a:spcPct val="0"/>
              </a:spcBef>
              <a:spcAft>
                <a:spcPct val="0"/>
              </a:spcAft>
              <a:defRPr sz="3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3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3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3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3400" kern="1200">
                <a:solidFill>
                  <a:schemeClr val="tx1"/>
                </a:solidFill>
                <a:latin typeface="Verdana" pitchFamily="34" charset="0"/>
                <a:ea typeface="+mn-ea"/>
                <a:cs typeface="+mn-cs"/>
              </a:defRPr>
            </a:lvl5pPr>
            <a:lvl6pPr marL="2286000" algn="l" defTabSz="914400" rtl="0" eaLnBrk="1" latinLnBrk="0" hangingPunct="1">
              <a:defRPr sz="3400" kern="1200">
                <a:solidFill>
                  <a:schemeClr val="tx1"/>
                </a:solidFill>
                <a:latin typeface="Verdana" pitchFamily="34" charset="0"/>
                <a:ea typeface="+mn-ea"/>
                <a:cs typeface="+mn-cs"/>
              </a:defRPr>
            </a:lvl6pPr>
            <a:lvl7pPr marL="2743200" algn="l" defTabSz="914400" rtl="0" eaLnBrk="1" latinLnBrk="0" hangingPunct="1">
              <a:defRPr sz="3400" kern="1200">
                <a:solidFill>
                  <a:schemeClr val="tx1"/>
                </a:solidFill>
                <a:latin typeface="Verdana" pitchFamily="34" charset="0"/>
                <a:ea typeface="+mn-ea"/>
                <a:cs typeface="+mn-cs"/>
              </a:defRPr>
            </a:lvl7pPr>
            <a:lvl8pPr marL="3200400" algn="l" defTabSz="914400" rtl="0" eaLnBrk="1" latinLnBrk="0" hangingPunct="1">
              <a:defRPr sz="3400" kern="1200">
                <a:solidFill>
                  <a:schemeClr val="tx1"/>
                </a:solidFill>
                <a:latin typeface="Verdana" pitchFamily="34" charset="0"/>
                <a:ea typeface="+mn-ea"/>
                <a:cs typeface="+mn-cs"/>
              </a:defRPr>
            </a:lvl8pPr>
            <a:lvl9pPr marL="3657600" algn="l" defTabSz="914400" rtl="0" eaLnBrk="1" latinLnBrk="0" hangingPunct="1">
              <a:defRPr sz="3400" kern="1200">
                <a:solidFill>
                  <a:schemeClr val="tx1"/>
                </a:solidFill>
                <a:latin typeface="Verdana" pitchFamily="34" charset="0"/>
                <a:ea typeface="+mn-ea"/>
                <a:cs typeface="+mn-cs"/>
              </a:defRPr>
            </a:lvl9pPr>
          </a:lstStyle>
          <a:p>
            <a:r>
              <a:rPr lang="en-US" sz="1400" dirty="0"/>
              <a:t>©Len Bass and John Klein 2022</a:t>
            </a:r>
          </a:p>
        </p:txBody>
      </p:sp>
      <p:pic>
        <p:nvPicPr>
          <p:cNvPr id="5" name="Picture 7" descr="wordmark3r">
            <a:extLst>
              <a:ext uri="{FF2B5EF4-FFF2-40B4-BE49-F238E27FC236}">
                <a16:creationId xmlns:a16="http://schemas.microsoft.com/office/drawing/2014/main" id="{55A15C17-56FB-D56E-72F9-34F17E0F5E23}"/>
              </a:ext>
            </a:extLst>
          </p:cNvPr>
          <p:cNvPicPr>
            <a:picLocks noChangeAspect="1" noChangeArrowheads="1"/>
          </p:cNvPicPr>
          <p:nvPr userDrawn="1"/>
        </p:nvPicPr>
        <p:blipFill>
          <a:blip r:embed="rId2" cstate="print"/>
          <a:srcRect/>
          <a:stretch>
            <a:fillRect/>
          </a:stretch>
        </p:blipFill>
        <p:spPr bwMode="auto">
          <a:xfrm>
            <a:off x="152400" y="228600"/>
            <a:ext cx="1971675" cy="3286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8" name="Picture 8" descr="isr_logo_308_r2"/>
          <p:cNvPicPr>
            <a:picLocks noChangeAspect="1" noChangeArrowheads="1"/>
          </p:cNvPicPr>
          <p:nvPr/>
        </p:nvPicPr>
        <p:blipFill>
          <a:blip r:embed="rId13" cstate="print"/>
          <a:srcRect/>
          <a:stretch>
            <a:fillRect/>
          </a:stretch>
        </p:blipFill>
        <p:spPr bwMode="auto">
          <a:xfrm>
            <a:off x="7391400" y="6096000"/>
            <a:ext cx="1600200" cy="582613"/>
          </a:xfrm>
          <a:prstGeom prst="rect">
            <a:avLst/>
          </a:prstGeom>
          <a:noFill/>
          <a:ln w="9525">
            <a:noFill/>
            <a:miter lim="800000"/>
            <a:headEnd/>
            <a:tailEnd/>
          </a:ln>
        </p:spPr>
      </p:pic>
      <p:pic>
        <p:nvPicPr>
          <p:cNvPr id="1029" name="Picture 1" descr="CMU_logo_horiz_187 red.jpg"/>
          <p:cNvPicPr>
            <a:picLocks noChangeAspect="1"/>
          </p:cNvPicPr>
          <p:nvPr/>
        </p:nvPicPr>
        <p:blipFill>
          <a:blip r:embed="rId14" cstate="print"/>
          <a:srcRect/>
          <a:stretch>
            <a:fillRect/>
          </a:stretch>
        </p:blipFill>
        <p:spPr bwMode="auto">
          <a:xfrm>
            <a:off x="196850" y="153988"/>
            <a:ext cx="3736975" cy="334962"/>
          </a:xfrm>
          <a:prstGeom prst="rect">
            <a:avLst/>
          </a:prstGeom>
          <a:noFill/>
          <a:ln w="9525">
            <a:noFill/>
            <a:miter lim="800000"/>
            <a:headEnd/>
            <a:tailEnd/>
          </a:ln>
        </p:spPr>
      </p:pic>
      <p:sp>
        <p:nvSpPr>
          <p:cNvPr id="6" name="TextBox 5"/>
          <p:cNvSpPr txBox="1"/>
          <p:nvPr/>
        </p:nvSpPr>
        <p:spPr>
          <a:xfrm>
            <a:off x="533400" y="6324600"/>
            <a:ext cx="1981200" cy="246221"/>
          </a:xfrm>
          <a:prstGeom prst="rect">
            <a:avLst/>
          </a:prstGeom>
          <a:noFill/>
        </p:spPr>
        <p:txBody>
          <a:bodyPr wrap="square" rtlCol="0">
            <a:spAutoFit/>
          </a:bodyPr>
          <a:lstStyle/>
          <a:p>
            <a:r>
              <a:rPr lang="en-US" sz="1000" dirty="0"/>
              <a:t>©</a:t>
            </a:r>
            <a:r>
              <a:rPr lang="en-US" sz="1000" baseline="0" dirty="0"/>
              <a:t> Len Bass 2018</a:t>
            </a:r>
            <a:endParaRPr lang="en-US" sz="1000"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Osaka" charset="0"/>
          <a:cs typeface="Osaka" charset="0"/>
        </a:defRPr>
      </a:lvl2pPr>
      <a:lvl3pPr algn="ctr" rtl="0" eaLnBrk="1" fontAlgn="base" hangingPunct="1">
        <a:spcBef>
          <a:spcPct val="0"/>
        </a:spcBef>
        <a:spcAft>
          <a:spcPct val="0"/>
        </a:spcAft>
        <a:defRPr sz="4400">
          <a:solidFill>
            <a:schemeClr val="tx2"/>
          </a:solidFill>
          <a:latin typeface="Arial" charset="0"/>
          <a:ea typeface="Osaka" charset="0"/>
          <a:cs typeface="Osaka" charset="0"/>
        </a:defRPr>
      </a:lvl3pPr>
      <a:lvl4pPr algn="ctr" rtl="0" eaLnBrk="1" fontAlgn="base" hangingPunct="1">
        <a:spcBef>
          <a:spcPct val="0"/>
        </a:spcBef>
        <a:spcAft>
          <a:spcPct val="0"/>
        </a:spcAft>
        <a:defRPr sz="4400">
          <a:solidFill>
            <a:schemeClr val="tx2"/>
          </a:solidFill>
          <a:latin typeface="Arial" charset="0"/>
          <a:ea typeface="Osaka" charset="0"/>
          <a:cs typeface="Osaka" charset="0"/>
        </a:defRPr>
      </a:lvl4pPr>
      <a:lvl5pPr algn="ctr" rtl="0" eaLnBrk="1" fontAlgn="base" hangingPunct="1">
        <a:spcBef>
          <a:spcPct val="0"/>
        </a:spcBef>
        <a:spcAft>
          <a:spcPct val="0"/>
        </a:spcAft>
        <a:defRPr sz="4400">
          <a:solidFill>
            <a:schemeClr val="tx2"/>
          </a:solidFill>
          <a:latin typeface="Arial" charset="0"/>
          <a:ea typeface="Osaka" charset="0"/>
          <a:cs typeface="Osaka" charset="0"/>
        </a:defRPr>
      </a:lvl5pPr>
      <a:lvl6pPr marL="457200" algn="ctr" rtl="0" eaLnBrk="1" fontAlgn="base" hangingPunct="1">
        <a:spcBef>
          <a:spcPct val="0"/>
        </a:spcBef>
        <a:spcAft>
          <a:spcPct val="0"/>
        </a:spcAft>
        <a:defRPr sz="4400">
          <a:solidFill>
            <a:schemeClr val="tx2"/>
          </a:solidFill>
          <a:latin typeface="Arial" charset="0"/>
          <a:ea typeface="Osaka" charset="0"/>
          <a:cs typeface="Osaka" charset="0"/>
        </a:defRPr>
      </a:lvl6pPr>
      <a:lvl7pPr marL="914400" algn="ctr" rtl="0" eaLnBrk="1" fontAlgn="base" hangingPunct="1">
        <a:spcBef>
          <a:spcPct val="0"/>
        </a:spcBef>
        <a:spcAft>
          <a:spcPct val="0"/>
        </a:spcAft>
        <a:defRPr sz="4400">
          <a:solidFill>
            <a:schemeClr val="tx2"/>
          </a:solidFill>
          <a:latin typeface="Arial" charset="0"/>
          <a:ea typeface="Osaka" charset="0"/>
          <a:cs typeface="Osaka" charset="0"/>
        </a:defRPr>
      </a:lvl7pPr>
      <a:lvl8pPr marL="1371600" algn="ctr" rtl="0" eaLnBrk="1" fontAlgn="base" hangingPunct="1">
        <a:spcBef>
          <a:spcPct val="0"/>
        </a:spcBef>
        <a:spcAft>
          <a:spcPct val="0"/>
        </a:spcAft>
        <a:defRPr sz="4400">
          <a:solidFill>
            <a:schemeClr val="tx2"/>
          </a:solidFill>
          <a:latin typeface="Arial" charset="0"/>
          <a:ea typeface="Osaka" charset="0"/>
          <a:cs typeface="Osaka" charset="0"/>
        </a:defRPr>
      </a:lvl8pPr>
      <a:lvl9pPr marL="1828800" algn="ctr" rtl="0" eaLnBrk="1" fontAlgn="base" hangingPunct="1">
        <a:spcBef>
          <a:spcPct val="0"/>
        </a:spcBef>
        <a:spcAft>
          <a:spcPct val="0"/>
        </a:spcAft>
        <a:defRPr sz="4400">
          <a:solidFill>
            <a:schemeClr val="tx2"/>
          </a:solidFill>
          <a:latin typeface="Arial" charset="0"/>
          <a:ea typeface="Osaka" charset="0"/>
          <a:cs typeface="Osaka" charset="0"/>
        </a:defRPr>
      </a:lvl9pPr>
    </p:titleStyle>
    <p:bodyStyle>
      <a:lvl1pPr marL="342900" indent="-342900" algn="l" rtl="0" eaLnBrk="1" fontAlgn="base" hangingPunct="1">
        <a:spcBef>
          <a:spcPct val="20000"/>
        </a:spcBef>
        <a:spcAft>
          <a:spcPct val="0"/>
        </a:spcAft>
        <a:buClr>
          <a:srgbClr val="005481"/>
        </a:buClr>
        <a:buFont typeface="Times"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5481"/>
        </a:buClr>
        <a:buFont typeface="Times" charset="0"/>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lr>
          <a:srgbClr val="005481"/>
        </a:buClr>
        <a:buFont typeface="Times" charset="0"/>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4D23-7EF4-440A-9DC7-CE6E6413509E}"/>
              </a:ext>
            </a:extLst>
          </p:cNvPr>
          <p:cNvSpPr>
            <a:spLocks noGrp="1"/>
          </p:cNvSpPr>
          <p:nvPr>
            <p:ph type="ctrTitle"/>
          </p:nvPr>
        </p:nvSpPr>
        <p:spPr>
          <a:xfrm>
            <a:off x="457200" y="3810000"/>
            <a:ext cx="8382000" cy="838200"/>
          </a:xfrm>
        </p:spPr>
        <p:txBody>
          <a:bodyPr/>
          <a:lstStyle/>
          <a:p>
            <a:r>
              <a:rPr lang="en-US" dirty="0"/>
              <a:t>Deployment and Operations for Software Engineers</a:t>
            </a:r>
            <a:br>
              <a:rPr lang="en-US" dirty="0"/>
            </a:br>
            <a:r>
              <a:rPr lang="en-US" dirty="0"/>
              <a:t>2</a:t>
            </a:r>
            <a:r>
              <a:rPr lang="en-US" baseline="30000" dirty="0"/>
              <a:t>nd</a:t>
            </a:r>
            <a:r>
              <a:rPr lang="en-US" dirty="0"/>
              <a:t>  Ed</a:t>
            </a:r>
          </a:p>
        </p:txBody>
      </p:sp>
      <p:sp>
        <p:nvSpPr>
          <p:cNvPr id="3" name="Subtitle 2">
            <a:extLst>
              <a:ext uri="{FF2B5EF4-FFF2-40B4-BE49-F238E27FC236}">
                <a16:creationId xmlns:a16="http://schemas.microsoft.com/office/drawing/2014/main" id="{635352F8-B6F5-482B-856C-30CD51C70044}"/>
              </a:ext>
            </a:extLst>
          </p:cNvPr>
          <p:cNvSpPr>
            <a:spLocks noGrp="1"/>
          </p:cNvSpPr>
          <p:nvPr>
            <p:ph type="subTitle" idx="1"/>
          </p:nvPr>
        </p:nvSpPr>
        <p:spPr>
          <a:xfrm>
            <a:off x="1524000" y="5562600"/>
            <a:ext cx="6400800" cy="533400"/>
          </a:xfrm>
        </p:spPr>
        <p:txBody>
          <a:bodyPr/>
          <a:lstStyle/>
          <a:p>
            <a:r>
              <a:rPr lang="en-US" sz="2800" dirty="0"/>
              <a:t>Chapter 16 – The Future</a:t>
            </a:r>
          </a:p>
        </p:txBody>
      </p:sp>
    </p:spTree>
    <p:extLst>
      <p:ext uri="{BB962C8B-B14F-4D97-AF65-F5344CB8AC3E}">
        <p14:creationId xmlns:p14="http://schemas.microsoft.com/office/powerpoint/2010/main" val="402466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381000"/>
            <a:ext cx="6536531"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38" dirty="0"/>
              <a:t>Evolution</a:t>
            </a:r>
            <a:r>
              <a:rPr spc="-79" dirty="0"/>
              <a:t> </a:t>
            </a:r>
            <a:r>
              <a:rPr spc="-11" dirty="0"/>
              <a:t>of</a:t>
            </a:r>
            <a:r>
              <a:rPr spc="-53" dirty="0"/>
              <a:t> </a:t>
            </a:r>
            <a:r>
              <a:rPr spc="-41" dirty="0"/>
              <a:t>markets,</a:t>
            </a:r>
            <a:r>
              <a:rPr spc="-56" dirty="0"/>
              <a:t> </a:t>
            </a:r>
            <a:r>
              <a:rPr spc="-23" dirty="0"/>
              <a:t>tools</a:t>
            </a:r>
            <a:r>
              <a:rPr spc="-68" dirty="0"/>
              <a:t> </a:t>
            </a:r>
            <a:r>
              <a:rPr spc="-19" dirty="0"/>
              <a:t>and</a:t>
            </a:r>
            <a:r>
              <a:rPr spc="-71" dirty="0"/>
              <a:t> </a:t>
            </a:r>
            <a:r>
              <a:rPr spc="-38" dirty="0"/>
              <a:t>vendors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10</a:t>
            </a:fld>
            <a:endParaRPr dirty="0"/>
          </a:p>
        </p:txBody>
      </p:sp>
      <p:sp>
        <p:nvSpPr>
          <p:cNvPr id="3" name="object 3"/>
          <p:cNvSpPr txBox="1"/>
          <p:nvPr/>
        </p:nvSpPr>
        <p:spPr>
          <a:xfrm>
            <a:off x="687705" y="2137380"/>
            <a:ext cx="7372826" cy="1718580"/>
          </a:xfrm>
          <a:prstGeom prst="rect">
            <a:avLst/>
          </a:prstGeom>
        </p:spPr>
        <p:txBody>
          <a:bodyPr vert="horz" wrap="square" lIns="0" tIns="73819" rIns="0" bIns="0" rtlCol="0">
            <a:spAutoFit/>
          </a:bodyPr>
          <a:lstStyle/>
          <a:p>
            <a:pPr marL="180975" indent="-171450">
              <a:spcBef>
                <a:spcPts val="581"/>
              </a:spcBef>
              <a:buFont typeface="Arial MT"/>
              <a:buChar char="•"/>
              <a:tabLst>
                <a:tab pos="180975" algn="l"/>
              </a:tabLst>
            </a:pPr>
            <a:r>
              <a:rPr sz="2400" spc="-11" dirty="0">
                <a:latin typeface="Calibri"/>
                <a:cs typeface="Calibri"/>
              </a:rPr>
              <a:t>There</a:t>
            </a:r>
            <a:r>
              <a:rPr sz="2400" spc="-4" dirty="0">
                <a:latin typeface="Calibri"/>
                <a:cs typeface="Calibri"/>
              </a:rPr>
              <a:t> </a:t>
            </a:r>
            <a:r>
              <a:rPr sz="2400" spc="-11" dirty="0">
                <a:latin typeface="Calibri"/>
                <a:cs typeface="Calibri"/>
              </a:rPr>
              <a:t>are</a:t>
            </a:r>
            <a:r>
              <a:rPr sz="2400" dirty="0">
                <a:latin typeface="Calibri"/>
                <a:cs typeface="Calibri"/>
              </a:rPr>
              <a:t> </a:t>
            </a:r>
            <a:r>
              <a:rPr sz="2400" spc="-8" dirty="0">
                <a:latin typeface="Calibri"/>
                <a:cs typeface="Calibri"/>
              </a:rPr>
              <a:t>currently</a:t>
            </a:r>
            <a:r>
              <a:rPr sz="2400" spc="15" dirty="0">
                <a:latin typeface="Calibri"/>
                <a:cs typeface="Calibri"/>
              </a:rPr>
              <a:t> </a:t>
            </a:r>
            <a:r>
              <a:rPr sz="2400" spc="-11" dirty="0">
                <a:latin typeface="Calibri"/>
                <a:cs typeface="Calibri"/>
              </a:rPr>
              <a:t>too</a:t>
            </a:r>
            <a:r>
              <a:rPr sz="2400" spc="-4" dirty="0">
                <a:latin typeface="Calibri"/>
                <a:cs typeface="Calibri"/>
              </a:rPr>
              <a:t> </a:t>
            </a:r>
            <a:r>
              <a:rPr sz="2400" spc="-11" dirty="0">
                <a:latin typeface="Calibri"/>
                <a:cs typeface="Calibri"/>
              </a:rPr>
              <a:t>many</a:t>
            </a:r>
            <a:r>
              <a:rPr sz="2400" spc="8" dirty="0">
                <a:latin typeface="Calibri"/>
                <a:cs typeface="Calibri"/>
              </a:rPr>
              <a:t> </a:t>
            </a:r>
            <a:r>
              <a:rPr sz="2400" spc="-11" dirty="0">
                <a:latin typeface="Calibri"/>
                <a:cs typeface="Calibri"/>
              </a:rPr>
              <a:t>vendors</a:t>
            </a:r>
            <a:endParaRPr sz="2400" dirty="0">
              <a:latin typeface="Calibri"/>
              <a:cs typeface="Calibri"/>
            </a:endParaRPr>
          </a:p>
          <a:p>
            <a:pPr marL="180975" indent="-171450">
              <a:spcBef>
                <a:spcPts val="506"/>
              </a:spcBef>
              <a:buFont typeface="Arial MT"/>
              <a:buChar char="•"/>
              <a:tabLst>
                <a:tab pos="180975" algn="l"/>
              </a:tabLst>
            </a:pPr>
            <a:r>
              <a:rPr sz="2400" spc="-23" dirty="0">
                <a:latin typeface="Calibri"/>
                <a:cs typeface="Calibri"/>
              </a:rPr>
              <a:t>Vendors</a:t>
            </a:r>
            <a:r>
              <a:rPr sz="2400" spc="30" dirty="0">
                <a:latin typeface="Calibri"/>
                <a:cs typeface="Calibri"/>
              </a:rPr>
              <a:t> </a:t>
            </a:r>
            <a:r>
              <a:rPr sz="2400" spc="-4" dirty="0">
                <a:latin typeface="Calibri"/>
                <a:cs typeface="Calibri"/>
              </a:rPr>
              <a:t>will</a:t>
            </a:r>
            <a:r>
              <a:rPr sz="2400" spc="-8" dirty="0">
                <a:latin typeface="Calibri"/>
                <a:cs typeface="Calibri"/>
              </a:rPr>
              <a:t> </a:t>
            </a:r>
            <a:r>
              <a:rPr sz="2400" spc="-11" dirty="0">
                <a:latin typeface="Calibri"/>
                <a:cs typeface="Calibri"/>
              </a:rPr>
              <a:t>consolidate</a:t>
            </a:r>
            <a:r>
              <a:rPr sz="2400" spc="26" dirty="0">
                <a:latin typeface="Calibri"/>
                <a:cs typeface="Calibri"/>
              </a:rPr>
              <a:t> </a:t>
            </a:r>
            <a:r>
              <a:rPr sz="2400" spc="-4" dirty="0">
                <a:latin typeface="Calibri"/>
                <a:cs typeface="Calibri"/>
              </a:rPr>
              <a:t>and</a:t>
            </a:r>
            <a:r>
              <a:rPr sz="2400" spc="15" dirty="0">
                <a:latin typeface="Calibri"/>
                <a:cs typeface="Calibri"/>
              </a:rPr>
              <a:t> </a:t>
            </a:r>
            <a:r>
              <a:rPr sz="2400" spc="-8" dirty="0">
                <a:latin typeface="Calibri"/>
                <a:cs typeface="Calibri"/>
              </a:rPr>
              <a:t>tools</a:t>
            </a:r>
            <a:r>
              <a:rPr sz="2400" spc="11" dirty="0">
                <a:latin typeface="Calibri"/>
                <a:cs typeface="Calibri"/>
              </a:rPr>
              <a:t> </a:t>
            </a:r>
            <a:r>
              <a:rPr sz="2400" spc="-4" dirty="0">
                <a:latin typeface="Calibri"/>
                <a:cs typeface="Calibri"/>
              </a:rPr>
              <a:t>will</a:t>
            </a:r>
            <a:r>
              <a:rPr sz="2400" spc="-11" dirty="0">
                <a:latin typeface="Calibri"/>
                <a:cs typeface="Calibri"/>
              </a:rPr>
              <a:t> </a:t>
            </a:r>
            <a:r>
              <a:rPr sz="2400" spc="-26" dirty="0">
                <a:latin typeface="Calibri"/>
                <a:cs typeface="Calibri"/>
              </a:rPr>
              <a:t>disappear.</a:t>
            </a:r>
            <a:endParaRPr sz="2400" dirty="0">
              <a:latin typeface="Calibri"/>
              <a:cs typeface="Calibri"/>
            </a:endParaRPr>
          </a:p>
          <a:p>
            <a:pPr marL="180975" marR="3810" indent="-171450">
              <a:spcBef>
                <a:spcPts val="784"/>
              </a:spcBef>
              <a:buFont typeface="Arial MT"/>
              <a:buChar char="•"/>
              <a:tabLst>
                <a:tab pos="180975" algn="l"/>
              </a:tabLst>
            </a:pPr>
            <a:r>
              <a:rPr sz="2400" spc="-4" dirty="0">
                <a:latin typeface="Calibri"/>
                <a:cs typeface="Calibri"/>
              </a:rPr>
              <a:t>An</a:t>
            </a:r>
            <a:r>
              <a:rPr sz="2400" spc="11" dirty="0">
                <a:latin typeface="Calibri"/>
                <a:cs typeface="Calibri"/>
              </a:rPr>
              <a:t> </a:t>
            </a:r>
            <a:r>
              <a:rPr sz="2400" spc="-8" dirty="0">
                <a:latin typeface="Calibri"/>
                <a:cs typeface="Calibri"/>
              </a:rPr>
              <a:t>associated</a:t>
            </a:r>
            <a:r>
              <a:rPr sz="2400" spc="15" dirty="0">
                <a:latin typeface="Calibri"/>
                <a:cs typeface="Calibri"/>
              </a:rPr>
              <a:t> </a:t>
            </a:r>
            <a:r>
              <a:rPr sz="2400" spc="-8" dirty="0">
                <a:latin typeface="Calibri"/>
                <a:cs typeface="Calibri"/>
              </a:rPr>
              <a:t>trend</a:t>
            </a:r>
            <a:r>
              <a:rPr sz="2400" spc="23" dirty="0">
                <a:latin typeface="Calibri"/>
                <a:cs typeface="Calibri"/>
              </a:rPr>
              <a:t> </a:t>
            </a:r>
            <a:r>
              <a:rPr sz="2400" spc="-4" dirty="0">
                <a:latin typeface="Calibri"/>
                <a:cs typeface="Calibri"/>
              </a:rPr>
              <a:t>is</a:t>
            </a:r>
            <a:r>
              <a:rPr sz="2400" spc="11" dirty="0">
                <a:latin typeface="Calibri"/>
                <a:cs typeface="Calibri"/>
              </a:rPr>
              <a:t> </a:t>
            </a:r>
            <a:r>
              <a:rPr sz="2400" spc="-4" dirty="0">
                <a:latin typeface="Calibri"/>
                <a:cs typeface="Calibri"/>
              </a:rPr>
              <a:t>the</a:t>
            </a:r>
            <a:r>
              <a:rPr sz="2400" dirty="0">
                <a:latin typeface="Calibri"/>
                <a:cs typeface="Calibri"/>
              </a:rPr>
              <a:t> </a:t>
            </a:r>
            <a:r>
              <a:rPr sz="2400" spc="-11" dirty="0">
                <a:latin typeface="Calibri"/>
                <a:cs typeface="Calibri"/>
              </a:rPr>
              <a:t>growth</a:t>
            </a:r>
            <a:r>
              <a:rPr sz="2400" spc="19" dirty="0">
                <a:latin typeface="Calibri"/>
                <a:cs typeface="Calibri"/>
              </a:rPr>
              <a:t> </a:t>
            </a:r>
            <a:r>
              <a:rPr sz="2400" spc="-4" dirty="0">
                <a:latin typeface="Calibri"/>
                <a:cs typeface="Calibri"/>
              </a:rPr>
              <a:t>of</a:t>
            </a:r>
            <a:r>
              <a:rPr sz="2400" dirty="0">
                <a:latin typeface="Calibri"/>
                <a:cs typeface="Calibri"/>
              </a:rPr>
              <a:t> </a:t>
            </a:r>
            <a:r>
              <a:rPr sz="2400" spc="-11" dirty="0">
                <a:latin typeface="Calibri"/>
                <a:cs typeface="Calibri"/>
              </a:rPr>
              <a:t>multi-vendor</a:t>
            </a:r>
            <a:r>
              <a:rPr sz="2400" spc="41" dirty="0">
                <a:latin typeface="Calibri"/>
                <a:cs typeface="Calibri"/>
              </a:rPr>
              <a:t> </a:t>
            </a:r>
            <a:r>
              <a:rPr sz="2400" spc="-4" dirty="0">
                <a:latin typeface="Calibri"/>
                <a:cs typeface="Calibri"/>
              </a:rPr>
              <a:t>cloud </a:t>
            </a:r>
            <a:r>
              <a:rPr sz="2400" spc="-465" dirty="0">
                <a:latin typeface="Calibri"/>
                <a:cs typeface="Calibri"/>
              </a:rPr>
              <a:t> </a:t>
            </a:r>
            <a:r>
              <a:rPr sz="2400" spc="-11" dirty="0">
                <a:latin typeface="Calibri"/>
                <a:cs typeface="Calibri"/>
              </a:rPr>
              <a:t>environments.</a:t>
            </a:r>
            <a:endParaRPr sz="24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304800"/>
            <a:ext cx="3584734"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56" dirty="0"/>
              <a:t>Vendor</a:t>
            </a:r>
            <a:r>
              <a:rPr spc="-98" dirty="0"/>
              <a:t> </a:t>
            </a:r>
            <a:r>
              <a:rPr spc="-26" dirty="0"/>
              <a:t>agnostic</a:t>
            </a:r>
            <a:r>
              <a:rPr spc="-83" dirty="0"/>
              <a:t> </a:t>
            </a:r>
            <a:r>
              <a:rPr spc="-23" dirty="0"/>
              <a:t>tools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11</a:t>
            </a:fld>
            <a:endParaRPr dirty="0"/>
          </a:p>
        </p:txBody>
      </p:sp>
      <p:sp>
        <p:nvSpPr>
          <p:cNvPr id="3" name="object 3"/>
          <p:cNvSpPr txBox="1"/>
          <p:nvPr/>
        </p:nvSpPr>
        <p:spPr>
          <a:xfrm>
            <a:off x="687705" y="2174674"/>
            <a:ext cx="7236619" cy="1947809"/>
          </a:xfrm>
          <a:prstGeom prst="rect">
            <a:avLst/>
          </a:prstGeom>
        </p:spPr>
        <p:txBody>
          <a:bodyPr vert="horz" wrap="square" lIns="0" tIns="36671" rIns="0" bIns="0" rtlCol="0">
            <a:spAutoFit/>
          </a:bodyPr>
          <a:lstStyle/>
          <a:p>
            <a:pPr marL="180975" indent="-171450">
              <a:spcBef>
                <a:spcPts val="289"/>
              </a:spcBef>
              <a:buFont typeface="Arial MT"/>
              <a:buChar char="•"/>
              <a:tabLst>
                <a:tab pos="180975" algn="l"/>
              </a:tabLst>
            </a:pPr>
            <a:r>
              <a:rPr sz="2400" spc="-4" dirty="0">
                <a:latin typeface="Calibri"/>
                <a:cs typeface="Calibri"/>
              </a:rPr>
              <a:t>Some </a:t>
            </a:r>
            <a:r>
              <a:rPr sz="2400" spc="-8" dirty="0">
                <a:latin typeface="Calibri"/>
                <a:cs typeface="Calibri"/>
              </a:rPr>
              <a:t>tools</a:t>
            </a:r>
            <a:r>
              <a:rPr sz="2400" spc="8" dirty="0">
                <a:latin typeface="Calibri"/>
                <a:cs typeface="Calibri"/>
              </a:rPr>
              <a:t> </a:t>
            </a:r>
            <a:r>
              <a:rPr sz="2400" spc="-11" dirty="0">
                <a:latin typeface="Calibri"/>
                <a:cs typeface="Calibri"/>
              </a:rPr>
              <a:t>are</a:t>
            </a:r>
            <a:r>
              <a:rPr sz="2400" spc="-4" dirty="0">
                <a:latin typeface="Calibri"/>
                <a:cs typeface="Calibri"/>
              </a:rPr>
              <a:t> cloud</a:t>
            </a:r>
            <a:r>
              <a:rPr sz="2400" spc="15" dirty="0">
                <a:latin typeface="Calibri"/>
                <a:cs typeface="Calibri"/>
              </a:rPr>
              <a:t> </a:t>
            </a:r>
            <a:r>
              <a:rPr sz="2400" spc="-11" dirty="0">
                <a:latin typeface="Calibri"/>
                <a:cs typeface="Calibri"/>
              </a:rPr>
              <a:t>provider</a:t>
            </a:r>
            <a:r>
              <a:rPr sz="2400" spc="23" dirty="0">
                <a:latin typeface="Calibri"/>
                <a:cs typeface="Calibri"/>
              </a:rPr>
              <a:t> </a:t>
            </a:r>
            <a:r>
              <a:rPr sz="2400" spc="-8" dirty="0">
                <a:latin typeface="Calibri"/>
                <a:cs typeface="Calibri"/>
              </a:rPr>
              <a:t>agnostic.</a:t>
            </a:r>
            <a:endParaRPr sz="2400" dirty="0">
              <a:latin typeface="Calibri"/>
              <a:cs typeface="Calibri"/>
            </a:endParaRPr>
          </a:p>
          <a:p>
            <a:pPr marL="523875" marR="220028" lvl="1" indent="-171450">
              <a:spcBef>
                <a:spcPts val="431"/>
              </a:spcBef>
              <a:buFont typeface="Arial MT"/>
              <a:buChar char="•"/>
              <a:tabLst>
                <a:tab pos="524351" algn="l"/>
              </a:tabLst>
            </a:pPr>
            <a:r>
              <a:rPr sz="2400" spc="-4" dirty="0">
                <a:latin typeface="Calibri"/>
                <a:cs typeface="Calibri"/>
              </a:rPr>
              <a:t>Cloud agnostic </a:t>
            </a:r>
            <a:r>
              <a:rPr sz="2400" spc="-8" dirty="0">
                <a:latin typeface="Calibri"/>
                <a:cs typeface="Calibri"/>
              </a:rPr>
              <a:t>tools </a:t>
            </a:r>
            <a:r>
              <a:rPr sz="2400" spc="-15" dirty="0">
                <a:latin typeface="Calibri"/>
                <a:cs typeface="Calibri"/>
              </a:rPr>
              <a:t>have </a:t>
            </a:r>
            <a:r>
              <a:rPr sz="2400" dirty="0">
                <a:latin typeface="Calibri"/>
                <a:cs typeface="Calibri"/>
              </a:rPr>
              <a:t>the virtue </a:t>
            </a:r>
            <a:r>
              <a:rPr sz="2400" spc="-4" dirty="0">
                <a:latin typeface="Calibri"/>
                <a:cs typeface="Calibri"/>
              </a:rPr>
              <a:t>of being usable on </a:t>
            </a:r>
            <a:r>
              <a:rPr sz="2400" spc="-15" dirty="0">
                <a:latin typeface="Calibri"/>
                <a:cs typeface="Calibri"/>
              </a:rPr>
              <a:t>different </a:t>
            </a:r>
            <a:r>
              <a:rPr sz="2400" dirty="0">
                <a:latin typeface="Calibri"/>
                <a:cs typeface="Calibri"/>
              </a:rPr>
              <a:t>cloud </a:t>
            </a:r>
            <a:r>
              <a:rPr sz="2400" spc="-398" dirty="0">
                <a:latin typeface="Calibri"/>
                <a:cs typeface="Calibri"/>
              </a:rPr>
              <a:t> </a:t>
            </a:r>
            <a:r>
              <a:rPr sz="2400" spc="-11" dirty="0">
                <a:latin typeface="Calibri"/>
                <a:cs typeface="Calibri"/>
              </a:rPr>
              <a:t>providers.</a:t>
            </a:r>
            <a:endParaRPr sz="2400" dirty="0">
              <a:latin typeface="Calibri"/>
              <a:cs typeface="Calibri"/>
            </a:endParaRPr>
          </a:p>
          <a:p>
            <a:pPr marL="523875" lvl="1" indent="-171926">
              <a:spcBef>
                <a:spcPts val="135"/>
              </a:spcBef>
              <a:buFont typeface="Arial MT"/>
              <a:buChar char="•"/>
              <a:tabLst>
                <a:tab pos="524351" algn="l"/>
              </a:tabLst>
            </a:pPr>
            <a:r>
              <a:rPr sz="2400" spc="-8" dirty="0">
                <a:latin typeface="Calibri"/>
                <a:cs typeface="Calibri"/>
              </a:rPr>
              <a:t>They</a:t>
            </a:r>
            <a:r>
              <a:rPr sz="2400" dirty="0">
                <a:latin typeface="Calibri"/>
                <a:cs typeface="Calibri"/>
              </a:rPr>
              <a:t> </a:t>
            </a:r>
            <a:r>
              <a:rPr sz="2400" spc="-15" dirty="0">
                <a:latin typeface="Calibri"/>
                <a:cs typeface="Calibri"/>
              </a:rPr>
              <a:t>have</a:t>
            </a:r>
            <a:r>
              <a:rPr sz="2400" spc="4" dirty="0">
                <a:latin typeface="Calibri"/>
                <a:cs typeface="Calibri"/>
              </a:rPr>
              <a:t> </a:t>
            </a:r>
            <a:r>
              <a:rPr sz="2400" dirty="0">
                <a:latin typeface="Calibri"/>
                <a:cs typeface="Calibri"/>
              </a:rPr>
              <a:t>the</a:t>
            </a:r>
            <a:r>
              <a:rPr sz="2400" spc="4" dirty="0">
                <a:latin typeface="Calibri"/>
                <a:cs typeface="Calibri"/>
              </a:rPr>
              <a:t> </a:t>
            </a:r>
            <a:r>
              <a:rPr sz="2400" spc="-11" dirty="0">
                <a:latin typeface="Calibri"/>
                <a:cs typeface="Calibri"/>
              </a:rPr>
              <a:t>disadvantage</a:t>
            </a:r>
            <a:r>
              <a:rPr sz="2400" dirty="0">
                <a:latin typeface="Calibri"/>
                <a:cs typeface="Calibri"/>
              </a:rPr>
              <a:t> </a:t>
            </a:r>
            <a:r>
              <a:rPr sz="2400" spc="-4" dirty="0">
                <a:latin typeface="Calibri"/>
                <a:cs typeface="Calibri"/>
              </a:rPr>
              <a:t>of</a:t>
            </a:r>
            <a:r>
              <a:rPr sz="2400" dirty="0">
                <a:latin typeface="Calibri"/>
                <a:cs typeface="Calibri"/>
              </a:rPr>
              <a:t> </a:t>
            </a:r>
            <a:r>
              <a:rPr sz="2400" spc="-4" dirty="0">
                <a:latin typeface="Calibri"/>
                <a:cs typeface="Calibri"/>
              </a:rPr>
              <a:t>not</a:t>
            </a:r>
            <a:r>
              <a:rPr sz="2400" spc="-15" dirty="0">
                <a:latin typeface="Calibri"/>
                <a:cs typeface="Calibri"/>
              </a:rPr>
              <a:t> </a:t>
            </a:r>
            <a:r>
              <a:rPr sz="2400" spc="-4" dirty="0">
                <a:latin typeface="Calibri"/>
                <a:cs typeface="Calibri"/>
              </a:rPr>
              <a:t>being</a:t>
            </a:r>
            <a:r>
              <a:rPr sz="2400" dirty="0">
                <a:latin typeface="Calibri"/>
                <a:cs typeface="Calibri"/>
              </a:rPr>
              <a:t> able </a:t>
            </a:r>
            <a:r>
              <a:rPr sz="2400" spc="-15" dirty="0">
                <a:latin typeface="Calibri"/>
                <a:cs typeface="Calibri"/>
              </a:rPr>
              <a:t>to</a:t>
            </a:r>
            <a:r>
              <a:rPr sz="2400" spc="-8" dirty="0">
                <a:latin typeface="Calibri"/>
                <a:cs typeface="Calibri"/>
              </a:rPr>
              <a:t> </a:t>
            </a:r>
            <a:r>
              <a:rPr sz="2400" spc="-19" dirty="0">
                <a:latin typeface="Calibri"/>
                <a:cs typeface="Calibri"/>
              </a:rPr>
              <a:t>take</a:t>
            </a:r>
            <a:r>
              <a:rPr sz="2400" spc="-15" dirty="0">
                <a:latin typeface="Calibri"/>
                <a:cs typeface="Calibri"/>
              </a:rPr>
              <a:t> </a:t>
            </a:r>
            <a:r>
              <a:rPr sz="2400" spc="-11" dirty="0">
                <a:latin typeface="Calibri"/>
                <a:cs typeface="Calibri"/>
              </a:rPr>
              <a:t>advantage</a:t>
            </a:r>
            <a:r>
              <a:rPr sz="2400" spc="-8" dirty="0">
                <a:latin typeface="Calibri"/>
                <a:cs typeface="Calibri"/>
              </a:rPr>
              <a:t> </a:t>
            </a:r>
            <a:r>
              <a:rPr sz="2400" spc="-4" dirty="0">
                <a:latin typeface="Calibri"/>
                <a:cs typeface="Calibri"/>
              </a:rPr>
              <a:t>of</a:t>
            </a:r>
            <a:r>
              <a:rPr sz="2400" dirty="0">
                <a:latin typeface="Calibri"/>
                <a:cs typeface="Calibri"/>
              </a:rPr>
              <a:t> cloud</a:t>
            </a:r>
            <a:r>
              <a:rPr lang="en-US" sz="2400" dirty="0">
                <a:latin typeface="Calibri"/>
                <a:cs typeface="Calibri"/>
              </a:rPr>
              <a:t> </a:t>
            </a:r>
            <a:r>
              <a:rPr sz="2400" spc="-8" dirty="0">
                <a:latin typeface="Calibri"/>
                <a:cs typeface="Calibri"/>
              </a:rPr>
              <a:t>provider</a:t>
            </a:r>
            <a:r>
              <a:rPr sz="2400" spc="-15" dirty="0">
                <a:latin typeface="Calibri"/>
                <a:cs typeface="Calibri"/>
              </a:rPr>
              <a:t> </a:t>
            </a:r>
            <a:r>
              <a:rPr sz="2400" spc="-4" dirty="0">
                <a:latin typeface="Calibri"/>
                <a:cs typeface="Calibri"/>
              </a:rPr>
              <a:t>specific</a:t>
            </a:r>
            <a:r>
              <a:rPr sz="2400" spc="-19" dirty="0">
                <a:latin typeface="Calibri"/>
                <a:cs typeface="Calibri"/>
              </a:rPr>
              <a:t> </a:t>
            </a:r>
            <a:r>
              <a:rPr sz="2400" spc="-11" dirty="0">
                <a:latin typeface="Calibri"/>
                <a:cs typeface="Calibri"/>
              </a:rPr>
              <a:t>features.</a:t>
            </a:r>
            <a:endParaRPr sz="24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457200"/>
            <a:ext cx="6275546"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30" dirty="0"/>
              <a:t>End-to-end</a:t>
            </a:r>
            <a:r>
              <a:rPr spc="-75" dirty="0"/>
              <a:t> </a:t>
            </a:r>
            <a:r>
              <a:rPr spc="-34" dirty="0"/>
              <a:t>deployment</a:t>
            </a:r>
            <a:r>
              <a:rPr spc="-53" dirty="0"/>
              <a:t> </a:t>
            </a:r>
            <a:r>
              <a:rPr spc="-23" dirty="0"/>
              <a:t>pipeline</a:t>
            </a:r>
            <a:r>
              <a:rPr spc="-109" dirty="0"/>
              <a:t> </a:t>
            </a:r>
            <a:r>
              <a:rPr spc="-23" dirty="0"/>
              <a:t>tools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12</a:t>
            </a:fld>
            <a:endParaRPr dirty="0"/>
          </a:p>
        </p:txBody>
      </p:sp>
      <p:sp>
        <p:nvSpPr>
          <p:cNvPr id="3" name="object 3"/>
          <p:cNvSpPr txBox="1"/>
          <p:nvPr/>
        </p:nvSpPr>
        <p:spPr>
          <a:xfrm>
            <a:off x="687704" y="2174674"/>
            <a:ext cx="7693343" cy="2827537"/>
          </a:xfrm>
          <a:prstGeom prst="rect">
            <a:avLst/>
          </a:prstGeom>
        </p:spPr>
        <p:txBody>
          <a:bodyPr vert="horz" wrap="square" lIns="0" tIns="36671" rIns="0" bIns="0" rtlCol="0">
            <a:spAutoFit/>
          </a:bodyPr>
          <a:lstStyle/>
          <a:p>
            <a:pPr marL="180975" indent="-171450">
              <a:spcBef>
                <a:spcPts val="289"/>
              </a:spcBef>
              <a:buFont typeface="Arial MT"/>
              <a:buChar char="•"/>
              <a:tabLst>
                <a:tab pos="180975" algn="l"/>
              </a:tabLst>
            </a:pPr>
            <a:r>
              <a:rPr sz="2400" spc="-4" dirty="0">
                <a:latin typeface="Calibri"/>
                <a:cs typeface="Calibri"/>
              </a:rPr>
              <a:t>Expect</a:t>
            </a:r>
            <a:r>
              <a:rPr sz="2400" spc="-8" dirty="0">
                <a:latin typeface="Calibri"/>
                <a:cs typeface="Calibri"/>
              </a:rPr>
              <a:t> </a:t>
            </a:r>
            <a:r>
              <a:rPr sz="2400" spc="-4" dirty="0">
                <a:latin typeface="Calibri"/>
                <a:cs typeface="Calibri"/>
              </a:rPr>
              <a:t>the</a:t>
            </a:r>
            <a:r>
              <a:rPr sz="2400" spc="-8" dirty="0">
                <a:latin typeface="Calibri"/>
                <a:cs typeface="Calibri"/>
              </a:rPr>
              <a:t> </a:t>
            </a:r>
            <a:r>
              <a:rPr sz="2400" spc="-11" dirty="0">
                <a:latin typeface="Calibri"/>
                <a:cs typeface="Calibri"/>
              </a:rPr>
              <a:t>growth</a:t>
            </a:r>
            <a:r>
              <a:rPr sz="2400" dirty="0">
                <a:latin typeface="Calibri"/>
                <a:cs typeface="Calibri"/>
              </a:rPr>
              <a:t> </a:t>
            </a:r>
            <a:r>
              <a:rPr sz="2400" spc="-4" dirty="0">
                <a:latin typeface="Calibri"/>
                <a:cs typeface="Calibri"/>
              </a:rPr>
              <a:t>of end-to-end</a:t>
            </a:r>
            <a:r>
              <a:rPr sz="2400" spc="34" dirty="0">
                <a:latin typeface="Calibri"/>
                <a:cs typeface="Calibri"/>
              </a:rPr>
              <a:t> </a:t>
            </a:r>
            <a:r>
              <a:rPr sz="2400" spc="-8" dirty="0">
                <a:latin typeface="Calibri"/>
                <a:cs typeface="Calibri"/>
              </a:rPr>
              <a:t>deployment</a:t>
            </a:r>
            <a:r>
              <a:rPr sz="2400" spc="11" dirty="0">
                <a:latin typeface="Calibri"/>
                <a:cs typeface="Calibri"/>
              </a:rPr>
              <a:t> </a:t>
            </a:r>
            <a:r>
              <a:rPr sz="2400" spc="-8" dirty="0">
                <a:latin typeface="Calibri"/>
                <a:cs typeface="Calibri"/>
              </a:rPr>
              <a:t>pipeline</a:t>
            </a:r>
            <a:r>
              <a:rPr sz="2400" spc="23" dirty="0">
                <a:latin typeface="Calibri"/>
                <a:cs typeface="Calibri"/>
              </a:rPr>
              <a:t> </a:t>
            </a:r>
            <a:r>
              <a:rPr sz="2400" spc="-8" dirty="0">
                <a:latin typeface="Calibri"/>
                <a:cs typeface="Calibri"/>
              </a:rPr>
              <a:t>tools.</a:t>
            </a:r>
            <a:endParaRPr sz="2400" dirty="0">
              <a:latin typeface="Calibri"/>
              <a:cs typeface="Calibri"/>
            </a:endParaRPr>
          </a:p>
          <a:p>
            <a:pPr marL="523875" marR="37624" lvl="1" indent="-171450">
              <a:spcBef>
                <a:spcPts val="431"/>
              </a:spcBef>
              <a:buFont typeface="Arial MT"/>
              <a:buChar char="•"/>
              <a:tabLst>
                <a:tab pos="575310" algn="l"/>
                <a:tab pos="575786" algn="l"/>
              </a:tabLst>
            </a:pPr>
            <a:r>
              <a:rPr sz="2400" dirty="0"/>
              <a:t>	</a:t>
            </a:r>
            <a:r>
              <a:rPr sz="2400" spc="-19" dirty="0">
                <a:latin typeface="Calibri"/>
                <a:cs typeface="Calibri"/>
              </a:rPr>
              <a:t>Currently, </a:t>
            </a:r>
            <a:r>
              <a:rPr sz="2400" spc="-8" dirty="0">
                <a:latin typeface="Calibri"/>
                <a:cs typeface="Calibri"/>
              </a:rPr>
              <a:t>specialized tools</a:t>
            </a:r>
            <a:r>
              <a:rPr sz="2400" spc="4" dirty="0">
                <a:latin typeface="Calibri"/>
                <a:cs typeface="Calibri"/>
              </a:rPr>
              <a:t> </a:t>
            </a:r>
            <a:r>
              <a:rPr sz="2400" spc="-11" dirty="0">
                <a:latin typeface="Calibri"/>
                <a:cs typeface="Calibri"/>
              </a:rPr>
              <a:t>exist</a:t>
            </a:r>
            <a:r>
              <a:rPr sz="2400" spc="-23" dirty="0">
                <a:latin typeface="Calibri"/>
                <a:cs typeface="Calibri"/>
              </a:rPr>
              <a:t> </a:t>
            </a:r>
            <a:r>
              <a:rPr sz="2400" spc="-15" dirty="0">
                <a:latin typeface="Calibri"/>
                <a:cs typeface="Calibri"/>
              </a:rPr>
              <a:t>for</a:t>
            </a:r>
            <a:r>
              <a:rPr sz="2400" spc="-4" dirty="0">
                <a:latin typeface="Calibri"/>
                <a:cs typeface="Calibri"/>
              </a:rPr>
              <a:t> </a:t>
            </a:r>
            <a:r>
              <a:rPr sz="2400" spc="-15" dirty="0">
                <a:latin typeface="Calibri"/>
                <a:cs typeface="Calibri"/>
              </a:rPr>
              <a:t>different</a:t>
            </a:r>
            <a:r>
              <a:rPr sz="2400" spc="8" dirty="0">
                <a:latin typeface="Calibri"/>
                <a:cs typeface="Calibri"/>
              </a:rPr>
              <a:t> </a:t>
            </a:r>
            <a:r>
              <a:rPr sz="2400" spc="-4" dirty="0">
                <a:latin typeface="Calibri"/>
                <a:cs typeface="Calibri"/>
              </a:rPr>
              <a:t>portions </a:t>
            </a:r>
            <a:r>
              <a:rPr sz="2400" spc="-8" dirty="0">
                <a:latin typeface="Calibri"/>
                <a:cs typeface="Calibri"/>
              </a:rPr>
              <a:t>of</a:t>
            </a:r>
            <a:r>
              <a:rPr sz="2400" spc="8" dirty="0">
                <a:latin typeface="Calibri"/>
                <a:cs typeface="Calibri"/>
              </a:rPr>
              <a:t> </a:t>
            </a:r>
            <a:r>
              <a:rPr sz="2400" dirty="0">
                <a:latin typeface="Calibri"/>
                <a:cs typeface="Calibri"/>
              </a:rPr>
              <a:t>the </a:t>
            </a:r>
            <a:r>
              <a:rPr sz="2400" spc="-8" dirty="0">
                <a:latin typeface="Calibri"/>
                <a:cs typeface="Calibri"/>
              </a:rPr>
              <a:t>DevOps</a:t>
            </a:r>
            <a:r>
              <a:rPr sz="2400" dirty="0">
                <a:latin typeface="Calibri"/>
                <a:cs typeface="Calibri"/>
              </a:rPr>
              <a:t> </a:t>
            </a:r>
            <a:r>
              <a:rPr sz="2400" spc="-8" dirty="0">
                <a:latin typeface="Calibri"/>
                <a:cs typeface="Calibri"/>
              </a:rPr>
              <a:t>process </a:t>
            </a:r>
            <a:r>
              <a:rPr sz="2400" spc="-394" dirty="0">
                <a:latin typeface="Calibri"/>
                <a:cs typeface="Calibri"/>
              </a:rPr>
              <a:t> </a:t>
            </a:r>
            <a:r>
              <a:rPr sz="2400" spc="-8" dirty="0">
                <a:latin typeface="Calibri"/>
                <a:cs typeface="Calibri"/>
              </a:rPr>
              <a:t>cycle</a:t>
            </a:r>
            <a:endParaRPr sz="2400" dirty="0">
              <a:latin typeface="Calibri"/>
              <a:cs typeface="Calibri"/>
            </a:endParaRPr>
          </a:p>
          <a:p>
            <a:pPr marL="180975" marR="3810" indent="-171450">
              <a:spcBef>
                <a:spcPts val="727"/>
              </a:spcBef>
              <a:buFont typeface="Arial MT"/>
              <a:buChar char="•"/>
              <a:tabLst>
                <a:tab pos="180975" algn="l"/>
              </a:tabLst>
            </a:pPr>
            <a:r>
              <a:rPr sz="2400" spc="-53" dirty="0">
                <a:latin typeface="Calibri"/>
                <a:cs typeface="Calibri"/>
              </a:rPr>
              <a:t>Tool</a:t>
            </a:r>
            <a:r>
              <a:rPr sz="2400" spc="-4" dirty="0">
                <a:latin typeface="Calibri"/>
                <a:cs typeface="Calibri"/>
              </a:rPr>
              <a:t> chains</a:t>
            </a:r>
            <a:r>
              <a:rPr sz="2400" spc="15" dirty="0">
                <a:latin typeface="Calibri"/>
                <a:cs typeface="Calibri"/>
              </a:rPr>
              <a:t> </a:t>
            </a:r>
            <a:r>
              <a:rPr sz="2400" spc="-15" dirty="0">
                <a:latin typeface="Calibri"/>
                <a:cs typeface="Calibri"/>
              </a:rPr>
              <a:t>from</a:t>
            </a:r>
            <a:r>
              <a:rPr sz="2400" spc="8" dirty="0">
                <a:latin typeface="Calibri"/>
                <a:cs typeface="Calibri"/>
              </a:rPr>
              <a:t> </a:t>
            </a:r>
            <a:r>
              <a:rPr sz="2400" spc="-4" dirty="0">
                <a:latin typeface="Calibri"/>
                <a:cs typeface="Calibri"/>
              </a:rPr>
              <a:t>a </a:t>
            </a:r>
            <a:r>
              <a:rPr sz="2400" spc="-8" dirty="0">
                <a:latin typeface="Calibri"/>
                <a:cs typeface="Calibri"/>
              </a:rPr>
              <a:t>single</a:t>
            </a:r>
            <a:r>
              <a:rPr sz="2400" spc="11" dirty="0">
                <a:latin typeface="Calibri"/>
                <a:cs typeface="Calibri"/>
              </a:rPr>
              <a:t> </a:t>
            </a:r>
            <a:r>
              <a:rPr sz="2400" spc="-8" dirty="0">
                <a:latin typeface="Calibri"/>
                <a:cs typeface="Calibri"/>
              </a:rPr>
              <a:t>vendor</a:t>
            </a:r>
            <a:r>
              <a:rPr sz="2400" spc="11" dirty="0">
                <a:latin typeface="Calibri"/>
                <a:cs typeface="Calibri"/>
              </a:rPr>
              <a:t> </a:t>
            </a:r>
            <a:r>
              <a:rPr sz="2400" spc="-8" dirty="0">
                <a:latin typeface="Calibri"/>
                <a:cs typeface="Calibri"/>
              </a:rPr>
              <a:t>that</a:t>
            </a:r>
            <a:r>
              <a:rPr sz="2400" spc="11" dirty="0">
                <a:latin typeface="Calibri"/>
                <a:cs typeface="Calibri"/>
              </a:rPr>
              <a:t> </a:t>
            </a:r>
            <a:r>
              <a:rPr sz="2400" spc="-11" dirty="0">
                <a:latin typeface="Calibri"/>
                <a:cs typeface="Calibri"/>
              </a:rPr>
              <a:t>are</a:t>
            </a:r>
            <a:r>
              <a:rPr sz="2400" spc="-8" dirty="0">
                <a:latin typeface="Calibri"/>
                <a:cs typeface="Calibri"/>
              </a:rPr>
              <a:t> </a:t>
            </a:r>
            <a:r>
              <a:rPr sz="2400" spc="-15" dirty="0">
                <a:latin typeface="Calibri"/>
                <a:cs typeface="Calibri"/>
              </a:rPr>
              <a:t>integrated</a:t>
            </a:r>
            <a:r>
              <a:rPr sz="2400" spc="4" dirty="0">
                <a:latin typeface="Calibri"/>
                <a:cs typeface="Calibri"/>
              </a:rPr>
              <a:t> </a:t>
            </a:r>
            <a:r>
              <a:rPr sz="2400" spc="-4" dirty="0">
                <a:latin typeface="Calibri"/>
                <a:cs typeface="Calibri"/>
              </a:rPr>
              <a:t>and</a:t>
            </a:r>
            <a:r>
              <a:rPr sz="2400" dirty="0">
                <a:latin typeface="Calibri"/>
                <a:cs typeface="Calibri"/>
              </a:rPr>
              <a:t> </a:t>
            </a:r>
            <a:r>
              <a:rPr sz="2400" spc="-8" dirty="0">
                <a:latin typeface="Calibri"/>
                <a:cs typeface="Calibri"/>
              </a:rPr>
              <a:t>that</a:t>
            </a:r>
            <a:r>
              <a:rPr sz="2400" spc="11" dirty="0">
                <a:latin typeface="Calibri"/>
                <a:cs typeface="Calibri"/>
              </a:rPr>
              <a:t> </a:t>
            </a:r>
            <a:r>
              <a:rPr sz="2400" spc="-11" dirty="0">
                <a:latin typeface="Calibri"/>
                <a:cs typeface="Calibri"/>
              </a:rPr>
              <a:t>cover </a:t>
            </a:r>
            <a:r>
              <a:rPr sz="2400" spc="-4" dirty="0">
                <a:latin typeface="Calibri"/>
                <a:cs typeface="Calibri"/>
              </a:rPr>
              <a:t>all </a:t>
            </a:r>
            <a:r>
              <a:rPr sz="2400" spc="-461" dirty="0">
                <a:latin typeface="Calibri"/>
                <a:cs typeface="Calibri"/>
              </a:rPr>
              <a:t> </a:t>
            </a:r>
            <a:r>
              <a:rPr sz="2400" spc="-4" dirty="0">
                <a:latin typeface="Calibri"/>
                <a:cs typeface="Calibri"/>
              </a:rPr>
              <a:t>or</a:t>
            </a:r>
            <a:r>
              <a:rPr sz="2400" spc="-8" dirty="0">
                <a:latin typeface="Calibri"/>
                <a:cs typeface="Calibri"/>
              </a:rPr>
              <a:t> </a:t>
            </a:r>
            <a:r>
              <a:rPr sz="2400" dirty="0">
                <a:latin typeface="Calibri"/>
                <a:cs typeface="Calibri"/>
              </a:rPr>
              <a:t>much</a:t>
            </a:r>
            <a:r>
              <a:rPr sz="2400" spc="26" dirty="0">
                <a:latin typeface="Calibri"/>
                <a:cs typeface="Calibri"/>
              </a:rPr>
              <a:t> </a:t>
            </a:r>
            <a:r>
              <a:rPr sz="2400" spc="-4" dirty="0">
                <a:latin typeface="Calibri"/>
                <a:cs typeface="Calibri"/>
              </a:rPr>
              <a:t>of</a:t>
            </a:r>
            <a:r>
              <a:rPr sz="2400" spc="4" dirty="0">
                <a:latin typeface="Calibri"/>
                <a:cs typeface="Calibri"/>
              </a:rPr>
              <a:t> </a:t>
            </a:r>
            <a:r>
              <a:rPr sz="2400" spc="-4" dirty="0">
                <a:latin typeface="Calibri"/>
                <a:cs typeface="Calibri"/>
              </a:rPr>
              <a:t>the </a:t>
            </a:r>
            <a:r>
              <a:rPr sz="2400" spc="-8" dirty="0">
                <a:latin typeface="Calibri"/>
                <a:cs typeface="Calibri"/>
              </a:rPr>
              <a:t>cycle</a:t>
            </a:r>
            <a:r>
              <a:rPr sz="2400" spc="-4" dirty="0">
                <a:latin typeface="Calibri"/>
                <a:cs typeface="Calibri"/>
              </a:rPr>
              <a:t> will</a:t>
            </a:r>
            <a:r>
              <a:rPr sz="2400" spc="8" dirty="0">
                <a:latin typeface="Calibri"/>
                <a:cs typeface="Calibri"/>
              </a:rPr>
              <a:t> </a:t>
            </a:r>
            <a:r>
              <a:rPr sz="2400" spc="-8" dirty="0">
                <a:latin typeface="Calibri"/>
                <a:cs typeface="Calibri"/>
              </a:rPr>
              <a:t>become</a:t>
            </a:r>
            <a:r>
              <a:rPr sz="2400" dirty="0">
                <a:latin typeface="Calibri"/>
                <a:cs typeface="Calibri"/>
              </a:rPr>
              <a:t> </a:t>
            </a:r>
            <a:r>
              <a:rPr sz="2400" spc="-8" dirty="0">
                <a:latin typeface="Calibri"/>
                <a:cs typeface="Calibri"/>
              </a:rPr>
              <a:t>common.</a:t>
            </a:r>
            <a:endParaRPr sz="2400" dirty="0">
              <a:latin typeface="Calibri"/>
              <a:cs typeface="Calibri"/>
            </a:endParaRPr>
          </a:p>
          <a:p>
            <a:pPr marL="180975" indent="-171450">
              <a:spcBef>
                <a:spcPts val="469"/>
              </a:spcBef>
              <a:buFont typeface="Arial MT"/>
              <a:buChar char="•"/>
              <a:tabLst>
                <a:tab pos="180975" algn="l"/>
              </a:tabLst>
            </a:pPr>
            <a:r>
              <a:rPr sz="2400" spc="-8" dirty="0">
                <a:latin typeface="Calibri"/>
                <a:cs typeface="Calibri"/>
              </a:rPr>
              <a:t>Expect</a:t>
            </a:r>
            <a:r>
              <a:rPr sz="2400" spc="-4" dirty="0">
                <a:latin typeface="Calibri"/>
                <a:cs typeface="Calibri"/>
              </a:rPr>
              <a:t> </a:t>
            </a:r>
            <a:r>
              <a:rPr sz="2400" spc="-11" dirty="0">
                <a:latin typeface="Calibri"/>
                <a:cs typeface="Calibri"/>
              </a:rPr>
              <a:t>to</a:t>
            </a:r>
            <a:r>
              <a:rPr sz="2400" spc="-4" dirty="0">
                <a:latin typeface="Calibri"/>
                <a:cs typeface="Calibri"/>
              </a:rPr>
              <a:t> </a:t>
            </a:r>
            <a:r>
              <a:rPr sz="2400" spc="-8" dirty="0">
                <a:latin typeface="Calibri"/>
                <a:cs typeface="Calibri"/>
              </a:rPr>
              <a:t>see</a:t>
            </a:r>
            <a:r>
              <a:rPr sz="2400" dirty="0">
                <a:latin typeface="Calibri"/>
                <a:cs typeface="Calibri"/>
              </a:rPr>
              <a:t> </a:t>
            </a:r>
            <a:r>
              <a:rPr sz="2400" spc="-4" dirty="0">
                <a:latin typeface="Calibri"/>
                <a:cs typeface="Calibri"/>
              </a:rPr>
              <a:t>the</a:t>
            </a:r>
            <a:r>
              <a:rPr sz="2400" spc="4" dirty="0">
                <a:latin typeface="Calibri"/>
                <a:cs typeface="Calibri"/>
              </a:rPr>
              <a:t> </a:t>
            </a:r>
            <a:r>
              <a:rPr sz="2400" spc="-8" dirty="0">
                <a:latin typeface="Calibri"/>
                <a:cs typeface="Calibri"/>
              </a:rPr>
              <a:t>emergence</a:t>
            </a:r>
            <a:r>
              <a:rPr sz="2400" dirty="0">
                <a:latin typeface="Calibri"/>
                <a:cs typeface="Calibri"/>
              </a:rPr>
              <a:t> </a:t>
            </a:r>
            <a:r>
              <a:rPr sz="2400" spc="-4" dirty="0">
                <a:latin typeface="Calibri"/>
                <a:cs typeface="Calibri"/>
              </a:rPr>
              <a:t>of </a:t>
            </a:r>
            <a:r>
              <a:rPr sz="2400" spc="-11" dirty="0">
                <a:latin typeface="Calibri"/>
                <a:cs typeface="Calibri"/>
              </a:rPr>
              <a:t>tool</a:t>
            </a:r>
            <a:r>
              <a:rPr sz="2400" spc="-4" dirty="0">
                <a:latin typeface="Calibri"/>
                <a:cs typeface="Calibri"/>
              </a:rPr>
              <a:t> language</a:t>
            </a:r>
            <a:r>
              <a:rPr sz="2400" dirty="0">
                <a:latin typeface="Calibri"/>
                <a:cs typeface="Calibri"/>
              </a:rPr>
              <a:t> </a:t>
            </a:r>
            <a:r>
              <a:rPr sz="2400" spc="-15" dirty="0">
                <a:latin typeface="Calibri"/>
                <a:cs typeface="Calibri"/>
              </a:rPr>
              <a:t>translators</a:t>
            </a:r>
            <a:r>
              <a:rPr sz="2400" spc="15" dirty="0">
                <a:latin typeface="Calibri"/>
                <a:cs typeface="Calibri"/>
              </a:rPr>
              <a:t> </a:t>
            </a:r>
            <a:r>
              <a:rPr sz="2400" spc="-8" dirty="0">
                <a:latin typeface="Calibri"/>
                <a:cs typeface="Calibri"/>
              </a:rPr>
              <a:t>that</a:t>
            </a:r>
            <a:r>
              <a:rPr lang="en-US" sz="2400" spc="-8" dirty="0">
                <a:latin typeface="Calibri"/>
                <a:cs typeface="Calibri"/>
              </a:rPr>
              <a:t> </a:t>
            </a:r>
            <a:r>
              <a:rPr sz="2400" spc="-11" dirty="0">
                <a:latin typeface="Calibri"/>
                <a:cs typeface="Calibri"/>
              </a:rPr>
              <a:t>translate</a:t>
            </a:r>
            <a:r>
              <a:rPr sz="2400" dirty="0">
                <a:latin typeface="Calibri"/>
                <a:cs typeface="Calibri"/>
              </a:rPr>
              <a:t> </a:t>
            </a:r>
            <a:r>
              <a:rPr sz="2400" spc="-15" dirty="0">
                <a:latin typeface="Calibri"/>
                <a:cs typeface="Calibri"/>
              </a:rPr>
              <a:t>from</a:t>
            </a:r>
            <a:r>
              <a:rPr sz="2400" spc="8" dirty="0">
                <a:latin typeface="Calibri"/>
                <a:cs typeface="Calibri"/>
              </a:rPr>
              <a:t> </a:t>
            </a:r>
            <a:r>
              <a:rPr sz="2400" spc="-4" dirty="0">
                <a:latin typeface="Calibri"/>
                <a:cs typeface="Calibri"/>
              </a:rPr>
              <a:t>one</a:t>
            </a:r>
            <a:r>
              <a:rPr sz="2400" spc="8" dirty="0">
                <a:latin typeface="Calibri"/>
                <a:cs typeface="Calibri"/>
              </a:rPr>
              <a:t> </a:t>
            </a:r>
            <a:r>
              <a:rPr sz="2400" spc="-11" dirty="0">
                <a:latin typeface="Calibri"/>
                <a:cs typeface="Calibri"/>
              </a:rPr>
              <a:t>vendor’s</a:t>
            </a:r>
            <a:r>
              <a:rPr sz="2400" spc="26" dirty="0">
                <a:latin typeface="Calibri"/>
                <a:cs typeface="Calibri"/>
              </a:rPr>
              <a:t> </a:t>
            </a:r>
            <a:r>
              <a:rPr sz="2400" spc="-8" dirty="0">
                <a:latin typeface="Calibri"/>
                <a:cs typeface="Calibri"/>
              </a:rPr>
              <a:t>tool</a:t>
            </a:r>
            <a:r>
              <a:rPr sz="2400" spc="-4" dirty="0">
                <a:latin typeface="Calibri"/>
                <a:cs typeface="Calibri"/>
              </a:rPr>
              <a:t> chain</a:t>
            </a:r>
            <a:r>
              <a:rPr sz="2400" spc="4" dirty="0">
                <a:latin typeface="Calibri"/>
                <a:cs typeface="Calibri"/>
              </a:rPr>
              <a:t> </a:t>
            </a:r>
            <a:r>
              <a:rPr sz="2400" spc="-11" dirty="0">
                <a:latin typeface="Calibri"/>
                <a:cs typeface="Calibri"/>
              </a:rPr>
              <a:t>to</a:t>
            </a:r>
            <a:r>
              <a:rPr sz="2400" spc="-4" dirty="0">
                <a:latin typeface="Calibri"/>
                <a:cs typeface="Calibri"/>
              </a:rPr>
              <a:t> </a:t>
            </a:r>
            <a:r>
              <a:rPr sz="2400" spc="-30" dirty="0">
                <a:latin typeface="Calibri"/>
                <a:cs typeface="Calibri"/>
              </a:rPr>
              <a:t>another.</a:t>
            </a:r>
            <a:endParaRPr sz="24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381000"/>
            <a:ext cx="3720941"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19" dirty="0"/>
              <a:t>Use</a:t>
            </a:r>
            <a:r>
              <a:rPr spc="-83" dirty="0"/>
              <a:t> </a:t>
            </a:r>
            <a:r>
              <a:rPr spc="-30" dirty="0"/>
              <a:t>open-source</a:t>
            </a:r>
            <a:r>
              <a:rPr spc="-83" dirty="0"/>
              <a:t> </a:t>
            </a:r>
            <a:r>
              <a:rPr spc="-23" dirty="0"/>
              <a:t>tools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13</a:t>
            </a:fld>
            <a:endParaRPr dirty="0"/>
          </a:p>
        </p:txBody>
      </p:sp>
      <p:sp>
        <p:nvSpPr>
          <p:cNvPr id="3" name="object 3"/>
          <p:cNvSpPr txBox="1"/>
          <p:nvPr/>
        </p:nvSpPr>
        <p:spPr>
          <a:xfrm>
            <a:off x="687704" y="2202142"/>
            <a:ext cx="7681913" cy="2466861"/>
          </a:xfrm>
          <a:prstGeom prst="rect">
            <a:avLst/>
          </a:prstGeom>
        </p:spPr>
        <p:txBody>
          <a:bodyPr vert="horz" wrap="square" lIns="0" tIns="45244" rIns="0" bIns="0" rtlCol="0">
            <a:spAutoFit/>
          </a:bodyPr>
          <a:lstStyle/>
          <a:p>
            <a:pPr marL="180975" marR="572453" indent="-171450">
              <a:spcBef>
                <a:spcPts val="356"/>
              </a:spcBef>
              <a:buFont typeface="Arial MT"/>
              <a:buChar char="•"/>
              <a:tabLst>
                <a:tab pos="180975" algn="l"/>
              </a:tabLst>
            </a:pPr>
            <a:r>
              <a:rPr sz="2400" spc="-8" dirty="0">
                <a:latin typeface="Calibri"/>
                <a:cs typeface="Calibri"/>
              </a:rPr>
              <a:t>Successful</a:t>
            </a:r>
            <a:r>
              <a:rPr sz="2400" spc="23" dirty="0">
                <a:latin typeface="Calibri"/>
                <a:cs typeface="Calibri"/>
              </a:rPr>
              <a:t> </a:t>
            </a:r>
            <a:r>
              <a:rPr sz="2400" spc="-11" dirty="0">
                <a:latin typeface="Calibri"/>
                <a:cs typeface="Calibri"/>
              </a:rPr>
              <a:t>open-source</a:t>
            </a:r>
            <a:r>
              <a:rPr sz="2400" spc="34" dirty="0">
                <a:latin typeface="Calibri"/>
                <a:cs typeface="Calibri"/>
              </a:rPr>
              <a:t> </a:t>
            </a:r>
            <a:r>
              <a:rPr sz="2400" spc="-8" dirty="0">
                <a:latin typeface="Calibri"/>
                <a:cs typeface="Calibri"/>
              </a:rPr>
              <a:t>tools</a:t>
            </a:r>
            <a:r>
              <a:rPr sz="2400" spc="4" dirty="0">
                <a:latin typeface="Calibri"/>
                <a:cs typeface="Calibri"/>
              </a:rPr>
              <a:t> </a:t>
            </a:r>
            <a:r>
              <a:rPr sz="2400" spc="-8" dirty="0">
                <a:latin typeface="Calibri"/>
                <a:cs typeface="Calibri"/>
              </a:rPr>
              <a:t>tend</a:t>
            </a:r>
            <a:r>
              <a:rPr sz="2400" spc="4" dirty="0">
                <a:latin typeface="Calibri"/>
                <a:cs typeface="Calibri"/>
              </a:rPr>
              <a:t> </a:t>
            </a:r>
            <a:r>
              <a:rPr sz="2400" spc="-15" dirty="0">
                <a:latin typeface="Calibri"/>
                <a:cs typeface="Calibri"/>
              </a:rPr>
              <a:t>to</a:t>
            </a:r>
            <a:r>
              <a:rPr sz="2400" spc="4" dirty="0">
                <a:latin typeface="Calibri"/>
                <a:cs typeface="Calibri"/>
              </a:rPr>
              <a:t> </a:t>
            </a:r>
            <a:r>
              <a:rPr sz="2400" spc="-19" dirty="0">
                <a:latin typeface="Calibri"/>
                <a:cs typeface="Calibri"/>
              </a:rPr>
              <a:t>have</a:t>
            </a:r>
            <a:r>
              <a:rPr sz="2400" spc="8" dirty="0">
                <a:latin typeface="Calibri"/>
                <a:cs typeface="Calibri"/>
              </a:rPr>
              <a:t> </a:t>
            </a:r>
            <a:r>
              <a:rPr sz="2400" spc="-4" dirty="0">
                <a:latin typeface="Calibri"/>
                <a:cs typeface="Calibri"/>
              </a:rPr>
              <a:t>a</a:t>
            </a:r>
            <a:r>
              <a:rPr sz="2400" spc="8" dirty="0">
                <a:latin typeface="Calibri"/>
                <a:cs typeface="Calibri"/>
              </a:rPr>
              <a:t> </a:t>
            </a:r>
            <a:r>
              <a:rPr sz="2400" spc="-8" dirty="0">
                <a:latin typeface="Calibri"/>
                <a:cs typeface="Calibri"/>
              </a:rPr>
              <a:t>longer</a:t>
            </a:r>
            <a:r>
              <a:rPr sz="2400" spc="8" dirty="0">
                <a:latin typeface="Calibri"/>
                <a:cs typeface="Calibri"/>
              </a:rPr>
              <a:t> </a:t>
            </a:r>
            <a:r>
              <a:rPr sz="2400" spc="-11" dirty="0">
                <a:latin typeface="Calibri"/>
                <a:cs typeface="Calibri"/>
              </a:rPr>
              <a:t>lifetime</a:t>
            </a:r>
            <a:r>
              <a:rPr sz="2400" spc="4" dirty="0">
                <a:latin typeface="Calibri"/>
                <a:cs typeface="Calibri"/>
              </a:rPr>
              <a:t> </a:t>
            </a:r>
            <a:r>
              <a:rPr sz="2400" spc="-4" dirty="0">
                <a:latin typeface="Calibri"/>
                <a:cs typeface="Calibri"/>
              </a:rPr>
              <a:t>than </a:t>
            </a:r>
            <a:r>
              <a:rPr sz="2400" spc="-461" dirty="0">
                <a:latin typeface="Calibri"/>
                <a:cs typeface="Calibri"/>
              </a:rPr>
              <a:t> </a:t>
            </a:r>
            <a:r>
              <a:rPr sz="2400" spc="-11" dirty="0">
                <a:latin typeface="Calibri"/>
                <a:cs typeface="Calibri"/>
              </a:rPr>
              <a:t>proprietary</a:t>
            </a:r>
            <a:r>
              <a:rPr sz="2400" spc="11" dirty="0">
                <a:latin typeface="Calibri"/>
                <a:cs typeface="Calibri"/>
              </a:rPr>
              <a:t> </a:t>
            </a:r>
            <a:r>
              <a:rPr sz="2400" spc="-8" dirty="0">
                <a:latin typeface="Calibri"/>
                <a:cs typeface="Calibri"/>
              </a:rPr>
              <a:t>tools.</a:t>
            </a:r>
            <a:endParaRPr sz="2400" dirty="0">
              <a:latin typeface="Calibri"/>
              <a:cs typeface="Calibri"/>
            </a:endParaRPr>
          </a:p>
          <a:p>
            <a:pPr marL="180975" marR="137636" indent="-171450">
              <a:spcBef>
                <a:spcPts val="754"/>
              </a:spcBef>
              <a:buFont typeface="Arial MT"/>
              <a:buChar char="•"/>
              <a:tabLst>
                <a:tab pos="180975" algn="l"/>
              </a:tabLst>
            </a:pPr>
            <a:r>
              <a:rPr sz="2400" spc="-4" dirty="0">
                <a:latin typeface="Calibri"/>
                <a:cs typeface="Calibri"/>
              </a:rPr>
              <a:t>These tools,</a:t>
            </a:r>
            <a:r>
              <a:rPr sz="2400" spc="8" dirty="0">
                <a:latin typeface="Calibri"/>
                <a:cs typeface="Calibri"/>
              </a:rPr>
              <a:t> </a:t>
            </a:r>
            <a:r>
              <a:rPr sz="2400" spc="-23" dirty="0">
                <a:latin typeface="Calibri"/>
                <a:cs typeface="Calibri"/>
              </a:rPr>
              <a:t>typically,</a:t>
            </a:r>
            <a:r>
              <a:rPr sz="2400" spc="34" dirty="0">
                <a:latin typeface="Calibri"/>
                <a:cs typeface="Calibri"/>
              </a:rPr>
              <a:t> </a:t>
            </a:r>
            <a:r>
              <a:rPr sz="2400" spc="-11" dirty="0">
                <a:latin typeface="Calibri"/>
                <a:cs typeface="Calibri"/>
              </a:rPr>
              <a:t>are</a:t>
            </a:r>
            <a:r>
              <a:rPr sz="2400" dirty="0">
                <a:latin typeface="Calibri"/>
                <a:cs typeface="Calibri"/>
              </a:rPr>
              <a:t> </a:t>
            </a:r>
            <a:r>
              <a:rPr sz="2400" spc="-8" dirty="0">
                <a:latin typeface="Calibri"/>
                <a:cs typeface="Calibri"/>
              </a:rPr>
              <a:t>supported</a:t>
            </a:r>
            <a:r>
              <a:rPr sz="2400" spc="41" dirty="0">
                <a:latin typeface="Calibri"/>
                <a:cs typeface="Calibri"/>
              </a:rPr>
              <a:t> </a:t>
            </a:r>
            <a:r>
              <a:rPr sz="2400" spc="-11" dirty="0">
                <a:latin typeface="Calibri"/>
                <a:cs typeface="Calibri"/>
              </a:rPr>
              <a:t>by</a:t>
            </a:r>
            <a:r>
              <a:rPr sz="2400" spc="8" dirty="0">
                <a:latin typeface="Calibri"/>
                <a:cs typeface="Calibri"/>
              </a:rPr>
              <a:t> </a:t>
            </a:r>
            <a:r>
              <a:rPr sz="2400" spc="-8" dirty="0">
                <a:latin typeface="Calibri"/>
                <a:cs typeface="Calibri"/>
              </a:rPr>
              <a:t>one</a:t>
            </a:r>
            <a:r>
              <a:rPr sz="2400" spc="15" dirty="0">
                <a:latin typeface="Calibri"/>
                <a:cs typeface="Calibri"/>
              </a:rPr>
              <a:t> </a:t>
            </a:r>
            <a:r>
              <a:rPr sz="2400" spc="-4" dirty="0">
                <a:latin typeface="Calibri"/>
                <a:cs typeface="Calibri"/>
              </a:rPr>
              <a:t>or </a:t>
            </a:r>
            <a:r>
              <a:rPr sz="2400" spc="-8" dirty="0">
                <a:latin typeface="Calibri"/>
                <a:cs typeface="Calibri"/>
              </a:rPr>
              <a:t>more</a:t>
            </a:r>
            <a:r>
              <a:rPr sz="2400" spc="4" dirty="0">
                <a:latin typeface="Calibri"/>
                <a:cs typeface="Calibri"/>
              </a:rPr>
              <a:t> </a:t>
            </a:r>
            <a:r>
              <a:rPr sz="2400" spc="-8" dirty="0">
                <a:latin typeface="Calibri"/>
                <a:cs typeface="Calibri"/>
              </a:rPr>
              <a:t>companies</a:t>
            </a:r>
            <a:r>
              <a:rPr sz="2400" spc="23" dirty="0">
                <a:latin typeface="Calibri"/>
                <a:cs typeface="Calibri"/>
              </a:rPr>
              <a:t> </a:t>
            </a:r>
            <a:r>
              <a:rPr sz="2400" spc="-8" dirty="0">
                <a:latin typeface="Calibri"/>
                <a:cs typeface="Calibri"/>
              </a:rPr>
              <a:t>that </a:t>
            </a:r>
            <a:r>
              <a:rPr sz="2400" spc="-465" dirty="0">
                <a:latin typeface="Calibri"/>
                <a:cs typeface="Calibri"/>
              </a:rPr>
              <a:t> </a:t>
            </a:r>
            <a:r>
              <a:rPr sz="2400" spc="-11" dirty="0">
                <a:latin typeface="Calibri"/>
                <a:cs typeface="Calibri"/>
              </a:rPr>
              <a:t>provide</a:t>
            </a:r>
            <a:r>
              <a:rPr sz="2400" spc="15" dirty="0">
                <a:latin typeface="Calibri"/>
                <a:cs typeface="Calibri"/>
              </a:rPr>
              <a:t> </a:t>
            </a:r>
            <a:r>
              <a:rPr sz="2400" spc="-8" dirty="0">
                <a:latin typeface="Calibri"/>
                <a:cs typeface="Calibri"/>
              </a:rPr>
              <a:t>employees</a:t>
            </a:r>
            <a:r>
              <a:rPr sz="2400" spc="19" dirty="0">
                <a:latin typeface="Calibri"/>
                <a:cs typeface="Calibri"/>
              </a:rPr>
              <a:t> </a:t>
            </a:r>
            <a:r>
              <a:rPr sz="2400" spc="-11" dirty="0">
                <a:latin typeface="Calibri"/>
                <a:cs typeface="Calibri"/>
              </a:rPr>
              <a:t>to</a:t>
            </a:r>
            <a:r>
              <a:rPr sz="2400" spc="-4" dirty="0">
                <a:latin typeface="Calibri"/>
                <a:cs typeface="Calibri"/>
              </a:rPr>
              <a:t> support</a:t>
            </a:r>
            <a:r>
              <a:rPr sz="2400" spc="30" dirty="0">
                <a:latin typeface="Calibri"/>
                <a:cs typeface="Calibri"/>
              </a:rPr>
              <a:t> </a:t>
            </a:r>
            <a:r>
              <a:rPr sz="2400" spc="-4" dirty="0">
                <a:latin typeface="Calibri"/>
                <a:cs typeface="Calibri"/>
              </a:rPr>
              <a:t>the</a:t>
            </a:r>
            <a:r>
              <a:rPr sz="2400" spc="4" dirty="0">
                <a:latin typeface="Calibri"/>
                <a:cs typeface="Calibri"/>
              </a:rPr>
              <a:t> </a:t>
            </a:r>
            <a:r>
              <a:rPr sz="2400" spc="-8" dirty="0">
                <a:latin typeface="Calibri"/>
                <a:cs typeface="Calibri"/>
              </a:rPr>
              <a:t>tool.</a:t>
            </a:r>
            <a:endParaRPr sz="2400" dirty="0">
              <a:latin typeface="Calibri"/>
              <a:cs typeface="Calibri"/>
            </a:endParaRPr>
          </a:p>
          <a:p>
            <a:pPr marL="180975" marR="3810" indent="-171450">
              <a:spcBef>
                <a:spcPts val="754"/>
              </a:spcBef>
              <a:buFont typeface="Arial MT"/>
              <a:buChar char="•"/>
              <a:tabLst>
                <a:tab pos="180975" algn="l"/>
              </a:tabLst>
            </a:pPr>
            <a:r>
              <a:rPr sz="2400" spc="-4" dirty="0">
                <a:latin typeface="Calibri"/>
                <a:cs typeface="Calibri"/>
              </a:rPr>
              <a:t>Using</a:t>
            </a:r>
            <a:r>
              <a:rPr sz="2400" spc="23" dirty="0">
                <a:latin typeface="Calibri"/>
                <a:cs typeface="Calibri"/>
              </a:rPr>
              <a:t> </a:t>
            </a:r>
            <a:r>
              <a:rPr sz="2400" spc="-11" dirty="0">
                <a:latin typeface="Calibri"/>
                <a:cs typeface="Calibri"/>
              </a:rPr>
              <a:t>open-source</a:t>
            </a:r>
            <a:r>
              <a:rPr sz="2400" spc="45" dirty="0">
                <a:latin typeface="Calibri"/>
                <a:cs typeface="Calibri"/>
              </a:rPr>
              <a:t> </a:t>
            </a:r>
            <a:r>
              <a:rPr sz="2400" spc="-11" dirty="0">
                <a:latin typeface="Calibri"/>
                <a:cs typeface="Calibri"/>
              </a:rPr>
              <a:t>tools</a:t>
            </a:r>
            <a:r>
              <a:rPr sz="2400" spc="4" dirty="0">
                <a:latin typeface="Calibri"/>
                <a:cs typeface="Calibri"/>
              </a:rPr>
              <a:t> </a:t>
            </a:r>
            <a:r>
              <a:rPr sz="2400" spc="-4" dirty="0">
                <a:latin typeface="Calibri"/>
                <a:cs typeface="Calibri"/>
              </a:rPr>
              <a:t>will</a:t>
            </a:r>
            <a:r>
              <a:rPr sz="2400" spc="11" dirty="0">
                <a:latin typeface="Calibri"/>
                <a:cs typeface="Calibri"/>
              </a:rPr>
              <a:t> </a:t>
            </a:r>
            <a:r>
              <a:rPr sz="2400" spc="-8" dirty="0">
                <a:latin typeface="Calibri"/>
                <a:cs typeface="Calibri"/>
              </a:rPr>
              <a:t>help</a:t>
            </a:r>
            <a:r>
              <a:rPr sz="2400" spc="19" dirty="0">
                <a:latin typeface="Calibri"/>
                <a:cs typeface="Calibri"/>
              </a:rPr>
              <a:t> </a:t>
            </a:r>
            <a:r>
              <a:rPr sz="2400" spc="-15" dirty="0">
                <a:latin typeface="Calibri"/>
                <a:cs typeface="Calibri"/>
              </a:rPr>
              <a:t>your</a:t>
            </a:r>
            <a:r>
              <a:rPr sz="2400" spc="19" dirty="0">
                <a:latin typeface="Calibri"/>
                <a:cs typeface="Calibri"/>
              </a:rPr>
              <a:t> </a:t>
            </a:r>
            <a:r>
              <a:rPr sz="2400" spc="-15" dirty="0">
                <a:latin typeface="Calibri"/>
                <a:cs typeface="Calibri"/>
              </a:rPr>
              <a:t>organization</a:t>
            </a:r>
            <a:r>
              <a:rPr sz="2400" dirty="0">
                <a:latin typeface="Calibri"/>
                <a:cs typeface="Calibri"/>
              </a:rPr>
              <a:t> </a:t>
            </a:r>
            <a:r>
              <a:rPr sz="2400" spc="-19" dirty="0">
                <a:latin typeface="Calibri"/>
                <a:cs typeface="Calibri"/>
              </a:rPr>
              <a:t>avoid</a:t>
            </a:r>
            <a:r>
              <a:rPr sz="2400" spc="11" dirty="0">
                <a:latin typeface="Calibri"/>
                <a:cs typeface="Calibri"/>
              </a:rPr>
              <a:t> </a:t>
            </a:r>
            <a:r>
              <a:rPr sz="2400" spc="-8" dirty="0">
                <a:latin typeface="Calibri"/>
                <a:cs typeface="Calibri"/>
              </a:rPr>
              <a:t>vendor</a:t>
            </a:r>
            <a:r>
              <a:rPr sz="2400" spc="19" dirty="0">
                <a:latin typeface="Calibri"/>
                <a:cs typeface="Calibri"/>
              </a:rPr>
              <a:t> </a:t>
            </a:r>
            <a:r>
              <a:rPr sz="2400" spc="-4" dirty="0">
                <a:latin typeface="Calibri"/>
                <a:cs typeface="Calibri"/>
              </a:rPr>
              <a:t>lock </a:t>
            </a:r>
            <a:r>
              <a:rPr sz="2400" spc="-465" dirty="0">
                <a:latin typeface="Calibri"/>
                <a:cs typeface="Calibri"/>
              </a:rPr>
              <a:t> </a:t>
            </a:r>
            <a:r>
              <a:rPr sz="2400" spc="-4" dirty="0">
                <a:latin typeface="Calibri"/>
                <a:cs typeface="Calibri"/>
              </a:rPr>
              <a:t>in.</a:t>
            </a:r>
            <a:endParaRPr sz="2400" dirty="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381000"/>
            <a:ext cx="5099685"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26" dirty="0"/>
              <a:t>Domain</a:t>
            </a:r>
            <a:r>
              <a:rPr spc="-90" dirty="0"/>
              <a:t> </a:t>
            </a:r>
            <a:r>
              <a:rPr spc="-23" dirty="0"/>
              <a:t>specific</a:t>
            </a:r>
            <a:r>
              <a:rPr spc="-71" dirty="0"/>
              <a:t> </a:t>
            </a:r>
            <a:r>
              <a:rPr spc="-34" dirty="0"/>
              <a:t>problem</a:t>
            </a:r>
            <a:r>
              <a:rPr spc="-105" dirty="0"/>
              <a:t> </a:t>
            </a:r>
            <a:r>
              <a:rPr spc="-26" dirty="0"/>
              <a:t>areas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14</a:t>
            </a:fld>
            <a:endParaRPr dirty="0"/>
          </a:p>
        </p:txBody>
      </p:sp>
      <p:sp>
        <p:nvSpPr>
          <p:cNvPr id="3" name="object 3"/>
          <p:cNvSpPr txBox="1"/>
          <p:nvPr/>
        </p:nvSpPr>
        <p:spPr>
          <a:xfrm>
            <a:off x="687705" y="2202142"/>
            <a:ext cx="7740491" cy="3154229"/>
          </a:xfrm>
          <a:prstGeom prst="rect">
            <a:avLst/>
          </a:prstGeom>
        </p:spPr>
        <p:txBody>
          <a:bodyPr vert="horz" wrap="square" lIns="0" tIns="45244" rIns="0" bIns="0" rtlCol="0">
            <a:spAutoFit/>
          </a:bodyPr>
          <a:lstStyle/>
          <a:p>
            <a:pPr marL="180975" marR="3810" indent="-171450">
              <a:spcBef>
                <a:spcPts val="356"/>
              </a:spcBef>
              <a:buFont typeface="Arial MT"/>
              <a:buChar char="•"/>
              <a:tabLst>
                <a:tab pos="180975" algn="l"/>
              </a:tabLst>
            </a:pPr>
            <a:r>
              <a:rPr sz="2400" spc="-4" dirty="0">
                <a:latin typeface="Calibri"/>
                <a:cs typeface="Calibri"/>
              </a:rPr>
              <a:t>Another</a:t>
            </a:r>
            <a:r>
              <a:rPr sz="2400" spc="23" dirty="0">
                <a:latin typeface="Calibri"/>
                <a:cs typeface="Calibri"/>
              </a:rPr>
              <a:t> </a:t>
            </a:r>
            <a:r>
              <a:rPr sz="2400" spc="-8" dirty="0">
                <a:latin typeface="Calibri"/>
                <a:cs typeface="Calibri"/>
              </a:rPr>
              <a:t>trend</a:t>
            </a:r>
            <a:r>
              <a:rPr sz="2400" spc="23" dirty="0">
                <a:latin typeface="Calibri"/>
                <a:cs typeface="Calibri"/>
              </a:rPr>
              <a:t> </a:t>
            </a:r>
            <a:r>
              <a:rPr sz="2400" spc="-8" dirty="0">
                <a:latin typeface="Calibri"/>
                <a:cs typeface="Calibri"/>
              </a:rPr>
              <a:t>that</a:t>
            </a:r>
            <a:r>
              <a:rPr sz="2400" spc="19" dirty="0">
                <a:latin typeface="Calibri"/>
                <a:cs typeface="Calibri"/>
              </a:rPr>
              <a:t> </a:t>
            </a:r>
            <a:r>
              <a:rPr sz="2400" spc="-4" dirty="0">
                <a:latin typeface="Calibri"/>
                <a:cs typeface="Calibri"/>
              </a:rPr>
              <a:t>will</a:t>
            </a:r>
            <a:r>
              <a:rPr sz="2400" spc="8" dirty="0">
                <a:latin typeface="Calibri"/>
                <a:cs typeface="Calibri"/>
              </a:rPr>
              <a:t> </a:t>
            </a:r>
            <a:r>
              <a:rPr sz="2400" spc="-11" dirty="0">
                <a:latin typeface="Calibri"/>
                <a:cs typeface="Calibri"/>
              </a:rPr>
              <a:t>gain</a:t>
            </a:r>
            <a:r>
              <a:rPr sz="2400" dirty="0">
                <a:latin typeface="Calibri"/>
                <a:cs typeface="Calibri"/>
              </a:rPr>
              <a:t> </a:t>
            </a:r>
            <a:r>
              <a:rPr sz="2400" spc="-11" dirty="0">
                <a:latin typeface="Calibri"/>
                <a:cs typeface="Calibri"/>
              </a:rPr>
              <a:t>prominence</a:t>
            </a:r>
            <a:r>
              <a:rPr sz="2400" spc="41" dirty="0">
                <a:latin typeface="Calibri"/>
                <a:cs typeface="Calibri"/>
              </a:rPr>
              <a:t> </a:t>
            </a:r>
            <a:r>
              <a:rPr sz="2400" spc="-4" dirty="0">
                <a:latin typeface="Calibri"/>
                <a:cs typeface="Calibri"/>
              </a:rPr>
              <a:t>in</a:t>
            </a:r>
            <a:r>
              <a:rPr sz="2400" spc="8" dirty="0">
                <a:latin typeface="Calibri"/>
                <a:cs typeface="Calibri"/>
              </a:rPr>
              <a:t> </a:t>
            </a:r>
            <a:r>
              <a:rPr sz="2400" spc="-4" dirty="0">
                <a:latin typeface="Calibri"/>
                <a:cs typeface="Calibri"/>
              </a:rPr>
              <a:t>the</a:t>
            </a:r>
            <a:r>
              <a:rPr sz="2400" spc="15" dirty="0">
                <a:latin typeface="Calibri"/>
                <a:cs typeface="Calibri"/>
              </a:rPr>
              <a:t> </a:t>
            </a:r>
            <a:r>
              <a:rPr sz="2400" spc="-11" dirty="0">
                <a:latin typeface="Calibri"/>
                <a:cs typeface="Calibri"/>
              </a:rPr>
              <a:t>future</a:t>
            </a:r>
            <a:r>
              <a:rPr sz="2400" spc="19" dirty="0">
                <a:latin typeface="Calibri"/>
                <a:cs typeface="Calibri"/>
              </a:rPr>
              <a:t> </a:t>
            </a:r>
            <a:r>
              <a:rPr sz="2400" spc="-4" dirty="0">
                <a:latin typeface="Calibri"/>
                <a:cs typeface="Calibri"/>
              </a:rPr>
              <a:t>is</a:t>
            </a:r>
            <a:r>
              <a:rPr sz="2400" spc="11" dirty="0">
                <a:latin typeface="Calibri"/>
                <a:cs typeface="Calibri"/>
              </a:rPr>
              <a:t> </a:t>
            </a:r>
            <a:r>
              <a:rPr sz="2400" spc="-4" dirty="0">
                <a:latin typeface="Calibri"/>
                <a:cs typeface="Calibri"/>
              </a:rPr>
              <a:t>the</a:t>
            </a:r>
            <a:r>
              <a:rPr sz="2400" spc="15" dirty="0">
                <a:latin typeface="Calibri"/>
                <a:cs typeface="Calibri"/>
              </a:rPr>
              <a:t> </a:t>
            </a:r>
            <a:r>
              <a:rPr sz="2400" spc="-11" dirty="0">
                <a:latin typeface="Calibri"/>
                <a:cs typeface="Calibri"/>
              </a:rPr>
              <a:t>growth</a:t>
            </a:r>
            <a:r>
              <a:rPr sz="2400" spc="11" dirty="0">
                <a:latin typeface="Calibri"/>
                <a:cs typeface="Calibri"/>
              </a:rPr>
              <a:t> </a:t>
            </a:r>
            <a:r>
              <a:rPr sz="2400" spc="-8" dirty="0">
                <a:latin typeface="Calibri"/>
                <a:cs typeface="Calibri"/>
              </a:rPr>
              <a:t>of </a:t>
            </a:r>
            <a:r>
              <a:rPr sz="2400" spc="-465" dirty="0">
                <a:latin typeface="Calibri"/>
                <a:cs typeface="Calibri"/>
              </a:rPr>
              <a:t> </a:t>
            </a:r>
            <a:r>
              <a:rPr sz="2400" spc="-4" dirty="0">
                <a:latin typeface="Calibri"/>
                <a:cs typeface="Calibri"/>
              </a:rPr>
              <a:t>domain</a:t>
            </a:r>
            <a:r>
              <a:rPr sz="2400" spc="8" dirty="0">
                <a:latin typeface="Calibri"/>
                <a:cs typeface="Calibri"/>
              </a:rPr>
              <a:t> </a:t>
            </a:r>
            <a:r>
              <a:rPr sz="2400" spc="-4" dirty="0">
                <a:latin typeface="Calibri"/>
                <a:cs typeface="Calibri"/>
              </a:rPr>
              <a:t>specific</a:t>
            </a:r>
            <a:r>
              <a:rPr sz="2400" spc="15" dirty="0">
                <a:latin typeface="Calibri"/>
                <a:cs typeface="Calibri"/>
              </a:rPr>
              <a:t> </a:t>
            </a:r>
            <a:r>
              <a:rPr sz="2400" spc="-11" dirty="0">
                <a:latin typeface="Calibri"/>
                <a:cs typeface="Calibri"/>
              </a:rPr>
              <a:t>problem</a:t>
            </a:r>
            <a:r>
              <a:rPr sz="2400" spc="26" dirty="0">
                <a:latin typeface="Calibri"/>
                <a:cs typeface="Calibri"/>
              </a:rPr>
              <a:t> </a:t>
            </a:r>
            <a:r>
              <a:rPr sz="2400" spc="-8" dirty="0">
                <a:latin typeface="Calibri"/>
                <a:cs typeface="Calibri"/>
              </a:rPr>
              <a:t>areas.</a:t>
            </a:r>
            <a:endParaRPr sz="2400" dirty="0">
              <a:latin typeface="Calibri"/>
              <a:cs typeface="Calibri"/>
            </a:endParaRPr>
          </a:p>
          <a:p>
            <a:pPr marL="180975" indent="-171450">
              <a:spcBef>
                <a:spcPts val="465"/>
              </a:spcBef>
              <a:buFont typeface="Arial MT"/>
              <a:buChar char="•"/>
              <a:tabLst>
                <a:tab pos="180975" algn="l"/>
              </a:tabLst>
            </a:pPr>
            <a:r>
              <a:rPr sz="2400" spc="-11" dirty="0">
                <a:latin typeface="Calibri"/>
                <a:cs typeface="Calibri"/>
              </a:rPr>
              <a:t>Three</a:t>
            </a:r>
            <a:r>
              <a:rPr sz="2400" spc="-4" dirty="0">
                <a:latin typeface="Calibri"/>
                <a:cs typeface="Calibri"/>
              </a:rPr>
              <a:t> such</a:t>
            </a:r>
            <a:r>
              <a:rPr sz="2400" spc="30" dirty="0">
                <a:latin typeface="Calibri"/>
                <a:cs typeface="Calibri"/>
              </a:rPr>
              <a:t> </a:t>
            </a:r>
            <a:r>
              <a:rPr sz="2400" spc="-4" dirty="0">
                <a:latin typeface="Calibri"/>
                <a:cs typeface="Calibri"/>
              </a:rPr>
              <a:t>domain</a:t>
            </a:r>
            <a:r>
              <a:rPr sz="2400" spc="11" dirty="0">
                <a:latin typeface="Calibri"/>
                <a:cs typeface="Calibri"/>
              </a:rPr>
              <a:t> </a:t>
            </a:r>
            <a:r>
              <a:rPr sz="2400" spc="-4" dirty="0">
                <a:latin typeface="Calibri"/>
                <a:cs typeface="Calibri"/>
              </a:rPr>
              <a:t>specific</a:t>
            </a:r>
            <a:r>
              <a:rPr sz="2400" spc="15" dirty="0">
                <a:latin typeface="Calibri"/>
                <a:cs typeface="Calibri"/>
              </a:rPr>
              <a:t> </a:t>
            </a:r>
            <a:r>
              <a:rPr sz="2400" spc="-11" dirty="0">
                <a:latin typeface="Calibri"/>
                <a:cs typeface="Calibri"/>
              </a:rPr>
              <a:t>problem</a:t>
            </a:r>
            <a:r>
              <a:rPr sz="2400" spc="11" dirty="0">
                <a:latin typeface="Calibri"/>
                <a:cs typeface="Calibri"/>
              </a:rPr>
              <a:t> </a:t>
            </a:r>
            <a:r>
              <a:rPr sz="2400" spc="-8" dirty="0">
                <a:latin typeface="Calibri"/>
                <a:cs typeface="Calibri"/>
              </a:rPr>
              <a:t>areas</a:t>
            </a:r>
            <a:r>
              <a:rPr sz="2400" spc="-4" dirty="0">
                <a:latin typeface="Calibri"/>
                <a:cs typeface="Calibri"/>
              </a:rPr>
              <a:t> </a:t>
            </a:r>
            <a:r>
              <a:rPr sz="2400" spc="-8" dirty="0">
                <a:latin typeface="Calibri"/>
                <a:cs typeface="Calibri"/>
              </a:rPr>
              <a:t>already</a:t>
            </a:r>
            <a:r>
              <a:rPr sz="2400" spc="-4" dirty="0">
                <a:latin typeface="Calibri"/>
                <a:cs typeface="Calibri"/>
              </a:rPr>
              <a:t> </a:t>
            </a:r>
            <a:r>
              <a:rPr sz="2400" spc="-15" dirty="0">
                <a:latin typeface="Calibri"/>
                <a:cs typeface="Calibri"/>
              </a:rPr>
              <a:t>exist.</a:t>
            </a:r>
            <a:endParaRPr sz="2400" dirty="0">
              <a:latin typeface="Calibri"/>
              <a:cs typeface="Calibri"/>
            </a:endParaRPr>
          </a:p>
          <a:p>
            <a:pPr marL="523875" lvl="1" indent="-171926">
              <a:spcBef>
                <a:spcPts val="176"/>
              </a:spcBef>
              <a:buFont typeface="Arial MT"/>
              <a:buChar char="•"/>
              <a:tabLst>
                <a:tab pos="524351" algn="l"/>
              </a:tabLst>
            </a:pPr>
            <a:r>
              <a:rPr sz="2400" spc="-8" dirty="0">
                <a:latin typeface="Calibri"/>
                <a:cs typeface="Calibri"/>
              </a:rPr>
              <a:t>DevOps</a:t>
            </a:r>
            <a:r>
              <a:rPr sz="2400" spc="-15" dirty="0">
                <a:latin typeface="Calibri"/>
                <a:cs typeface="Calibri"/>
              </a:rPr>
              <a:t> for</a:t>
            </a:r>
            <a:r>
              <a:rPr sz="2400" spc="-19" dirty="0">
                <a:latin typeface="Calibri"/>
                <a:cs typeface="Calibri"/>
              </a:rPr>
              <a:t> </a:t>
            </a:r>
            <a:r>
              <a:rPr sz="2400" dirty="0">
                <a:latin typeface="Calibri"/>
                <a:cs typeface="Calibri"/>
              </a:rPr>
              <a:t>Machine</a:t>
            </a:r>
            <a:r>
              <a:rPr sz="2400" spc="-19" dirty="0">
                <a:latin typeface="Calibri"/>
                <a:cs typeface="Calibri"/>
              </a:rPr>
              <a:t> </a:t>
            </a:r>
            <a:r>
              <a:rPr sz="2400" spc="-4" dirty="0">
                <a:latin typeface="Calibri"/>
                <a:cs typeface="Calibri"/>
              </a:rPr>
              <a:t>Learning.</a:t>
            </a:r>
            <a:endParaRPr sz="2400" dirty="0">
              <a:latin typeface="Calibri"/>
              <a:cs typeface="Calibri"/>
            </a:endParaRPr>
          </a:p>
          <a:p>
            <a:pPr marL="523875" marR="287179" lvl="1" indent="-171450">
              <a:spcBef>
                <a:spcPts val="409"/>
              </a:spcBef>
              <a:buFont typeface="Arial MT"/>
              <a:buChar char="•"/>
              <a:tabLst>
                <a:tab pos="524351" algn="l"/>
              </a:tabLst>
            </a:pPr>
            <a:r>
              <a:rPr sz="2400" spc="-8" dirty="0">
                <a:latin typeface="Calibri"/>
                <a:cs typeface="Calibri"/>
              </a:rPr>
              <a:t>DevOps</a:t>
            </a:r>
            <a:r>
              <a:rPr sz="2400" dirty="0">
                <a:latin typeface="Calibri"/>
                <a:cs typeface="Calibri"/>
              </a:rPr>
              <a:t> </a:t>
            </a:r>
            <a:r>
              <a:rPr sz="2400" spc="-15" dirty="0">
                <a:latin typeface="Calibri"/>
                <a:cs typeface="Calibri"/>
              </a:rPr>
              <a:t>for</a:t>
            </a:r>
            <a:r>
              <a:rPr sz="2400" dirty="0">
                <a:latin typeface="Calibri"/>
                <a:cs typeface="Calibri"/>
              </a:rPr>
              <a:t> </a:t>
            </a:r>
            <a:r>
              <a:rPr sz="2400" spc="-8" dirty="0">
                <a:latin typeface="Calibri"/>
                <a:cs typeface="Calibri"/>
              </a:rPr>
              <a:t>government</a:t>
            </a:r>
            <a:r>
              <a:rPr sz="2400" spc="4" dirty="0">
                <a:latin typeface="Calibri"/>
                <a:cs typeface="Calibri"/>
              </a:rPr>
              <a:t> </a:t>
            </a:r>
            <a:r>
              <a:rPr sz="2400" spc="-4" dirty="0">
                <a:latin typeface="Calibri"/>
                <a:cs typeface="Calibri"/>
              </a:rPr>
              <a:t>or</a:t>
            </a:r>
            <a:r>
              <a:rPr sz="2400" spc="-8" dirty="0">
                <a:latin typeface="Calibri"/>
                <a:cs typeface="Calibri"/>
              </a:rPr>
              <a:t> </a:t>
            </a:r>
            <a:r>
              <a:rPr sz="2400" spc="-4" dirty="0">
                <a:latin typeface="Calibri"/>
                <a:cs typeface="Calibri"/>
              </a:rPr>
              <a:t>other </a:t>
            </a:r>
            <a:r>
              <a:rPr sz="2400" spc="-11" dirty="0">
                <a:latin typeface="Calibri"/>
                <a:cs typeface="Calibri"/>
              </a:rPr>
              <a:t>organizations</a:t>
            </a:r>
            <a:r>
              <a:rPr sz="2400" spc="-4" dirty="0">
                <a:latin typeface="Calibri"/>
                <a:cs typeface="Calibri"/>
              </a:rPr>
              <a:t> </a:t>
            </a:r>
            <a:r>
              <a:rPr sz="2400" spc="-8" dirty="0">
                <a:latin typeface="Calibri"/>
                <a:cs typeface="Calibri"/>
              </a:rPr>
              <a:t>that </a:t>
            </a:r>
            <a:r>
              <a:rPr sz="2400" spc="-11" dirty="0">
                <a:latin typeface="Calibri"/>
                <a:cs typeface="Calibri"/>
              </a:rPr>
              <a:t>contract</a:t>
            </a:r>
            <a:r>
              <a:rPr sz="2400" spc="-15" dirty="0">
                <a:latin typeface="Calibri"/>
                <a:cs typeface="Calibri"/>
              </a:rPr>
              <a:t> </a:t>
            </a:r>
            <a:r>
              <a:rPr sz="2400" dirty="0">
                <a:latin typeface="Calibri"/>
                <a:cs typeface="Calibri"/>
              </a:rPr>
              <a:t>their </a:t>
            </a:r>
            <a:r>
              <a:rPr sz="2400" spc="-11" dirty="0">
                <a:latin typeface="Calibri"/>
                <a:cs typeface="Calibri"/>
              </a:rPr>
              <a:t>software </a:t>
            </a:r>
            <a:r>
              <a:rPr sz="2400" spc="-394" dirty="0">
                <a:latin typeface="Calibri"/>
                <a:cs typeface="Calibri"/>
              </a:rPr>
              <a:t> </a:t>
            </a:r>
            <a:r>
              <a:rPr sz="2400" spc="-8" dirty="0">
                <a:latin typeface="Calibri"/>
                <a:cs typeface="Calibri"/>
              </a:rPr>
              <a:t>development</a:t>
            </a:r>
            <a:r>
              <a:rPr sz="2400" dirty="0">
                <a:latin typeface="Calibri"/>
                <a:cs typeface="Calibri"/>
              </a:rPr>
              <a:t> </a:t>
            </a:r>
            <a:r>
              <a:rPr sz="2400" spc="-11" dirty="0">
                <a:latin typeface="Calibri"/>
                <a:cs typeface="Calibri"/>
              </a:rPr>
              <a:t>to</a:t>
            </a:r>
            <a:r>
              <a:rPr sz="2400" spc="-8" dirty="0">
                <a:latin typeface="Calibri"/>
                <a:cs typeface="Calibri"/>
              </a:rPr>
              <a:t> external</a:t>
            </a:r>
            <a:r>
              <a:rPr sz="2400" spc="-23" dirty="0">
                <a:latin typeface="Calibri"/>
                <a:cs typeface="Calibri"/>
              </a:rPr>
              <a:t> </a:t>
            </a:r>
            <a:r>
              <a:rPr sz="2400" spc="-11" dirty="0">
                <a:latin typeface="Calibri"/>
                <a:cs typeface="Calibri"/>
              </a:rPr>
              <a:t>organizations</a:t>
            </a:r>
            <a:endParaRPr sz="2400" dirty="0">
              <a:latin typeface="Calibri"/>
              <a:cs typeface="Calibri"/>
            </a:endParaRPr>
          </a:p>
          <a:p>
            <a:pPr marL="523875" lvl="1" indent="-171926">
              <a:spcBef>
                <a:spcPts val="79"/>
              </a:spcBef>
              <a:buFont typeface="Arial MT"/>
              <a:buChar char="•"/>
              <a:tabLst>
                <a:tab pos="524351" algn="l"/>
              </a:tabLst>
            </a:pPr>
            <a:r>
              <a:rPr sz="2400" spc="-11" dirty="0">
                <a:latin typeface="Calibri"/>
                <a:cs typeface="Calibri"/>
              </a:rPr>
              <a:t>Database</a:t>
            </a:r>
            <a:r>
              <a:rPr sz="2400" spc="-4" dirty="0">
                <a:latin typeface="Calibri"/>
                <a:cs typeface="Calibri"/>
              </a:rPr>
              <a:t> </a:t>
            </a:r>
            <a:r>
              <a:rPr sz="2400" spc="-11" dirty="0">
                <a:latin typeface="Calibri"/>
                <a:cs typeface="Calibri"/>
              </a:rPr>
              <a:t>DevOps.</a:t>
            </a:r>
            <a:endParaRPr sz="2400"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C5E1-36C5-DA23-530A-B4D8D35CEF7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A4579F1-82C9-553B-60AA-46B6D69B1268}"/>
              </a:ext>
            </a:extLst>
          </p:cNvPr>
          <p:cNvSpPr>
            <a:spLocks noGrp="1"/>
          </p:cNvSpPr>
          <p:nvPr>
            <p:ph idx="1"/>
          </p:nvPr>
        </p:nvSpPr>
        <p:spPr/>
        <p:txBody>
          <a:bodyPr/>
          <a:lstStyle/>
          <a:p>
            <a:pPr rtl="0" eaLnBrk="0" fontAlgn="base" hangingPunct="0"/>
            <a:r>
              <a:rPr lang="en-US" sz="2800" dirty="0">
                <a:solidFill>
                  <a:schemeClr val="tx1"/>
                </a:solidFill>
                <a:effectLst/>
              </a:rPr>
              <a:t>Transitioning to DevOps</a:t>
            </a:r>
            <a:endParaRPr lang="en-US" dirty="0">
              <a:effectLst/>
            </a:endParaRPr>
          </a:p>
          <a:p>
            <a:pPr rtl="0" eaLnBrk="0" fontAlgn="base" hangingPunct="0"/>
            <a:r>
              <a:rPr lang="en-US" sz="2800" dirty="0">
                <a:solidFill>
                  <a:schemeClr val="tx1"/>
                </a:solidFill>
                <a:effectLst/>
                <a:latin typeface="+mn-lt"/>
                <a:ea typeface="+mn-ea"/>
                <a:cs typeface="+mn-cs"/>
              </a:rPr>
              <a:t>The evolution of DevOps </a:t>
            </a:r>
          </a:p>
          <a:p>
            <a:pPr rtl="0" eaLnBrk="0" fontAlgn="base" hangingPunct="0"/>
            <a:r>
              <a:rPr lang="en-US" b="1" dirty="0"/>
              <a:t>AI Engineering</a:t>
            </a:r>
            <a:r>
              <a:rPr lang="en-US" sz="2800" b="1" dirty="0">
                <a:solidFill>
                  <a:schemeClr val="tx1"/>
                </a:solidFill>
                <a:effectLst/>
              </a:rPr>
              <a:t> </a:t>
            </a:r>
          </a:p>
          <a:p>
            <a:pPr rtl="0" eaLnBrk="0" fontAlgn="base" hangingPunct="0"/>
            <a:r>
              <a:rPr lang="en-US" sz="2800" b="1" dirty="0">
                <a:solidFill>
                  <a:schemeClr val="tx1"/>
                </a:solidFill>
                <a:effectLst/>
              </a:rPr>
              <a:t>Keeping up</a:t>
            </a:r>
          </a:p>
        </p:txBody>
      </p:sp>
    </p:spTree>
    <p:extLst>
      <p:ext uri="{BB962C8B-B14F-4D97-AF65-F5344CB8AC3E}">
        <p14:creationId xmlns:p14="http://schemas.microsoft.com/office/powerpoint/2010/main" val="354992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ED479-1D21-54FB-0177-31D550D95BE6}"/>
              </a:ext>
            </a:extLst>
          </p:cNvPr>
          <p:cNvSpPr>
            <a:spLocks noGrp="1"/>
          </p:cNvSpPr>
          <p:nvPr>
            <p:ph type="title"/>
          </p:nvPr>
        </p:nvSpPr>
        <p:spPr/>
        <p:txBody>
          <a:bodyPr/>
          <a:lstStyle/>
          <a:p>
            <a:r>
              <a:rPr lang="en-US" dirty="0"/>
              <a:t>Three aspects to AI Engineering</a:t>
            </a:r>
          </a:p>
        </p:txBody>
      </p:sp>
      <p:sp>
        <p:nvSpPr>
          <p:cNvPr id="3" name="Content Placeholder 2">
            <a:extLst>
              <a:ext uri="{FF2B5EF4-FFF2-40B4-BE49-F238E27FC236}">
                <a16:creationId xmlns:a16="http://schemas.microsoft.com/office/drawing/2014/main" id="{20E0D907-CC0E-23CB-D222-57B0097A63F7}"/>
              </a:ext>
            </a:extLst>
          </p:cNvPr>
          <p:cNvSpPr>
            <a:spLocks noGrp="1"/>
          </p:cNvSpPr>
          <p:nvPr>
            <p:ph idx="1"/>
          </p:nvPr>
        </p:nvSpPr>
        <p:spPr/>
        <p:txBody>
          <a:bodyPr/>
          <a:lstStyle/>
          <a:p>
            <a:r>
              <a:rPr lang="en-US" sz="2400" dirty="0" err="1"/>
              <a:t>MLOps</a:t>
            </a:r>
            <a:endParaRPr lang="en-US" sz="2400" dirty="0"/>
          </a:p>
          <a:p>
            <a:r>
              <a:rPr lang="en-US" sz="2400" dirty="0"/>
              <a:t>Customizing </a:t>
            </a:r>
            <a:r>
              <a:rPr lang="en-US" sz="2400" baseline="0" dirty="0"/>
              <a:t> Foundation Models</a:t>
            </a:r>
          </a:p>
          <a:p>
            <a:r>
              <a:rPr lang="en-US" sz="2400" baseline="0" dirty="0"/>
              <a:t>Integrating to non-AI </a:t>
            </a:r>
            <a:r>
              <a:rPr lang="en-US" sz="2400" baseline="0" dirty="0" err="1"/>
              <a:t>lifecyle</a:t>
            </a:r>
            <a:endParaRPr lang="en-US" sz="2400" baseline="0" dirty="0"/>
          </a:p>
        </p:txBody>
      </p:sp>
    </p:spTree>
    <p:extLst>
      <p:ext uri="{BB962C8B-B14F-4D97-AF65-F5344CB8AC3E}">
        <p14:creationId xmlns:p14="http://schemas.microsoft.com/office/powerpoint/2010/main" val="4113703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E1AD-570D-7E8C-B194-D19927D45B23}"/>
              </a:ext>
            </a:extLst>
          </p:cNvPr>
          <p:cNvSpPr>
            <a:spLocks noGrp="1"/>
          </p:cNvSpPr>
          <p:nvPr>
            <p:ph type="title"/>
          </p:nvPr>
        </p:nvSpPr>
        <p:spPr/>
        <p:txBody>
          <a:bodyPr/>
          <a:lstStyle/>
          <a:p>
            <a:r>
              <a:rPr lang="en-US" dirty="0" err="1"/>
              <a:t>MLOps</a:t>
            </a:r>
            <a:endParaRPr lang="en-US" dirty="0"/>
          </a:p>
        </p:txBody>
      </p:sp>
      <p:sp>
        <p:nvSpPr>
          <p:cNvPr id="3" name="Content Placeholder 2">
            <a:extLst>
              <a:ext uri="{FF2B5EF4-FFF2-40B4-BE49-F238E27FC236}">
                <a16:creationId xmlns:a16="http://schemas.microsoft.com/office/drawing/2014/main" id="{8F45C308-703D-D603-1EC2-83DBDFCD3426}"/>
              </a:ext>
            </a:extLst>
          </p:cNvPr>
          <p:cNvSpPr>
            <a:spLocks noGrp="1"/>
          </p:cNvSpPr>
          <p:nvPr>
            <p:ph idx="1"/>
          </p:nvPr>
        </p:nvSpPr>
        <p:spPr/>
        <p:txBody>
          <a:bodyPr/>
          <a:lstStyle/>
          <a:p>
            <a:r>
              <a:rPr lang="en-US" sz="2400" dirty="0" err="1"/>
              <a:t>MLOps</a:t>
            </a:r>
            <a:r>
              <a:rPr lang="en-US" sz="2400" dirty="0"/>
              <a:t> is the term given to the preparation of a Machine Leaning model designed for a single task.</a:t>
            </a:r>
          </a:p>
          <a:p>
            <a:r>
              <a:rPr lang="en-US" sz="2400" dirty="0"/>
              <a:t>It builds on the lessons of DevOps in terms of managing versions.</a:t>
            </a:r>
          </a:p>
        </p:txBody>
      </p:sp>
    </p:spTree>
    <p:extLst>
      <p:ext uri="{BB962C8B-B14F-4D97-AF65-F5344CB8AC3E}">
        <p14:creationId xmlns:p14="http://schemas.microsoft.com/office/powerpoint/2010/main" val="2066348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3283-525F-82C7-4112-299689D13E4A}"/>
              </a:ext>
            </a:extLst>
          </p:cNvPr>
          <p:cNvSpPr>
            <a:spLocks noGrp="1"/>
          </p:cNvSpPr>
          <p:nvPr>
            <p:ph type="title"/>
          </p:nvPr>
        </p:nvSpPr>
        <p:spPr/>
        <p:txBody>
          <a:bodyPr/>
          <a:lstStyle/>
          <a:p>
            <a:r>
              <a:rPr lang="en-US" dirty="0" err="1"/>
              <a:t>MLOps</a:t>
            </a:r>
            <a:r>
              <a:rPr lang="en-US" dirty="0"/>
              <a:t> practices</a:t>
            </a:r>
          </a:p>
        </p:txBody>
      </p:sp>
      <p:sp>
        <p:nvSpPr>
          <p:cNvPr id="3" name="Content Placeholder 2">
            <a:extLst>
              <a:ext uri="{FF2B5EF4-FFF2-40B4-BE49-F238E27FC236}">
                <a16:creationId xmlns:a16="http://schemas.microsoft.com/office/drawing/2014/main" id="{C6DA424F-0007-48BF-0B6C-CBEFB4C9897B}"/>
              </a:ext>
            </a:extLst>
          </p:cNvPr>
          <p:cNvSpPr>
            <a:spLocks noGrp="1"/>
          </p:cNvSpPr>
          <p:nvPr>
            <p:ph idx="1"/>
          </p:nvPr>
        </p:nvSpPr>
        <p:spPr/>
        <p:txBody>
          <a:bodyPr/>
          <a:lstStyle/>
          <a:p>
            <a:r>
              <a:rPr lang="en-US" sz="2400" dirty="0"/>
              <a:t>Data versioning and management: </a:t>
            </a:r>
          </a:p>
          <a:p>
            <a:r>
              <a:rPr lang="en-US" sz="2400" dirty="0"/>
              <a:t>Experiment tracking: </a:t>
            </a:r>
          </a:p>
          <a:p>
            <a:r>
              <a:rPr lang="en-US" sz="2400" dirty="0"/>
              <a:t>Model versioning: </a:t>
            </a:r>
          </a:p>
          <a:p>
            <a:r>
              <a:rPr lang="en-US" sz="2400" dirty="0"/>
              <a:t>Model training and retraining: </a:t>
            </a:r>
          </a:p>
          <a:p>
            <a:r>
              <a:rPr lang="en-US" sz="2400" dirty="0"/>
              <a:t>Model deployment: </a:t>
            </a:r>
          </a:p>
          <a:p>
            <a:r>
              <a:rPr lang="en-US" sz="2400" dirty="0"/>
              <a:t>Model performance monitoring</a:t>
            </a:r>
          </a:p>
        </p:txBody>
      </p:sp>
    </p:spTree>
    <p:extLst>
      <p:ext uri="{BB962C8B-B14F-4D97-AF65-F5344CB8AC3E}">
        <p14:creationId xmlns:p14="http://schemas.microsoft.com/office/powerpoint/2010/main" val="1391769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66BD-4680-D71E-733A-BF7CF1E3A1ED}"/>
              </a:ext>
            </a:extLst>
          </p:cNvPr>
          <p:cNvSpPr>
            <a:spLocks noGrp="1"/>
          </p:cNvSpPr>
          <p:nvPr>
            <p:ph type="title"/>
          </p:nvPr>
        </p:nvSpPr>
        <p:spPr/>
        <p:txBody>
          <a:bodyPr/>
          <a:lstStyle/>
          <a:p>
            <a:pPr lvl="0"/>
            <a:r>
              <a:rPr lang="en-US" dirty="0"/>
              <a:t>`Customizing Foundation Models</a:t>
            </a:r>
          </a:p>
        </p:txBody>
      </p:sp>
      <p:sp>
        <p:nvSpPr>
          <p:cNvPr id="3" name="Content Placeholder 2">
            <a:extLst>
              <a:ext uri="{FF2B5EF4-FFF2-40B4-BE49-F238E27FC236}">
                <a16:creationId xmlns:a16="http://schemas.microsoft.com/office/drawing/2014/main" id="{E348D7C7-00D2-E72A-0DD6-BE2DA0EB9934}"/>
              </a:ext>
            </a:extLst>
          </p:cNvPr>
          <p:cNvSpPr>
            <a:spLocks noGrp="1"/>
          </p:cNvSpPr>
          <p:nvPr>
            <p:ph idx="1"/>
          </p:nvPr>
        </p:nvSpPr>
        <p:spPr/>
        <p:txBody>
          <a:bodyPr/>
          <a:lstStyle/>
          <a:p>
            <a:r>
              <a:rPr lang="en-US" sz="2400" dirty="0"/>
              <a:t>Foundation Models are general</a:t>
            </a:r>
            <a:r>
              <a:rPr lang="en-US" sz="2400" baseline="0" dirty="0"/>
              <a:t> purpose models trained on massive amounts of data.</a:t>
            </a:r>
          </a:p>
          <a:p>
            <a:r>
              <a:rPr lang="en-US" sz="2400" baseline="0" dirty="0"/>
              <a:t>They need to be customized to achieve specific tasks.</a:t>
            </a:r>
          </a:p>
          <a:p>
            <a:r>
              <a:rPr lang="en-US" sz="2400" baseline="0" dirty="0"/>
              <a:t>Customization techniques are</a:t>
            </a:r>
          </a:p>
          <a:p>
            <a:pPr lvl="1"/>
            <a:r>
              <a:rPr lang="en-US" sz="2400" dirty="0"/>
              <a:t>Fine tuning</a:t>
            </a:r>
          </a:p>
          <a:p>
            <a:pPr lvl="1"/>
            <a:r>
              <a:rPr lang="en-US" sz="2400" dirty="0"/>
              <a:t>Prompt engineering</a:t>
            </a:r>
          </a:p>
          <a:p>
            <a:pPr lvl="1"/>
            <a:r>
              <a:rPr lang="en-US" sz="2400" dirty="0"/>
              <a:t>Retrieval Augmented Generation</a:t>
            </a:r>
          </a:p>
        </p:txBody>
      </p:sp>
    </p:spTree>
    <p:extLst>
      <p:ext uri="{BB962C8B-B14F-4D97-AF65-F5344CB8AC3E}">
        <p14:creationId xmlns:p14="http://schemas.microsoft.com/office/powerpoint/2010/main" val="395506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C5E1-36C5-DA23-530A-B4D8D35CEF7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A4579F1-82C9-553B-60AA-46B6D69B1268}"/>
              </a:ext>
            </a:extLst>
          </p:cNvPr>
          <p:cNvSpPr>
            <a:spLocks noGrp="1"/>
          </p:cNvSpPr>
          <p:nvPr>
            <p:ph idx="1"/>
          </p:nvPr>
        </p:nvSpPr>
        <p:spPr/>
        <p:txBody>
          <a:bodyPr/>
          <a:lstStyle/>
          <a:p>
            <a:pPr rtl="0" eaLnBrk="0" fontAlgn="base" hangingPunct="0"/>
            <a:r>
              <a:rPr lang="en-US" sz="2800" b="1" dirty="0">
                <a:solidFill>
                  <a:schemeClr val="tx1"/>
                </a:solidFill>
                <a:effectLst/>
                <a:latin typeface="+mn-lt"/>
                <a:ea typeface="+mn-ea"/>
                <a:cs typeface="+mn-cs"/>
              </a:rPr>
              <a:t>Transitioning to DevOps</a:t>
            </a:r>
            <a:endParaRPr lang="en-US" dirty="0">
              <a:effectLst/>
            </a:endParaRPr>
          </a:p>
          <a:p>
            <a:pPr rtl="0" eaLnBrk="0" fontAlgn="base" hangingPunct="0"/>
            <a:r>
              <a:rPr lang="en-US" sz="2800" dirty="0">
                <a:solidFill>
                  <a:schemeClr val="tx1"/>
                </a:solidFill>
                <a:effectLst/>
                <a:latin typeface="+mn-lt"/>
                <a:ea typeface="+mn-ea"/>
                <a:cs typeface="+mn-cs"/>
              </a:rPr>
              <a:t>The evolution of DevOps  </a:t>
            </a:r>
          </a:p>
          <a:p>
            <a:pPr rtl="0" eaLnBrk="0" fontAlgn="base" hangingPunct="0"/>
            <a:r>
              <a:rPr lang="en-US" dirty="0"/>
              <a:t>AI Engineering</a:t>
            </a:r>
            <a:endParaRPr lang="en-US" sz="2800" dirty="0">
              <a:solidFill>
                <a:schemeClr val="tx1"/>
              </a:solidFill>
              <a:effectLst/>
              <a:latin typeface="+mn-lt"/>
              <a:ea typeface="+mn-ea"/>
              <a:cs typeface="+mn-cs"/>
            </a:endParaRPr>
          </a:p>
          <a:p>
            <a:pPr rtl="0" eaLnBrk="0" fontAlgn="base" hangingPunct="0"/>
            <a:r>
              <a:rPr lang="en-US" sz="2800" dirty="0">
                <a:solidFill>
                  <a:schemeClr val="tx1"/>
                </a:solidFill>
                <a:effectLst/>
                <a:latin typeface="+mn-lt"/>
                <a:ea typeface="+mn-ea"/>
                <a:cs typeface="+mn-cs"/>
              </a:rPr>
              <a:t>Keeping up</a:t>
            </a:r>
            <a:endParaRPr lang="en-US" dirty="0">
              <a:effectLst/>
            </a:endParaRPr>
          </a:p>
          <a:p>
            <a:endParaRPr lang="en-US" dirty="0"/>
          </a:p>
        </p:txBody>
      </p:sp>
    </p:spTree>
    <p:extLst>
      <p:ext uri="{BB962C8B-B14F-4D97-AF65-F5344CB8AC3E}">
        <p14:creationId xmlns:p14="http://schemas.microsoft.com/office/powerpoint/2010/main" val="3181219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62C4-4F4D-979B-3856-C952D9015344}"/>
              </a:ext>
            </a:extLst>
          </p:cNvPr>
          <p:cNvSpPr>
            <a:spLocks noGrp="1"/>
          </p:cNvSpPr>
          <p:nvPr>
            <p:ph type="title"/>
          </p:nvPr>
        </p:nvSpPr>
        <p:spPr/>
        <p:txBody>
          <a:bodyPr/>
          <a:lstStyle/>
          <a:p>
            <a:r>
              <a:rPr lang="en-US" dirty="0"/>
              <a:t>Integration with non-AI </a:t>
            </a:r>
            <a:r>
              <a:rPr lang="en-US" dirty="0" err="1"/>
              <a:t>lifeccyle</a:t>
            </a:r>
            <a:endParaRPr lang="en-US" dirty="0"/>
          </a:p>
        </p:txBody>
      </p:sp>
      <p:sp>
        <p:nvSpPr>
          <p:cNvPr id="3" name="Content Placeholder 2">
            <a:extLst>
              <a:ext uri="{FF2B5EF4-FFF2-40B4-BE49-F238E27FC236}">
                <a16:creationId xmlns:a16="http://schemas.microsoft.com/office/drawing/2014/main" id="{4832AB19-FFBE-412F-4485-5B9836C3D9FB}"/>
              </a:ext>
            </a:extLst>
          </p:cNvPr>
          <p:cNvSpPr>
            <a:spLocks noGrp="1"/>
          </p:cNvSpPr>
          <p:nvPr>
            <p:ph idx="1"/>
          </p:nvPr>
        </p:nvSpPr>
        <p:spPr/>
        <p:txBody>
          <a:bodyPr/>
          <a:lstStyle/>
          <a:p>
            <a:r>
              <a:rPr lang="en-US" sz="2400" dirty="0"/>
              <a:t>The figure on the next slides shows a complete lifecycle of an AI system. </a:t>
            </a:r>
            <a:r>
              <a:rPr lang="en-US" sz="2400" dirty="0" err="1"/>
              <a:t>MLOps</a:t>
            </a:r>
            <a:r>
              <a:rPr lang="en-US" sz="2400" dirty="0"/>
              <a:t> and FM customization are shown at the bottom.</a:t>
            </a:r>
          </a:p>
          <a:p>
            <a:r>
              <a:rPr lang="en-US" sz="2400" dirty="0"/>
              <a:t>They are integrated with the non-AI portion during the build stage.</a:t>
            </a:r>
          </a:p>
        </p:txBody>
      </p:sp>
    </p:spTree>
    <p:extLst>
      <p:ext uri="{BB962C8B-B14F-4D97-AF65-F5344CB8AC3E}">
        <p14:creationId xmlns:p14="http://schemas.microsoft.com/office/powerpoint/2010/main" val="1869616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CF4668-1C2A-4CF6-204E-EF61E715A98A}"/>
              </a:ext>
            </a:extLst>
          </p:cNvPr>
          <p:cNvSpPr>
            <a:spLocks noGrp="1"/>
          </p:cNvSpPr>
          <p:nvPr>
            <p:ph idx="1"/>
          </p:nvPr>
        </p:nvSpPr>
        <p:spPr/>
        <p:txBody>
          <a:bodyPr>
            <a:normAutofit/>
          </a:bodyPr>
          <a:lstStyle/>
          <a:p>
            <a:pPr marL="0" indent="0">
              <a:buNone/>
            </a:pPr>
            <a:endParaRPr lang="en-US" dirty="0"/>
          </a:p>
          <a:p>
            <a:endParaRPr lang="en-US" dirty="0"/>
          </a:p>
        </p:txBody>
      </p:sp>
      <p:sp>
        <p:nvSpPr>
          <p:cNvPr id="3" name="Title 2">
            <a:extLst>
              <a:ext uri="{FF2B5EF4-FFF2-40B4-BE49-F238E27FC236}">
                <a16:creationId xmlns:a16="http://schemas.microsoft.com/office/drawing/2014/main" id="{EAC655D1-E5AC-29E3-0966-C3C8130780B8}"/>
              </a:ext>
            </a:extLst>
          </p:cNvPr>
          <p:cNvSpPr>
            <a:spLocks noGrp="1"/>
          </p:cNvSpPr>
          <p:nvPr>
            <p:ph type="title"/>
          </p:nvPr>
        </p:nvSpPr>
        <p:spPr/>
        <p:txBody>
          <a:bodyPr/>
          <a:lstStyle/>
          <a:p>
            <a:r>
              <a:rPr lang="en-US" dirty="0"/>
              <a:t>AI Engineering Lifecycle Overview</a:t>
            </a:r>
          </a:p>
        </p:txBody>
      </p:sp>
      <p:sp>
        <p:nvSpPr>
          <p:cNvPr id="4" name="Footer Placeholder 3">
            <a:extLst>
              <a:ext uri="{FF2B5EF4-FFF2-40B4-BE49-F238E27FC236}">
                <a16:creationId xmlns:a16="http://schemas.microsoft.com/office/drawing/2014/main" id="{5CF57B42-D1E4-F327-B3E3-1AB2D59D1DB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Prepared By - Sarthak Jain</a:t>
            </a:r>
            <a:endParaRPr lang="en-US" dirty="0"/>
          </a:p>
        </p:txBody>
      </p:sp>
      <p:sp>
        <p:nvSpPr>
          <p:cNvPr id="5" name="Slide Number Placeholder 4">
            <a:extLst>
              <a:ext uri="{FF2B5EF4-FFF2-40B4-BE49-F238E27FC236}">
                <a16:creationId xmlns:a16="http://schemas.microsoft.com/office/drawing/2014/main" id="{E3471CC6-CB06-26AC-21A8-D57DAFDD6E4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894D9CB-AE15-7145-9C9F-559650FAE349}" type="slidenum">
              <a:rPr lang="en-US" smtClean="0"/>
              <a:pPr/>
              <a:t>21</a:t>
            </a:fld>
            <a:endParaRPr lang="en-US"/>
          </a:p>
        </p:txBody>
      </p:sp>
      <p:pic>
        <p:nvPicPr>
          <p:cNvPr id="6" name="Picture 5">
            <a:extLst>
              <a:ext uri="{FF2B5EF4-FFF2-40B4-BE49-F238E27FC236}">
                <a16:creationId xmlns:a16="http://schemas.microsoft.com/office/drawing/2014/main" id="{CD147DE4-D474-D20B-283A-470066C8B561}"/>
              </a:ext>
            </a:extLst>
          </p:cNvPr>
          <p:cNvPicPr>
            <a:picLocks noChangeAspect="1"/>
          </p:cNvPicPr>
          <p:nvPr/>
        </p:nvPicPr>
        <p:blipFill>
          <a:blip r:embed="rId2"/>
          <a:stretch>
            <a:fillRect/>
          </a:stretch>
        </p:blipFill>
        <p:spPr>
          <a:xfrm>
            <a:off x="2878931" y="2125266"/>
            <a:ext cx="3103400" cy="3246835"/>
          </a:xfrm>
          <a:prstGeom prst="rect">
            <a:avLst/>
          </a:prstGeom>
        </p:spPr>
      </p:pic>
    </p:spTree>
    <p:extLst>
      <p:ext uri="{BB962C8B-B14F-4D97-AF65-F5344CB8AC3E}">
        <p14:creationId xmlns:p14="http://schemas.microsoft.com/office/powerpoint/2010/main" val="292597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C5E1-36C5-DA23-530A-B4D8D35CEF7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A4579F1-82C9-553B-60AA-46B6D69B1268}"/>
              </a:ext>
            </a:extLst>
          </p:cNvPr>
          <p:cNvSpPr>
            <a:spLocks noGrp="1"/>
          </p:cNvSpPr>
          <p:nvPr>
            <p:ph idx="1"/>
          </p:nvPr>
        </p:nvSpPr>
        <p:spPr/>
        <p:txBody>
          <a:bodyPr/>
          <a:lstStyle/>
          <a:p>
            <a:pPr rtl="0" eaLnBrk="0" fontAlgn="base" hangingPunct="0"/>
            <a:r>
              <a:rPr lang="en-US" sz="2800" dirty="0">
                <a:solidFill>
                  <a:schemeClr val="tx1"/>
                </a:solidFill>
                <a:effectLst/>
              </a:rPr>
              <a:t>Transitioning to DevOps</a:t>
            </a:r>
            <a:endParaRPr lang="en-US" dirty="0">
              <a:effectLst/>
            </a:endParaRPr>
          </a:p>
          <a:p>
            <a:pPr rtl="0" eaLnBrk="0" fontAlgn="base" hangingPunct="0"/>
            <a:r>
              <a:rPr lang="en-US" sz="2800" dirty="0">
                <a:solidFill>
                  <a:schemeClr val="tx1"/>
                </a:solidFill>
                <a:effectLst/>
                <a:latin typeface="+mn-lt"/>
                <a:ea typeface="+mn-ea"/>
                <a:cs typeface="+mn-cs"/>
              </a:rPr>
              <a:t>The evolution of DevOps </a:t>
            </a:r>
          </a:p>
          <a:p>
            <a:pPr rtl="0" eaLnBrk="0" fontAlgn="base" hangingPunct="0"/>
            <a:r>
              <a:rPr lang="en-US" dirty="0"/>
              <a:t>AI Engineering</a:t>
            </a:r>
            <a:r>
              <a:rPr lang="en-US" sz="2800" dirty="0">
                <a:solidFill>
                  <a:schemeClr val="tx1"/>
                </a:solidFill>
                <a:effectLst/>
                <a:latin typeface="+mn-lt"/>
                <a:ea typeface="+mn-ea"/>
                <a:cs typeface="+mn-cs"/>
              </a:rPr>
              <a:t> </a:t>
            </a:r>
          </a:p>
          <a:p>
            <a:pPr rtl="0" eaLnBrk="0" fontAlgn="base" hangingPunct="0"/>
            <a:r>
              <a:rPr lang="en-US" sz="2800" b="1" dirty="0">
                <a:solidFill>
                  <a:schemeClr val="tx1"/>
                </a:solidFill>
                <a:effectLst/>
              </a:rPr>
              <a:t>Keeping up</a:t>
            </a:r>
            <a:endParaRPr lang="en-US" b="1" dirty="0">
              <a:effectLst/>
            </a:endParaRPr>
          </a:p>
          <a:p>
            <a:endParaRPr lang="en-US" dirty="0"/>
          </a:p>
        </p:txBody>
      </p:sp>
    </p:spTree>
    <p:extLst>
      <p:ext uri="{BB962C8B-B14F-4D97-AF65-F5344CB8AC3E}">
        <p14:creationId xmlns:p14="http://schemas.microsoft.com/office/powerpoint/2010/main" val="272765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381000"/>
            <a:ext cx="3060859"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30" dirty="0"/>
              <a:t>Changes</a:t>
            </a:r>
            <a:r>
              <a:rPr spc="-86" dirty="0"/>
              <a:t> </a:t>
            </a:r>
            <a:r>
              <a:rPr spc="-8" dirty="0"/>
              <a:t>in</a:t>
            </a:r>
            <a:r>
              <a:rPr spc="-75" dirty="0"/>
              <a:t> </a:t>
            </a:r>
            <a:r>
              <a:rPr spc="-15" dirty="0"/>
              <a:t>the</a:t>
            </a:r>
            <a:r>
              <a:rPr spc="-64" dirty="0"/>
              <a:t> </a:t>
            </a:r>
            <a:r>
              <a:rPr spc="-11" dirty="0"/>
              <a:t>fiel</a:t>
            </a:r>
            <a:r>
              <a:rPr lang="en-US" spc="-11" dirty="0"/>
              <a:t>d</a:t>
            </a:r>
            <a:endParaRPr spc="-11" dirty="0"/>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23</a:t>
            </a:fld>
            <a:endParaRPr dirty="0"/>
          </a:p>
        </p:txBody>
      </p:sp>
      <p:sp>
        <p:nvSpPr>
          <p:cNvPr id="3" name="object 3"/>
          <p:cNvSpPr txBox="1"/>
          <p:nvPr/>
        </p:nvSpPr>
        <p:spPr>
          <a:xfrm>
            <a:off x="687705" y="2202142"/>
            <a:ext cx="7429976" cy="3510737"/>
          </a:xfrm>
          <a:prstGeom prst="rect">
            <a:avLst/>
          </a:prstGeom>
        </p:spPr>
        <p:txBody>
          <a:bodyPr vert="horz" wrap="square" lIns="0" tIns="45244" rIns="0" bIns="0" rtlCol="0">
            <a:spAutoFit/>
          </a:bodyPr>
          <a:lstStyle/>
          <a:p>
            <a:pPr marL="180975" marR="483394" indent="-171450">
              <a:spcBef>
                <a:spcPts val="356"/>
              </a:spcBef>
              <a:buFont typeface="Arial MT"/>
              <a:buChar char="•"/>
              <a:tabLst>
                <a:tab pos="180975" algn="l"/>
              </a:tabLst>
            </a:pPr>
            <a:r>
              <a:rPr sz="2400" spc="-15" dirty="0">
                <a:latin typeface="Calibri"/>
                <a:cs typeface="Calibri"/>
              </a:rPr>
              <a:t>Every</a:t>
            </a:r>
            <a:r>
              <a:rPr sz="2400" spc="-11" dirty="0">
                <a:latin typeface="Calibri"/>
                <a:cs typeface="Calibri"/>
              </a:rPr>
              <a:t> </a:t>
            </a:r>
            <a:r>
              <a:rPr sz="2400" spc="-8" dirty="0">
                <a:latin typeface="Calibri"/>
                <a:cs typeface="Calibri"/>
              </a:rPr>
              <a:t>decade</a:t>
            </a:r>
            <a:r>
              <a:rPr sz="2400" spc="15" dirty="0">
                <a:latin typeface="Calibri"/>
                <a:cs typeface="Calibri"/>
              </a:rPr>
              <a:t> </a:t>
            </a:r>
            <a:r>
              <a:rPr sz="2400" spc="-4" dirty="0">
                <a:latin typeface="Calibri"/>
                <a:cs typeface="Calibri"/>
              </a:rPr>
              <a:t>or </a:t>
            </a:r>
            <a:r>
              <a:rPr sz="2400" spc="-15" dirty="0">
                <a:latin typeface="Calibri"/>
                <a:cs typeface="Calibri"/>
              </a:rPr>
              <a:t>so,</a:t>
            </a:r>
            <a:r>
              <a:rPr sz="2400" spc="15" dirty="0">
                <a:latin typeface="Calibri"/>
                <a:cs typeface="Calibri"/>
              </a:rPr>
              <a:t> </a:t>
            </a:r>
            <a:r>
              <a:rPr sz="2400" spc="-4" dirty="0">
                <a:latin typeface="Calibri"/>
                <a:cs typeface="Calibri"/>
              </a:rPr>
              <a:t>the</a:t>
            </a:r>
            <a:r>
              <a:rPr sz="2400" spc="8" dirty="0">
                <a:latin typeface="Calibri"/>
                <a:cs typeface="Calibri"/>
              </a:rPr>
              <a:t> </a:t>
            </a:r>
            <a:r>
              <a:rPr sz="2400" spc="-8" dirty="0">
                <a:latin typeface="Calibri"/>
                <a:cs typeface="Calibri"/>
              </a:rPr>
              <a:t>computer</a:t>
            </a:r>
            <a:r>
              <a:rPr sz="2400" spc="23" dirty="0">
                <a:latin typeface="Calibri"/>
                <a:cs typeface="Calibri"/>
              </a:rPr>
              <a:t> </a:t>
            </a:r>
            <a:r>
              <a:rPr sz="2400" spc="-8" dirty="0">
                <a:latin typeface="Calibri"/>
                <a:cs typeface="Calibri"/>
              </a:rPr>
              <a:t>industry</a:t>
            </a:r>
            <a:r>
              <a:rPr sz="2400" spc="49" dirty="0">
                <a:latin typeface="Calibri"/>
                <a:cs typeface="Calibri"/>
              </a:rPr>
              <a:t> </a:t>
            </a:r>
            <a:r>
              <a:rPr sz="2400" spc="-11" dirty="0">
                <a:latin typeface="Calibri"/>
                <a:cs typeface="Calibri"/>
              </a:rPr>
              <a:t>undergoes</a:t>
            </a:r>
            <a:r>
              <a:rPr sz="2400" spc="19" dirty="0">
                <a:latin typeface="Calibri"/>
                <a:cs typeface="Calibri"/>
              </a:rPr>
              <a:t> </a:t>
            </a:r>
            <a:r>
              <a:rPr sz="2400" spc="-4" dirty="0">
                <a:latin typeface="Calibri"/>
                <a:cs typeface="Calibri"/>
              </a:rPr>
              <a:t>a</a:t>
            </a:r>
            <a:r>
              <a:rPr sz="2400" spc="8" dirty="0">
                <a:latin typeface="Calibri"/>
                <a:cs typeface="Calibri"/>
              </a:rPr>
              <a:t> </a:t>
            </a:r>
            <a:r>
              <a:rPr sz="2400" spc="-11" dirty="0">
                <a:latin typeface="Calibri"/>
                <a:cs typeface="Calibri"/>
              </a:rPr>
              <a:t>radical </a:t>
            </a:r>
            <a:r>
              <a:rPr sz="2400" spc="-465" dirty="0">
                <a:latin typeface="Calibri"/>
                <a:cs typeface="Calibri"/>
              </a:rPr>
              <a:t> </a:t>
            </a:r>
            <a:r>
              <a:rPr sz="2400" spc="-11" dirty="0">
                <a:latin typeface="Calibri"/>
                <a:cs typeface="Calibri"/>
              </a:rPr>
              <a:t>transformation.</a:t>
            </a:r>
            <a:endParaRPr sz="2400" dirty="0">
              <a:latin typeface="Calibri"/>
              <a:cs typeface="Calibri"/>
            </a:endParaRPr>
          </a:p>
          <a:p>
            <a:pPr marL="523875" lvl="1" indent="-171926">
              <a:spcBef>
                <a:spcPts val="146"/>
              </a:spcBef>
              <a:buFont typeface="Arial MT"/>
              <a:buChar char="•"/>
              <a:tabLst>
                <a:tab pos="524351" algn="l"/>
              </a:tabLst>
            </a:pPr>
            <a:r>
              <a:rPr sz="2400" spc="-4" dirty="0">
                <a:latin typeface="Calibri"/>
                <a:cs typeface="Calibri"/>
              </a:rPr>
              <a:t>The 1970s</a:t>
            </a:r>
            <a:r>
              <a:rPr sz="2400" spc="-8" dirty="0">
                <a:latin typeface="Calibri"/>
                <a:cs typeface="Calibri"/>
              </a:rPr>
              <a:t> saw</a:t>
            </a:r>
            <a:r>
              <a:rPr sz="2400" spc="-19" dirty="0">
                <a:latin typeface="Calibri"/>
                <a:cs typeface="Calibri"/>
              </a:rPr>
              <a:t> </a:t>
            </a:r>
            <a:r>
              <a:rPr sz="2400" dirty="0">
                <a:latin typeface="Calibri"/>
                <a:cs typeface="Calibri"/>
              </a:rPr>
              <a:t>the</a:t>
            </a:r>
            <a:r>
              <a:rPr sz="2400" spc="-4" dirty="0">
                <a:latin typeface="Calibri"/>
                <a:cs typeface="Calibri"/>
              </a:rPr>
              <a:t> </a:t>
            </a:r>
            <a:r>
              <a:rPr sz="2400" spc="-8" dirty="0">
                <a:latin typeface="Calibri"/>
                <a:cs typeface="Calibri"/>
              </a:rPr>
              <a:t>introduction</a:t>
            </a:r>
            <a:r>
              <a:rPr sz="2400" spc="-23" dirty="0">
                <a:latin typeface="Calibri"/>
                <a:cs typeface="Calibri"/>
              </a:rPr>
              <a:t> </a:t>
            </a:r>
            <a:r>
              <a:rPr sz="2400" spc="-4" dirty="0">
                <a:latin typeface="Calibri"/>
                <a:cs typeface="Calibri"/>
              </a:rPr>
              <a:t>of</a:t>
            </a:r>
            <a:r>
              <a:rPr sz="2400" spc="-11" dirty="0">
                <a:latin typeface="Calibri"/>
                <a:cs typeface="Calibri"/>
              </a:rPr>
              <a:t> </a:t>
            </a:r>
            <a:r>
              <a:rPr sz="2400" spc="-8" dirty="0">
                <a:latin typeface="Calibri"/>
                <a:cs typeface="Calibri"/>
              </a:rPr>
              <a:t>networks,</a:t>
            </a:r>
            <a:endParaRPr sz="2400" dirty="0">
              <a:latin typeface="Calibri"/>
              <a:cs typeface="Calibri"/>
            </a:endParaRPr>
          </a:p>
          <a:p>
            <a:pPr marL="523875" lvl="1" indent="-171926">
              <a:spcBef>
                <a:spcPts val="161"/>
              </a:spcBef>
              <a:buFont typeface="Arial MT"/>
              <a:buChar char="•"/>
              <a:tabLst>
                <a:tab pos="524351" algn="l"/>
              </a:tabLst>
            </a:pPr>
            <a:r>
              <a:rPr sz="2400" dirty="0">
                <a:latin typeface="Calibri"/>
                <a:cs typeface="Calibri"/>
              </a:rPr>
              <a:t>the </a:t>
            </a:r>
            <a:r>
              <a:rPr sz="2400" spc="-4" dirty="0">
                <a:latin typeface="Calibri"/>
                <a:cs typeface="Calibri"/>
              </a:rPr>
              <a:t>1980s</a:t>
            </a:r>
            <a:r>
              <a:rPr sz="2400" spc="-8" dirty="0">
                <a:latin typeface="Calibri"/>
                <a:cs typeface="Calibri"/>
              </a:rPr>
              <a:t> </a:t>
            </a:r>
            <a:r>
              <a:rPr sz="2400" dirty="0">
                <a:latin typeface="Calibri"/>
                <a:cs typeface="Calibri"/>
              </a:rPr>
              <a:t>the</a:t>
            </a:r>
            <a:r>
              <a:rPr sz="2400" spc="-15" dirty="0">
                <a:latin typeface="Calibri"/>
                <a:cs typeface="Calibri"/>
              </a:rPr>
              <a:t> </a:t>
            </a:r>
            <a:r>
              <a:rPr sz="2400" spc="-8" dirty="0">
                <a:latin typeface="Calibri"/>
                <a:cs typeface="Calibri"/>
              </a:rPr>
              <a:t>introduction</a:t>
            </a:r>
            <a:r>
              <a:rPr sz="2400" spc="-11" dirty="0">
                <a:latin typeface="Calibri"/>
                <a:cs typeface="Calibri"/>
              </a:rPr>
              <a:t> </a:t>
            </a:r>
            <a:r>
              <a:rPr sz="2400" spc="-4" dirty="0">
                <a:latin typeface="Calibri"/>
                <a:cs typeface="Calibri"/>
              </a:rPr>
              <a:t>of</a:t>
            </a:r>
            <a:r>
              <a:rPr sz="2400" spc="-11" dirty="0">
                <a:latin typeface="Calibri"/>
                <a:cs typeface="Calibri"/>
              </a:rPr>
              <a:t> </a:t>
            </a:r>
            <a:r>
              <a:rPr sz="2400" spc="-8" dirty="0">
                <a:latin typeface="Calibri"/>
                <a:cs typeface="Calibri"/>
              </a:rPr>
              <a:t>personal</a:t>
            </a:r>
            <a:r>
              <a:rPr sz="2400" spc="-4" dirty="0">
                <a:latin typeface="Calibri"/>
                <a:cs typeface="Calibri"/>
              </a:rPr>
              <a:t> </a:t>
            </a:r>
            <a:r>
              <a:rPr sz="2400" spc="-11" dirty="0">
                <a:latin typeface="Calibri"/>
                <a:cs typeface="Calibri"/>
              </a:rPr>
              <a:t>computers,</a:t>
            </a:r>
            <a:endParaRPr sz="2400" dirty="0">
              <a:latin typeface="Calibri"/>
              <a:cs typeface="Calibri"/>
            </a:endParaRPr>
          </a:p>
          <a:p>
            <a:pPr marL="523875" lvl="1" indent="-171926">
              <a:spcBef>
                <a:spcPts val="153"/>
              </a:spcBef>
              <a:buFont typeface="Arial MT"/>
              <a:buChar char="•"/>
              <a:tabLst>
                <a:tab pos="524351" algn="l"/>
              </a:tabLst>
            </a:pPr>
            <a:r>
              <a:rPr sz="2400" dirty="0">
                <a:latin typeface="Calibri"/>
                <a:cs typeface="Calibri"/>
              </a:rPr>
              <a:t>the</a:t>
            </a:r>
            <a:r>
              <a:rPr sz="2400" spc="-8" dirty="0">
                <a:latin typeface="Calibri"/>
                <a:cs typeface="Calibri"/>
              </a:rPr>
              <a:t> </a:t>
            </a:r>
            <a:r>
              <a:rPr sz="2400" spc="-4" dirty="0">
                <a:latin typeface="Calibri"/>
                <a:cs typeface="Calibri"/>
              </a:rPr>
              <a:t>1990s</a:t>
            </a:r>
            <a:r>
              <a:rPr sz="2400" spc="-11" dirty="0">
                <a:latin typeface="Calibri"/>
                <a:cs typeface="Calibri"/>
              </a:rPr>
              <a:t> were</a:t>
            </a:r>
            <a:r>
              <a:rPr sz="2400" spc="-4" dirty="0">
                <a:latin typeface="Calibri"/>
                <a:cs typeface="Calibri"/>
              </a:rPr>
              <a:t> </a:t>
            </a:r>
            <a:r>
              <a:rPr sz="2400" dirty="0">
                <a:latin typeface="Calibri"/>
                <a:cs typeface="Calibri"/>
              </a:rPr>
              <a:t>when</a:t>
            </a:r>
            <a:r>
              <a:rPr sz="2400" spc="-8" dirty="0">
                <a:latin typeface="Calibri"/>
                <a:cs typeface="Calibri"/>
              </a:rPr>
              <a:t> </a:t>
            </a:r>
            <a:r>
              <a:rPr sz="2400" dirty="0">
                <a:latin typeface="Calibri"/>
                <a:cs typeface="Calibri"/>
              </a:rPr>
              <a:t>the</a:t>
            </a:r>
            <a:r>
              <a:rPr sz="2400" spc="-15" dirty="0">
                <a:latin typeface="Calibri"/>
                <a:cs typeface="Calibri"/>
              </a:rPr>
              <a:t> </a:t>
            </a:r>
            <a:r>
              <a:rPr sz="2400" spc="-8" dirty="0">
                <a:latin typeface="Calibri"/>
                <a:cs typeface="Calibri"/>
              </a:rPr>
              <a:t>world </a:t>
            </a:r>
            <a:r>
              <a:rPr sz="2400" dirty="0">
                <a:latin typeface="Calibri"/>
                <a:cs typeface="Calibri"/>
              </a:rPr>
              <a:t>wide</a:t>
            </a:r>
            <a:r>
              <a:rPr sz="2400" spc="-15" dirty="0">
                <a:latin typeface="Calibri"/>
                <a:cs typeface="Calibri"/>
              </a:rPr>
              <a:t> </a:t>
            </a:r>
            <a:r>
              <a:rPr sz="2400" spc="-8" dirty="0">
                <a:latin typeface="Calibri"/>
                <a:cs typeface="Calibri"/>
              </a:rPr>
              <a:t>web</a:t>
            </a:r>
            <a:r>
              <a:rPr sz="2400" spc="-4" dirty="0">
                <a:latin typeface="Calibri"/>
                <a:cs typeface="Calibri"/>
              </a:rPr>
              <a:t> </a:t>
            </a:r>
            <a:r>
              <a:rPr sz="2400" spc="-8" dirty="0">
                <a:latin typeface="Calibri"/>
                <a:cs typeface="Calibri"/>
              </a:rPr>
              <a:t>was introduced,</a:t>
            </a:r>
            <a:endParaRPr sz="2400" dirty="0">
              <a:latin typeface="Calibri"/>
              <a:cs typeface="Calibri"/>
            </a:endParaRPr>
          </a:p>
          <a:p>
            <a:pPr marL="523875" lvl="1" indent="-171926">
              <a:spcBef>
                <a:spcPts val="161"/>
              </a:spcBef>
              <a:buFont typeface="Arial MT"/>
              <a:buChar char="•"/>
              <a:tabLst>
                <a:tab pos="524351" algn="l"/>
              </a:tabLst>
            </a:pPr>
            <a:r>
              <a:rPr sz="2400" dirty="0">
                <a:latin typeface="Calibri"/>
                <a:cs typeface="Calibri"/>
              </a:rPr>
              <a:t>the</a:t>
            </a:r>
            <a:r>
              <a:rPr sz="2400" spc="-11" dirty="0">
                <a:latin typeface="Calibri"/>
                <a:cs typeface="Calibri"/>
              </a:rPr>
              <a:t> </a:t>
            </a:r>
            <a:r>
              <a:rPr sz="2400" spc="-4" dirty="0">
                <a:latin typeface="Calibri"/>
                <a:cs typeface="Calibri"/>
              </a:rPr>
              <a:t>2000s</a:t>
            </a:r>
            <a:r>
              <a:rPr sz="2400" spc="-19" dirty="0">
                <a:latin typeface="Calibri"/>
                <a:cs typeface="Calibri"/>
              </a:rPr>
              <a:t> </a:t>
            </a:r>
            <a:r>
              <a:rPr sz="2400" spc="-8" dirty="0">
                <a:latin typeface="Calibri"/>
                <a:cs typeface="Calibri"/>
              </a:rPr>
              <a:t>saw</a:t>
            </a:r>
            <a:r>
              <a:rPr sz="2400" spc="-23" dirty="0">
                <a:latin typeface="Calibri"/>
                <a:cs typeface="Calibri"/>
              </a:rPr>
              <a:t> </a:t>
            </a:r>
            <a:r>
              <a:rPr sz="2400" dirty="0">
                <a:latin typeface="Calibri"/>
                <a:cs typeface="Calibri"/>
              </a:rPr>
              <a:t>the</a:t>
            </a:r>
            <a:r>
              <a:rPr sz="2400" spc="-8" dirty="0">
                <a:latin typeface="Calibri"/>
                <a:cs typeface="Calibri"/>
              </a:rPr>
              <a:t> </a:t>
            </a:r>
            <a:r>
              <a:rPr sz="2400" dirty="0">
                <a:latin typeface="Calibri"/>
                <a:cs typeface="Calibri"/>
              </a:rPr>
              <a:t>cloud,</a:t>
            </a:r>
          </a:p>
          <a:p>
            <a:pPr marL="523875" lvl="1" indent="-171926">
              <a:spcBef>
                <a:spcPts val="161"/>
              </a:spcBef>
              <a:buFont typeface="Arial MT"/>
              <a:buChar char="•"/>
              <a:tabLst>
                <a:tab pos="524351" algn="l"/>
              </a:tabLst>
            </a:pPr>
            <a:r>
              <a:rPr sz="2400" dirty="0">
                <a:latin typeface="Calibri"/>
                <a:cs typeface="Calibri"/>
              </a:rPr>
              <a:t>the</a:t>
            </a:r>
            <a:r>
              <a:rPr sz="2400" spc="-19" dirty="0">
                <a:latin typeface="Calibri"/>
                <a:cs typeface="Calibri"/>
              </a:rPr>
              <a:t> </a:t>
            </a:r>
            <a:r>
              <a:rPr sz="2400" spc="-4" dirty="0">
                <a:latin typeface="Calibri"/>
                <a:cs typeface="Calibri"/>
              </a:rPr>
              <a:t>2010s,</a:t>
            </a:r>
            <a:r>
              <a:rPr sz="2400" spc="-19" dirty="0">
                <a:latin typeface="Calibri"/>
                <a:cs typeface="Calibri"/>
              </a:rPr>
              <a:t> </a:t>
            </a:r>
            <a:r>
              <a:rPr sz="2400" spc="-8" dirty="0">
                <a:latin typeface="Calibri"/>
                <a:cs typeface="Calibri"/>
              </a:rPr>
              <a:t>DevOps.</a:t>
            </a:r>
            <a:endParaRPr sz="2400" dirty="0">
              <a:latin typeface="Calibri"/>
              <a:cs typeface="Calibri"/>
            </a:endParaRPr>
          </a:p>
          <a:p>
            <a:pPr marL="575310" lvl="1" indent="-223361">
              <a:spcBef>
                <a:spcPts val="158"/>
              </a:spcBef>
              <a:buFont typeface="Arial MT"/>
              <a:buChar char="•"/>
              <a:tabLst>
                <a:tab pos="575310" algn="l"/>
                <a:tab pos="575786" algn="l"/>
              </a:tabLst>
            </a:pPr>
            <a:r>
              <a:rPr sz="2400" dirty="0">
                <a:latin typeface="Calibri"/>
                <a:cs typeface="Calibri"/>
              </a:rPr>
              <a:t>In the</a:t>
            </a:r>
            <a:r>
              <a:rPr sz="2400" spc="-15" dirty="0">
                <a:latin typeface="Calibri"/>
                <a:cs typeface="Calibri"/>
              </a:rPr>
              <a:t> </a:t>
            </a:r>
            <a:r>
              <a:rPr sz="2400" spc="-4" dirty="0">
                <a:latin typeface="Calibri"/>
                <a:cs typeface="Calibri"/>
              </a:rPr>
              <a:t>2020s, </a:t>
            </a:r>
            <a:r>
              <a:rPr lang="en-US" sz="2400" spc="-4" dirty="0">
                <a:latin typeface="Calibri"/>
                <a:cs typeface="Calibri"/>
              </a:rPr>
              <a:t>AI </a:t>
            </a:r>
            <a:r>
              <a:rPr sz="2400" dirty="0">
                <a:latin typeface="Calibri"/>
                <a:cs typeface="Calibri"/>
              </a:rPr>
              <a:t>is a</a:t>
            </a:r>
            <a:r>
              <a:rPr sz="2400" spc="-4" dirty="0">
                <a:latin typeface="Calibri"/>
                <a:cs typeface="Calibri"/>
              </a:rPr>
              <a:t> </a:t>
            </a:r>
            <a:r>
              <a:rPr sz="2400" spc="-11" dirty="0">
                <a:latin typeface="Calibri"/>
                <a:cs typeface="Calibri"/>
              </a:rPr>
              <a:t>transformative</a:t>
            </a:r>
            <a:r>
              <a:rPr sz="2400" spc="-8" dirty="0">
                <a:latin typeface="Calibri"/>
                <a:cs typeface="Calibri"/>
              </a:rPr>
              <a:t> </a:t>
            </a:r>
            <a:r>
              <a:rPr sz="2400" spc="-15" dirty="0">
                <a:latin typeface="Calibri"/>
                <a:cs typeface="Calibri"/>
              </a:rPr>
              <a:t>technology.</a:t>
            </a:r>
            <a:endParaRPr sz="2400" dirty="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381000"/>
            <a:ext cx="6520815"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38" dirty="0"/>
              <a:t>Keeping</a:t>
            </a:r>
            <a:r>
              <a:rPr spc="-75" dirty="0"/>
              <a:t> </a:t>
            </a:r>
            <a:r>
              <a:rPr spc="-11" dirty="0"/>
              <a:t>up</a:t>
            </a:r>
            <a:r>
              <a:rPr spc="-64" dirty="0"/>
              <a:t> </a:t>
            </a:r>
            <a:r>
              <a:rPr spc="-19" dirty="0"/>
              <a:t>with</a:t>
            </a:r>
            <a:r>
              <a:rPr spc="-79" dirty="0"/>
              <a:t> </a:t>
            </a:r>
            <a:r>
              <a:rPr spc="-34" dirty="0"/>
              <a:t>emerging</a:t>
            </a:r>
            <a:r>
              <a:rPr spc="-75" dirty="0"/>
              <a:t> </a:t>
            </a:r>
            <a:r>
              <a:rPr spc="-30" dirty="0"/>
              <a:t>technologies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24</a:t>
            </a:fld>
            <a:endParaRPr dirty="0"/>
          </a:p>
        </p:txBody>
      </p:sp>
      <p:sp>
        <p:nvSpPr>
          <p:cNvPr id="3" name="object 3"/>
          <p:cNvSpPr txBox="1"/>
          <p:nvPr/>
        </p:nvSpPr>
        <p:spPr>
          <a:xfrm>
            <a:off x="687705" y="2137381"/>
            <a:ext cx="7186136" cy="1654460"/>
          </a:xfrm>
          <a:prstGeom prst="rect">
            <a:avLst/>
          </a:prstGeom>
        </p:spPr>
        <p:txBody>
          <a:bodyPr vert="horz" wrap="square" lIns="0" tIns="73819" rIns="0" bIns="0" rtlCol="0">
            <a:spAutoFit/>
          </a:bodyPr>
          <a:lstStyle/>
          <a:p>
            <a:pPr marL="180975" indent="-171450">
              <a:spcBef>
                <a:spcPts val="581"/>
              </a:spcBef>
              <a:buFont typeface="Arial MT"/>
              <a:buChar char="•"/>
              <a:tabLst>
                <a:tab pos="180975" algn="l"/>
              </a:tabLst>
            </a:pPr>
            <a:r>
              <a:rPr sz="2400" spc="-53" dirty="0">
                <a:latin typeface="Calibri"/>
                <a:cs typeface="Calibri"/>
              </a:rPr>
              <a:t>You</a:t>
            </a:r>
            <a:r>
              <a:rPr sz="2400" spc="-4" dirty="0">
                <a:latin typeface="Calibri"/>
                <a:cs typeface="Calibri"/>
              </a:rPr>
              <a:t> will</a:t>
            </a:r>
            <a:r>
              <a:rPr sz="2400" dirty="0">
                <a:latin typeface="Calibri"/>
                <a:cs typeface="Calibri"/>
              </a:rPr>
              <a:t> </a:t>
            </a:r>
            <a:r>
              <a:rPr sz="2400" spc="-4" dirty="0">
                <a:latin typeface="Calibri"/>
                <a:cs typeface="Calibri"/>
              </a:rPr>
              <a:t>need</a:t>
            </a:r>
            <a:r>
              <a:rPr sz="2400" spc="4" dirty="0">
                <a:latin typeface="Calibri"/>
                <a:cs typeface="Calibri"/>
              </a:rPr>
              <a:t> </a:t>
            </a:r>
            <a:r>
              <a:rPr sz="2400" spc="-11" dirty="0">
                <a:latin typeface="Calibri"/>
                <a:cs typeface="Calibri"/>
              </a:rPr>
              <a:t>to</a:t>
            </a:r>
            <a:r>
              <a:rPr sz="2400" spc="-4" dirty="0">
                <a:latin typeface="Calibri"/>
                <a:cs typeface="Calibri"/>
              </a:rPr>
              <a:t> </a:t>
            </a:r>
            <a:r>
              <a:rPr sz="2400" spc="-15" dirty="0">
                <a:latin typeface="Calibri"/>
                <a:cs typeface="Calibri"/>
              </a:rPr>
              <a:t>keep</a:t>
            </a:r>
            <a:r>
              <a:rPr sz="2400" dirty="0">
                <a:latin typeface="Calibri"/>
                <a:cs typeface="Calibri"/>
              </a:rPr>
              <a:t> </a:t>
            </a:r>
            <a:r>
              <a:rPr sz="2400" spc="-4" dirty="0">
                <a:latin typeface="Calibri"/>
                <a:cs typeface="Calibri"/>
              </a:rPr>
              <a:t>up</a:t>
            </a:r>
            <a:r>
              <a:rPr sz="2400" spc="15" dirty="0">
                <a:latin typeface="Calibri"/>
                <a:cs typeface="Calibri"/>
              </a:rPr>
              <a:t> </a:t>
            </a:r>
            <a:r>
              <a:rPr sz="2400" spc="-4" dirty="0">
                <a:latin typeface="Calibri"/>
                <a:cs typeface="Calibri"/>
              </a:rPr>
              <a:t>with</a:t>
            </a:r>
            <a:r>
              <a:rPr sz="2400" spc="8" dirty="0">
                <a:latin typeface="Calibri"/>
                <a:cs typeface="Calibri"/>
              </a:rPr>
              <a:t> </a:t>
            </a:r>
            <a:r>
              <a:rPr sz="2400" spc="-8" dirty="0">
                <a:latin typeface="Calibri"/>
                <a:cs typeface="Calibri"/>
              </a:rPr>
              <a:t>emerging</a:t>
            </a:r>
            <a:r>
              <a:rPr sz="2400" dirty="0">
                <a:latin typeface="Calibri"/>
                <a:cs typeface="Calibri"/>
              </a:rPr>
              <a:t> </a:t>
            </a:r>
            <a:r>
              <a:rPr sz="2400" spc="-4" dirty="0">
                <a:latin typeface="Calibri"/>
                <a:cs typeface="Calibri"/>
              </a:rPr>
              <a:t>technologies.</a:t>
            </a:r>
            <a:endParaRPr sz="2400" dirty="0">
              <a:latin typeface="Calibri"/>
              <a:cs typeface="Calibri"/>
            </a:endParaRPr>
          </a:p>
          <a:p>
            <a:pPr marL="180975" marR="3810" indent="-171450">
              <a:spcBef>
                <a:spcPts val="795"/>
              </a:spcBef>
              <a:buFont typeface="Arial MT"/>
              <a:buChar char="•"/>
              <a:tabLst>
                <a:tab pos="180975" algn="l"/>
              </a:tabLst>
            </a:pPr>
            <a:r>
              <a:rPr sz="2400" spc="-56" dirty="0">
                <a:latin typeface="Calibri"/>
                <a:cs typeface="Calibri"/>
              </a:rPr>
              <a:t>You</a:t>
            </a:r>
            <a:r>
              <a:rPr sz="2400" spc="-4" dirty="0">
                <a:latin typeface="Calibri"/>
                <a:cs typeface="Calibri"/>
              </a:rPr>
              <a:t> need</a:t>
            </a:r>
            <a:r>
              <a:rPr sz="2400" spc="8" dirty="0">
                <a:latin typeface="Calibri"/>
                <a:cs typeface="Calibri"/>
              </a:rPr>
              <a:t> </a:t>
            </a:r>
            <a:r>
              <a:rPr sz="2400" spc="-11" dirty="0">
                <a:latin typeface="Calibri"/>
                <a:cs typeface="Calibri"/>
              </a:rPr>
              <a:t>to</a:t>
            </a:r>
            <a:r>
              <a:rPr sz="2400" spc="4" dirty="0">
                <a:latin typeface="Calibri"/>
                <a:cs typeface="Calibri"/>
              </a:rPr>
              <a:t> </a:t>
            </a:r>
            <a:r>
              <a:rPr sz="2400" spc="-8" dirty="0">
                <a:latin typeface="Calibri"/>
                <a:cs typeface="Calibri"/>
              </a:rPr>
              <a:t>become</a:t>
            </a:r>
            <a:r>
              <a:rPr sz="2400" spc="11" dirty="0">
                <a:latin typeface="Calibri"/>
                <a:cs typeface="Calibri"/>
              </a:rPr>
              <a:t> </a:t>
            </a:r>
            <a:r>
              <a:rPr sz="2400" spc="-15" dirty="0">
                <a:latin typeface="Calibri"/>
                <a:cs typeface="Calibri"/>
              </a:rPr>
              <a:t>conversant</a:t>
            </a:r>
            <a:r>
              <a:rPr sz="2400" spc="23" dirty="0">
                <a:latin typeface="Calibri"/>
                <a:cs typeface="Calibri"/>
              </a:rPr>
              <a:t> </a:t>
            </a:r>
            <a:r>
              <a:rPr sz="2400" spc="-4" dirty="0">
                <a:latin typeface="Calibri"/>
                <a:cs typeface="Calibri"/>
              </a:rPr>
              <a:t>with</a:t>
            </a:r>
            <a:r>
              <a:rPr sz="2400" spc="-19" dirty="0">
                <a:latin typeface="Calibri"/>
                <a:cs typeface="Calibri"/>
              </a:rPr>
              <a:t> </a:t>
            </a:r>
            <a:r>
              <a:rPr sz="2400" spc="-8" dirty="0">
                <a:latin typeface="Calibri"/>
                <a:cs typeface="Calibri"/>
              </a:rPr>
              <a:t>neew</a:t>
            </a:r>
            <a:r>
              <a:rPr sz="2400" spc="11" dirty="0">
                <a:latin typeface="Calibri"/>
                <a:cs typeface="Calibri"/>
              </a:rPr>
              <a:t> </a:t>
            </a:r>
            <a:r>
              <a:rPr sz="2400" spc="-8" dirty="0">
                <a:latin typeface="Calibri"/>
                <a:cs typeface="Calibri"/>
              </a:rPr>
              <a:t>technologies</a:t>
            </a:r>
            <a:r>
              <a:rPr sz="2400" spc="8" dirty="0">
                <a:latin typeface="Calibri"/>
                <a:cs typeface="Calibri"/>
              </a:rPr>
              <a:t> </a:t>
            </a:r>
            <a:r>
              <a:rPr sz="2400" spc="-4" dirty="0">
                <a:latin typeface="Calibri"/>
                <a:cs typeface="Calibri"/>
              </a:rPr>
              <a:t>and</a:t>
            </a:r>
            <a:r>
              <a:rPr sz="2400" spc="11" dirty="0">
                <a:latin typeface="Calibri"/>
                <a:cs typeface="Calibri"/>
              </a:rPr>
              <a:t> </a:t>
            </a:r>
            <a:r>
              <a:rPr sz="2400" spc="-8" dirty="0">
                <a:latin typeface="Calibri"/>
                <a:cs typeface="Calibri"/>
              </a:rPr>
              <a:t>put </a:t>
            </a:r>
            <a:r>
              <a:rPr sz="2400" spc="-465" dirty="0">
                <a:latin typeface="Calibri"/>
                <a:cs typeface="Calibri"/>
              </a:rPr>
              <a:t> </a:t>
            </a:r>
            <a:r>
              <a:rPr sz="2400" spc="-8" dirty="0">
                <a:latin typeface="Calibri"/>
                <a:cs typeface="Calibri"/>
              </a:rPr>
              <a:t>some</a:t>
            </a:r>
            <a:r>
              <a:rPr sz="2400" spc="15" dirty="0">
                <a:latin typeface="Calibri"/>
                <a:cs typeface="Calibri"/>
              </a:rPr>
              <a:t> </a:t>
            </a:r>
            <a:r>
              <a:rPr sz="2400" spc="-8" dirty="0">
                <a:latin typeface="Calibri"/>
                <a:cs typeface="Calibri"/>
              </a:rPr>
              <a:t>thought</a:t>
            </a:r>
            <a:r>
              <a:rPr sz="2400" spc="19" dirty="0">
                <a:latin typeface="Calibri"/>
                <a:cs typeface="Calibri"/>
              </a:rPr>
              <a:t> </a:t>
            </a:r>
            <a:r>
              <a:rPr sz="2400" spc="-15" dirty="0">
                <a:latin typeface="Calibri"/>
                <a:cs typeface="Calibri"/>
              </a:rPr>
              <a:t>into</a:t>
            </a:r>
            <a:r>
              <a:rPr sz="2400" spc="11" dirty="0">
                <a:latin typeface="Calibri"/>
                <a:cs typeface="Calibri"/>
              </a:rPr>
              <a:t> </a:t>
            </a:r>
            <a:r>
              <a:rPr sz="2400" spc="-8" dirty="0">
                <a:latin typeface="Calibri"/>
                <a:cs typeface="Calibri"/>
              </a:rPr>
              <a:t>how</a:t>
            </a:r>
            <a:r>
              <a:rPr sz="2400" spc="15" dirty="0">
                <a:latin typeface="Calibri"/>
                <a:cs typeface="Calibri"/>
              </a:rPr>
              <a:t> </a:t>
            </a:r>
            <a:r>
              <a:rPr sz="2400" spc="-4" dirty="0">
                <a:latin typeface="Calibri"/>
                <a:cs typeface="Calibri"/>
              </a:rPr>
              <a:t>it</a:t>
            </a:r>
            <a:r>
              <a:rPr sz="2400" dirty="0">
                <a:latin typeface="Calibri"/>
                <a:cs typeface="Calibri"/>
              </a:rPr>
              <a:t> </a:t>
            </a:r>
            <a:r>
              <a:rPr sz="2400" spc="-8" dirty="0">
                <a:latin typeface="Calibri"/>
                <a:cs typeface="Calibri"/>
              </a:rPr>
              <a:t>might</a:t>
            </a:r>
            <a:r>
              <a:rPr sz="2400" spc="11" dirty="0">
                <a:latin typeface="Calibri"/>
                <a:cs typeface="Calibri"/>
              </a:rPr>
              <a:t> </a:t>
            </a:r>
            <a:r>
              <a:rPr sz="2400" spc="-4" dirty="0">
                <a:latin typeface="Calibri"/>
                <a:cs typeface="Calibri"/>
              </a:rPr>
              <a:t>impact</a:t>
            </a:r>
            <a:r>
              <a:rPr sz="2400" spc="19" dirty="0">
                <a:latin typeface="Calibri"/>
                <a:cs typeface="Calibri"/>
              </a:rPr>
              <a:t> </a:t>
            </a:r>
            <a:r>
              <a:rPr sz="2400" spc="-11" dirty="0">
                <a:latin typeface="Calibri"/>
                <a:cs typeface="Calibri"/>
              </a:rPr>
              <a:t>your</a:t>
            </a:r>
            <a:r>
              <a:rPr sz="2400" spc="19" dirty="0">
                <a:latin typeface="Calibri"/>
                <a:cs typeface="Calibri"/>
              </a:rPr>
              <a:t> </a:t>
            </a:r>
            <a:r>
              <a:rPr sz="2400" spc="-38" dirty="0">
                <a:latin typeface="Calibri"/>
                <a:cs typeface="Calibri"/>
              </a:rPr>
              <a:t>career.</a:t>
            </a:r>
            <a:endParaRPr sz="240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3658" y="968080"/>
            <a:ext cx="5829300" cy="687207"/>
          </a:xfrm>
          <a:prstGeom prst="rect">
            <a:avLst/>
          </a:prstGeom>
        </p:spPr>
        <p:txBody>
          <a:bodyPr vert="horz" wrap="square" lIns="0" tIns="10001" rIns="0" bIns="0" numCol="1" rtlCol="0" anchor="ctr" anchorCtr="0" compatLnSpc="1">
            <a:prstTxWarp prst="textNoShape">
              <a:avLst/>
            </a:prstTxWarp>
            <a:spAutoFit/>
          </a:bodyPr>
          <a:lstStyle/>
          <a:p>
            <a:pPr marL="12383">
              <a:spcBef>
                <a:spcPts val="79"/>
              </a:spcBef>
            </a:pPr>
            <a:r>
              <a:rPr spc="-23" dirty="0"/>
              <a:t>Gartner</a:t>
            </a:r>
            <a:r>
              <a:rPr spc="-98" dirty="0"/>
              <a:t> </a:t>
            </a:r>
            <a:r>
              <a:rPr spc="-38" dirty="0"/>
              <a:t>hype</a:t>
            </a:r>
            <a:r>
              <a:rPr spc="-98" dirty="0"/>
              <a:t> </a:t>
            </a:r>
            <a:r>
              <a:rPr spc="-26" dirty="0"/>
              <a:t>cycle</a:t>
            </a:r>
          </a:p>
        </p:txBody>
      </p:sp>
      <p:grpSp>
        <p:nvGrpSpPr>
          <p:cNvPr id="3" name="object 3"/>
          <p:cNvGrpSpPr/>
          <p:nvPr/>
        </p:nvGrpSpPr>
        <p:grpSpPr>
          <a:xfrm>
            <a:off x="4068311" y="2149276"/>
            <a:ext cx="4791075" cy="3114199"/>
            <a:chOff x="5424415" y="1722701"/>
            <a:chExt cx="6388100" cy="4152265"/>
          </a:xfrm>
        </p:grpSpPr>
        <p:pic>
          <p:nvPicPr>
            <p:cNvPr id="4" name="object 4"/>
            <p:cNvPicPr/>
            <p:nvPr/>
          </p:nvPicPr>
          <p:blipFill>
            <a:blip r:embed="rId2" cstate="print"/>
            <a:stretch>
              <a:fillRect/>
            </a:stretch>
          </p:blipFill>
          <p:spPr>
            <a:xfrm>
              <a:off x="5544118" y="2229527"/>
              <a:ext cx="6236972" cy="3514029"/>
            </a:xfrm>
            <a:prstGeom prst="rect">
              <a:avLst/>
            </a:prstGeom>
          </p:spPr>
        </p:pic>
        <p:sp>
          <p:nvSpPr>
            <p:cNvPr id="5" name="object 5"/>
            <p:cNvSpPr/>
            <p:nvPr/>
          </p:nvSpPr>
          <p:spPr>
            <a:xfrm>
              <a:off x="5494131" y="1947756"/>
              <a:ext cx="6214745" cy="3846195"/>
            </a:xfrm>
            <a:custGeom>
              <a:avLst/>
              <a:gdLst/>
              <a:ahLst/>
              <a:cxnLst/>
              <a:rect l="l" t="t" r="r" b="b"/>
              <a:pathLst>
                <a:path w="6214745" h="3846195">
                  <a:moveTo>
                    <a:pt x="0" y="0"/>
                  </a:moveTo>
                  <a:lnTo>
                    <a:pt x="0" y="3845714"/>
                  </a:lnTo>
                  <a:lnTo>
                    <a:pt x="6214695" y="3845714"/>
                  </a:lnTo>
                </a:path>
              </a:pathLst>
            </a:custGeom>
            <a:ln w="34279">
              <a:solidFill>
                <a:srgbClr val="008EAE"/>
              </a:solidFill>
            </a:ln>
          </p:spPr>
          <p:txBody>
            <a:bodyPr wrap="square" lIns="0" tIns="0" rIns="0" bIns="0" rtlCol="0"/>
            <a:lstStyle/>
            <a:p>
              <a:endParaRPr sz="2550"/>
            </a:p>
          </p:txBody>
        </p:sp>
        <p:pic>
          <p:nvPicPr>
            <p:cNvPr id="6" name="object 6"/>
            <p:cNvPicPr/>
            <p:nvPr/>
          </p:nvPicPr>
          <p:blipFill>
            <a:blip r:embed="rId3" cstate="print"/>
            <a:stretch>
              <a:fillRect/>
            </a:stretch>
          </p:blipFill>
          <p:spPr>
            <a:xfrm>
              <a:off x="11665797" y="5711998"/>
              <a:ext cx="146550" cy="162946"/>
            </a:xfrm>
            <a:prstGeom prst="rect">
              <a:avLst/>
            </a:prstGeom>
          </p:spPr>
        </p:pic>
        <p:sp>
          <p:nvSpPr>
            <p:cNvPr id="7" name="object 7"/>
            <p:cNvSpPr/>
            <p:nvPr/>
          </p:nvSpPr>
          <p:spPr>
            <a:xfrm>
              <a:off x="5424411" y="1826793"/>
              <a:ext cx="5937885" cy="3794760"/>
            </a:xfrm>
            <a:custGeom>
              <a:avLst/>
              <a:gdLst/>
              <a:ahLst/>
              <a:cxnLst/>
              <a:rect l="l" t="t" r="r" b="b"/>
              <a:pathLst>
                <a:path w="5937884" h="3794760">
                  <a:moveTo>
                    <a:pt x="139433" y="170446"/>
                  </a:moveTo>
                  <a:lnTo>
                    <a:pt x="69710" y="0"/>
                  </a:lnTo>
                  <a:lnTo>
                    <a:pt x="0" y="170446"/>
                  </a:lnTo>
                  <a:lnTo>
                    <a:pt x="69710" y="130022"/>
                  </a:lnTo>
                  <a:lnTo>
                    <a:pt x="139433" y="170446"/>
                  </a:lnTo>
                  <a:close/>
                </a:path>
                <a:path w="5937884" h="3794760">
                  <a:moveTo>
                    <a:pt x="5889218" y="3659619"/>
                  </a:moveTo>
                  <a:lnTo>
                    <a:pt x="5781599" y="3659619"/>
                  </a:lnTo>
                  <a:lnTo>
                    <a:pt x="5781599" y="3685184"/>
                  </a:lnTo>
                  <a:lnTo>
                    <a:pt x="5819381" y="3685184"/>
                  </a:lnTo>
                  <a:lnTo>
                    <a:pt x="5819381" y="3794201"/>
                  </a:lnTo>
                  <a:lnTo>
                    <a:pt x="5850953" y="3794201"/>
                  </a:lnTo>
                  <a:lnTo>
                    <a:pt x="5850953" y="3685184"/>
                  </a:lnTo>
                  <a:lnTo>
                    <a:pt x="5889218" y="3685184"/>
                  </a:lnTo>
                  <a:lnTo>
                    <a:pt x="5889218" y="3659619"/>
                  </a:lnTo>
                  <a:close/>
                </a:path>
                <a:path w="5937884" h="3794760">
                  <a:moveTo>
                    <a:pt x="5937758" y="3659606"/>
                  </a:moveTo>
                  <a:lnTo>
                    <a:pt x="5906198" y="3659606"/>
                  </a:lnTo>
                  <a:lnTo>
                    <a:pt x="5906198" y="3794201"/>
                  </a:lnTo>
                  <a:lnTo>
                    <a:pt x="5937758" y="3794201"/>
                  </a:lnTo>
                  <a:lnTo>
                    <a:pt x="5937758" y="3659606"/>
                  </a:lnTo>
                  <a:close/>
                </a:path>
              </a:pathLst>
            </a:custGeom>
            <a:solidFill>
              <a:srgbClr val="008EAE"/>
            </a:solidFill>
          </p:spPr>
          <p:txBody>
            <a:bodyPr wrap="square" lIns="0" tIns="0" rIns="0" bIns="0" rtlCol="0"/>
            <a:lstStyle/>
            <a:p>
              <a:endParaRPr sz="2550"/>
            </a:p>
          </p:txBody>
        </p:sp>
        <p:pic>
          <p:nvPicPr>
            <p:cNvPr id="8" name="object 8"/>
            <p:cNvPicPr/>
            <p:nvPr/>
          </p:nvPicPr>
          <p:blipFill>
            <a:blip r:embed="rId4" cstate="print"/>
            <a:stretch>
              <a:fillRect/>
            </a:stretch>
          </p:blipFill>
          <p:spPr>
            <a:xfrm>
              <a:off x="11386530" y="5486409"/>
              <a:ext cx="154469" cy="134584"/>
            </a:xfrm>
            <a:prstGeom prst="rect">
              <a:avLst/>
            </a:prstGeom>
          </p:spPr>
        </p:pic>
        <p:pic>
          <p:nvPicPr>
            <p:cNvPr id="9" name="object 9"/>
            <p:cNvPicPr/>
            <p:nvPr/>
          </p:nvPicPr>
          <p:blipFill>
            <a:blip r:embed="rId5" cstate="print"/>
            <a:stretch>
              <a:fillRect/>
            </a:stretch>
          </p:blipFill>
          <p:spPr>
            <a:xfrm>
              <a:off x="11565520" y="5486409"/>
              <a:ext cx="89018" cy="134584"/>
            </a:xfrm>
            <a:prstGeom prst="rect">
              <a:avLst/>
            </a:prstGeom>
          </p:spPr>
        </p:pic>
        <p:sp>
          <p:nvSpPr>
            <p:cNvPr id="10" name="object 10"/>
            <p:cNvSpPr/>
            <p:nvPr/>
          </p:nvSpPr>
          <p:spPr>
            <a:xfrm>
              <a:off x="5568709" y="1725205"/>
              <a:ext cx="193675" cy="154305"/>
            </a:xfrm>
            <a:custGeom>
              <a:avLst/>
              <a:gdLst/>
              <a:ahLst/>
              <a:cxnLst/>
              <a:rect l="l" t="t" r="r" b="b"/>
              <a:pathLst>
                <a:path w="193675" h="154305">
                  <a:moveTo>
                    <a:pt x="141884" y="76"/>
                  </a:moveTo>
                  <a:lnTo>
                    <a:pt x="104863" y="76"/>
                  </a:lnTo>
                  <a:lnTo>
                    <a:pt x="81368" y="79082"/>
                  </a:lnTo>
                  <a:lnTo>
                    <a:pt x="74358" y="106273"/>
                  </a:lnTo>
                  <a:lnTo>
                    <a:pt x="71285" y="120091"/>
                  </a:lnTo>
                  <a:lnTo>
                    <a:pt x="70599" y="120091"/>
                  </a:lnTo>
                  <a:lnTo>
                    <a:pt x="67652" y="106006"/>
                  </a:lnTo>
                  <a:lnTo>
                    <a:pt x="64338" y="92329"/>
                  </a:lnTo>
                  <a:lnTo>
                    <a:pt x="60731" y="78790"/>
                  </a:lnTo>
                  <a:lnTo>
                    <a:pt x="38150" y="76"/>
                  </a:lnTo>
                  <a:lnTo>
                    <a:pt x="0" y="76"/>
                  </a:lnTo>
                  <a:lnTo>
                    <a:pt x="49352" y="153835"/>
                  </a:lnTo>
                  <a:lnTo>
                    <a:pt x="90030" y="153835"/>
                  </a:lnTo>
                  <a:lnTo>
                    <a:pt x="141884" y="76"/>
                  </a:lnTo>
                  <a:close/>
                </a:path>
                <a:path w="193675" h="154305">
                  <a:moveTo>
                    <a:pt x="193268" y="0"/>
                  </a:moveTo>
                  <a:lnTo>
                    <a:pt x="158546" y="0"/>
                  </a:lnTo>
                  <a:lnTo>
                    <a:pt x="158546" y="153835"/>
                  </a:lnTo>
                  <a:lnTo>
                    <a:pt x="193268" y="153835"/>
                  </a:lnTo>
                  <a:lnTo>
                    <a:pt x="193268" y="0"/>
                  </a:lnTo>
                  <a:close/>
                </a:path>
              </a:pathLst>
            </a:custGeom>
            <a:solidFill>
              <a:srgbClr val="008EAE"/>
            </a:solidFill>
          </p:spPr>
          <p:txBody>
            <a:bodyPr wrap="square" lIns="0" tIns="0" rIns="0" bIns="0" rtlCol="0"/>
            <a:lstStyle/>
            <a:p>
              <a:endParaRPr sz="2550"/>
            </a:p>
          </p:txBody>
        </p:sp>
        <p:pic>
          <p:nvPicPr>
            <p:cNvPr id="11" name="object 11"/>
            <p:cNvPicPr/>
            <p:nvPr/>
          </p:nvPicPr>
          <p:blipFill>
            <a:blip r:embed="rId6" cstate="print"/>
            <a:stretch>
              <a:fillRect/>
            </a:stretch>
          </p:blipFill>
          <p:spPr>
            <a:xfrm>
              <a:off x="5786203" y="1722701"/>
              <a:ext cx="105533" cy="158901"/>
            </a:xfrm>
            <a:prstGeom prst="rect">
              <a:avLst/>
            </a:prstGeom>
          </p:spPr>
        </p:pic>
        <p:sp>
          <p:nvSpPr>
            <p:cNvPr id="12" name="object 12"/>
            <p:cNvSpPr/>
            <p:nvPr/>
          </p:nvSpPr>
          <p:spPr>
            <a:xfrm>
              <a:off x="5915723" y="1725198"/>
              <a:ext cx="34925" cy="154305"/>
            </a:xfrm>
            <a:custGeom>
              <a:avLst/>
              <a:gdLst/>
              <a:ahLst/>
              <a:cxnLst/>
              <a:rect l="l" t="t" r="r" b="b"/>
              <a:pathLst>
                <a:path w="34925" h="154305">
                  <a:moveTo>
                    <a:pt x="34726" y="0"/>
                  </a:moveTo>
                  <a:lnTo>
                    <a:pt x="0" y="0"/>
                  </a:lnTo>
                  <a:lnTo>
                    <a:pt x="0" y="153830"/>
                  </a:lnTo>
                  <a:lnTo>
                    <a:pt x="34726" y="153830"/>
                  </a:lnTo>
                  <a:lnTo>
                    <a:pt x="34726" y="0"/>
                  </a:lnTo>
                  <a:close/>
                </a:path>
              </a:pathLst>
            </a:custGeom>
            <a:solidFill>
              <a:srgbClr val="008EAE"/>
            </a:solidFill>
          </p:spPr>
          <p:txBody>
            <a:bodyPr wrap="square" lIns="0" tIns="0" rIns="0" bIns="0" rtlCol="0"/>
            <a:lstStyle/>
            <a:p>
              <a:endParaRPr sz="2550"/>
            </a:p>
          </p:txBody>
        </p:sp>
        <p:pic>
          <p:nvPicPr>
            <p:cNvPr id="13" name="object 13"/>
            <p:cNvPicPr/>
            <p:nvPr/>
          </p:nvPicPr>
          <p:blipFill>
            <a:blip r:embed="rId7" cstate="print"/>
            <a:stretch>
              <a:fillRect/>
            </a:stretch>
          </p:blipFill>
          <p:spPr>
            <a:xfrm>
              <a:off x="5980593" y="1724131"/>
              <a:ext cx="114225" cy="156518"/>
            </a:xfrm>
            <a:prstGeom prst="rect">
              <a:avLst/>
            </a:prstGeom>
          </p:spPr>
        </p:pic>
        <p:sp>
          <p:nvSpPr>
            <p:cNvPr id="14" name="object 14"/>
            <p:cNvSpPr/>
            <p:nvPr/>
          </p:nvSpPr>
          <p:spPr>
            <a:xfrm>
              <a:off x="6118804" y="1725198"/>
              <a:ext cx="34925" cy="154305"/>
            </a:xfrm>
            <a:custGeom>
              <a:avLst/>
              <a:gdLst/>
              <a:ahLst/>
              <a:cxnLst/>
              <a:rect l="l" t="t" r="r" b="b"/>
              <a:pathLst>
                <a:path w="34925" h="154305">
                  <a:moveTo>
                    <a:pt x="34726" y="0"/>
                  </a:moveTo>
                  <a:lnTo>
                    <a:pt x="0" y="0"/>
                  </a:lnTo>
                  <a:lnTo>
                    <a:pt x="0" y="153830"/>
                  </a:lnTo>
                  <a:lnTo>
                    <a:pt x="34726" y="153830"/>
                  </a:lnTo>
                  <a:lnTo>
                    <a:pt x="34726" y="0"/>
                  </a:lnTo>
                  <a:close/>
                </a:path>
              </a:pathLst>
            </a:custGeom>
            <a:solidFill>
              <a:srgbClr val="008EAE"/>
            </a:solidFill>
          </p:spPr>
          <p:txBody>
            <a:bodyPr wrap="square" lIns="0" tIns="0" rIns="0" bIns="0" rtlCol="0"/>
            <a:lstStyle/>
            <a:p>
              <a:endParaRPr sz="2550"/>
            </a:p>
          </p:txBody>
        </p:sp>
        <p:pic>
          <p:nvPicPr>
            <p:cNvPr id="15" name="object 15"/>
            <p:cNvPicPr/>
            <p:nvPr/>
          </p:nvPicPr>
          <p:blipFill>
            <a:blip r:embed="rId8" cstate="print"/>
            <a:stretch>
              <a:fillRect/>
            </a:stretch>
          </p:blipFill>
          <p:spPr>
            <a:xfrm>
              <a:off x="6183903" y="1725275"/>
              <a:ext cx="95954" cy="153754"/>
            </a:xfrm>
            <a:prstGeom prst="rect">
              <a:avLst/>
            </a:prstGeom>
          </p:spPr>
        </p:pic>
        <p:pic>
          <p:nvPicPr>
            <p:cNvPr id="16" name="object 16"/>
            <p:cNvPicPr/>
            <p:nvPr/>
          </p:nvPicPr>
          <p:blipFill>
            <a:blip r:embed="rId9" cstate="print"/>
            <a:stretch>
              <a:fillRect/>
            </a:stretch>
          </p:blipFill>
          <p:spPr>
            <a:xfrm>
              <a:off x="6300647" y="1725198"/>
              <a:ext cx="318213" cy="153830"/>
            </a:xfrm>
            <a:prstGeom prst="rect">
              <a:avLst/>
            </a:prstGeom>
          </p:spPr>
        </p:pic>
      </p:grpSp>
      <p:sp>
        <p:nvSpPr>
          <p:cNvPr id="17" name="object 17"/>
          <p:cNvSpPr txBox="1"/>
          <p:nvPr/>
        </p:nvSpPr>
        <p:spPr>
          <a:xfrm>
            <a:off x="687704" y="2202142"/>
            <a:ext cx="3244215" cy="2471221"/>
          </a:xfrm>
          <a:prstGeom prst="rect">
            <a:avLst/>
          </a:prstGeom>
        </p:spPr>
        <p:txBody>
          <a:bodyPr vert="horz" wrap="square" lIns="0" tIns="41433" rIns="0" bIns="0" rtlCol="0">
            <a:spAutoFit/>
          </a:bodyPr>
          <a:lstStyle/>
          <a:p>
            <a:pPr marL="180975" marR="26194" indent="-171450">
              <a:lnSpc>
                <a:spcPct val="90000"/>
              </a:lnSpc>
              <a:spcBef>
                <a:spcPts val="326"/>
              </a:spcBef>
              <a:buFont typeface="Arial MT"/>
              <a:buChar char="•"/>
              <a:tabLst>
                <a:tab pos="180975" algn="l"/>
              </a:tabLst>
            </a:pPr>
            <a:r>
              <a:rPr sz="2400" spc="-4" dirty="0">
                <a:latin typeface="Calibri"/>
                <a:cs typeface="Calibri"/>
              </a:rPr>
              <a:t>Choose portion of the curve </a:t>
            </a:r>
            <a:r>
              <a:rPr sz="2400" spc="-465" dirty="0">
                <a:latin typeface="Calibri"/>
                <a:cs typeface="Calibri"/>
              </a:rPr>
              <a:t> </a:t>
            </a:r>
            <a:r>
              <a:rPr sz="2400" spc="-8" dirty="0">
                <a:latin typeface="Calibri"/>
                <a:cs typeface="Calibri"/>
              </a:rPr>
              <a:t>that</a:t>
            </a:r>
            <a:r>
              <a:rPr sz="2400" spc="8" dirty="0">
                <a:latin typeface="Calibri"/>
                <a:cs typeface="Calibri"/>
              </a:rPr>
              <a:t> </a:t>
            </a:r>
            <a:r>
              <a:rPr sz="2400" spc="-11" dirty="0">
                <a:latin typeface="Calibri"/>
                <a:cs typeface="Calibri"/>
              </a:rPr>
              <a:t>reflects</a:t>
            </a:r>
            <a:r>
              <a:rPr sz="2400" dirty="0">
                <a:latin typeface="Calibri"/>
                <a:cs typeface="Calibri"/>
              </a:rPr>
              <a:t> </a:t>
            </a:r>
            <a:r>
              <a:rPr sz="2400" spc="-11" dirty="0">
                <a:latin typeface="Calibri"/>
                <a:cs typeface="Calibri"/>
              </a:rPr>
              <a:t>your</a:t>
            </a:r>
            <a:r>
              <a:rPr sz="2400" spc="4" dirty="0">
                <a:latin typeface="Calibri"/>
                <a:cs typeface="Calibri"/>
              </a:rPr>
              <a:t> </a:t>
            </a:r>
            <a:r>
              <a:rPr sz="2400" spc="-11" dirty="0">
                <a:latin typeface="Calibri"/>
                <a:cs typeface="Calibri"/>
              </a:rPr>
              <a:t>desired </a:t>
            </a:r>
            <a:r>
              <a:rPr sz="2400" spc="-8" dirty="0">
                <a:latin typeface="Calibri"/>
                <a:cs typeface="Calibri"/>
              </a:rPr>
              <a:t> </a:t>
            </a:r>
            <a:r>
              <a:rPr sz="2400" spc="-11" dirty="0">
                <a:latin typeface="Calibri"/>
                <a:cs typeface="Calibri"/>
              </a:rPr>
              <a:t>career</a:t>
            </a:r>
            <a:r>
              <a:rPr sz="2400" spc="-4" dirty="0">
                <a:latin typeface="Calibri"/>
                <a:cs typeface="Calibri"/>
              </a:rPr>
              <a:t> </a:t>
            </a:r>
            <a:r>
              <a:rPr sz="2400" spc="-8" dirty="0">
                <a:latin typeface="Calibri"/>
                <a:cs typeface="Calibri"/>
              </a:rPr>
              <a:t>path.</a:t>
            </a:r>
            <a:endParaRPr sz="2400" dirty="0">
              <a:latin typeface="Calibri"/>
              <a:cs typeface="Calibri"/>
            </a:endParaRPr>
          </a:p>
          <a:p>
            <a:pPr marL="180975" marR="3810" indent="-171450">
              <a:lnSpc>
                <a:spcPct val="90000"/>
              </a:lnSpc>
              <a:spcBef>
                <a:spcPts val="754"/>
              </a:spcBef>
              <a:buFont typeface="Arial MT"/>
              <a:buChar char="•"/>
              <a:tabLst>
                <a:tab pos="180975" algn="l"/>
              </a:tabLst>
            </a:pPr>
            <a:r>
              <a:rPr sz="2400" spc="-30" dirty="0">
                <a:latin typeface="Calibri"/>
                <a:cs typeface="Calibri"/>
              </a:rPr>
              <a:t>Pay</a:t>
            </a:r>
            <a:r>
              <a:rPr sz="2400" spc="-4" dirty="0">
                <a:latin typeface="Calibri"/>
                <a:cs typeface="Calibri"/>
              </a:rPr>
              <a:t> </a:t>
            </a:r>
            <a:r>
              <a:rPr sz="2400" spc="-11" dirty="0">
                <a:latin typeface="Calibri"/>
                <a:cs typeface="Calibri"/>
              </a:rPr>
              <a:t>attention</a:t>
            </a:r>
            <a:r>
              <a:rPr sz="2400" dirty="0">
                <a:latin typeface="Calibri"/>
                <a:cs typeface="Calibri"/>
              </a:rPr>
              <a:t> </a:t>
            </a:r>
            <a:r>
              <a:rPr sz="2400" spc="-11" dirty="0">
                <a:latin typeface="Calibri"/>
                <a:cs typeface="Calibri"/>
              </a:rPr>
              <a:t>to</a:t>
            </a:r>
            <a:r>
              <a:rPr sz="2400" spc="-8" dirty="0">
                <a:latin typeface="Calibri"/>
                <a:cs typeface="Calibri"/>
              </a:rPr>
              <a:t> </a:t>
            </a:r>
            <a:r>
              <a:rPr sz="2400" spc="-4" dirty="0">
                <a:latin typeface="Calibri"/>
                <a:cs typeface="Calibri"/>
              </a:rPr>
              <a:t>a </a:t>
            </a:r>
            <a:r>
              <a:rPr sz="2400" spc="-8" dirty="0">
                <a:latin typeface="Calibri"/>
                <a:cs typeface="Calibri"/>
              </a:rPr>
              <a:t>new </a:t>
            </a:r>
            <a:r>
              <a:rPr sz="2400" spc="-4" dirty="0">
                <a:latin typeface="Calibri"/>
                <a:cs typeface="Calibri"/>
              </a:rPr>
              <a:t> </a:t>
            </a:r>
            <a:r>
              <a:rPr sz="2400" spc="-8" dirty="0">
                <a:latin typeface="Calibri"/>
                <a:cs typeface="Calibri"/>
              </a:rPr>
              <a:t>technology</a:t>
            </a:r>
            <a:r>
              <a:rPr sz="2400" dirty="0">
                <a:latin typeface="Calibri"/>
                <a:cs typeface="Calibri"/>
              </a:rPr>
              <a:t> </a:t>
            </a:r>
            <a:r>
              <a:rPr sz="2400" spc="-8" dirty="0">
                <a:latin typeface="Calibri"/>
                <a:cs typeface="Calibri"/>
              </a:rPr>
              <a:t>that gets to </a:t>
            </a:r>
            <a:r>
              <a:rPr sz="2400" spc="-15" dirty="0">
                <a:latin typeface="Calibri"/>
                <a:cs typeface="Calibri"/>
              </a:rPr>
              <a:t>your </a:t>
            </a:r>
            <a:r>
              <a:rPr sz="2400" spc="-461" dirty="0">
                <a:latin typeface="Calibri"/>
                <a:cs typeface="Calibri"/>
              </a:rPr>
              <a:t> </a:t>
            </a:r>
            <a:r>
              <a:rPr sz="2400" spc="-4" dirty="0">
                <a:latin typeface="Calibri"/>
                <a:cs typeface="Calibri"/>
              </a:rPr>
              <a:t>chosen</a:t>
            </a:r>
            <a:r>
              <a:rPr sz="2400" spc="465" dirty="0">
                <a:latin typeface="Calibri"/>
                <a:cs typeface="Calibri"/>
              </a:rPr>
              <a:t> </a:t>
            </a:r>
            <a:r>
              <a:rPr sz="2400" spc="-8" dirty="0">
                <a:latin typeface="Calibri"/>
                <a:cs typeface="Calibri"/>
              </a:rPr>
              <a:t>portion</a:t>
            </a:r>
            <a:r>
              <a:rPr sz="2400" spc="461" dirty="0">
                <a:latin typeface="Calibri"/>
                <a:cs typeface="Calibri"/>
              </a:rPr>
              <a:t> </a:t>
            </a:r>
            <a:r>
              <a:rPr sz="2400" spc="-4" dirty="0">
                <a:latin typeface="Calibri"/>
                <a:cs typeface="Calibri"/>
              </a:rPr>
              <a:t>of the </a:t>
            </a:r>
            <a:r>
              <a:rPr sz="2400" dirty="0">
                <a:latin typeface="Calibri"/>
                <a:cs typeface="Calibri"/>
              </a:rPr>
              <a:t> </a:t>
            </a:r>
            <a:r>
              <a:rPr sz="2400" spc="-4" dirty="0">
                <a:latin typeface="Calibri"/>
                <a:cs typeface="Calibri"/>
              </a:rPr>
              <a:t>curve.</a:t>
            </a:r>
            <a:endParaRPr sz="2400" dirty="0">
              <a:latin typeface="Calibri"/>
              <a:cs typeface="Calibri"/>
            </a:endParaRPr>
          </a:p>
        </p:txBody>
      </p:sp>
      <p:sp>
        <p:nvSpPr>
          <p:cNvPr id="19" name="object 19"/>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C2EA-D1B0-2B79-3DB9-AB6040F5795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00FBFBF-1BBE-DE42-8381-F764C1A414FD}"/>
              </a:ext>
            </a:extLst>
          </p:cNvPr>
          <p:cNvSpPr>
            <a:spLocks noGrp="1"/>
          </p:cNvSpPr>
          <p:nvPr>
            <p:ph idx="1"/>
          </p:nvPr>
        </p:nvSpPr>
        <p:spPr/>
        <p:txBody>
          <a:bodyPr/>
          <a:lstStyle/>
          <a:p>
            <a:pPr marL="0" indent="0">
              <a:buNone/>
            </a:pPr>
            <a:endParaRPr lang="en-US" sz="4400" dirty="0"/>
          </a:p>
          <a:p>
            <a:pPr marL="0" indent="0">
              <a:buNone/>
            </a:pPr>
            <a:endParaRPr lang="en-US" sz="4400" dirty="0"/>
          </a:p>
          <a:p>
            <a:pPr marL="0" indent="0">
              <a:buNone/>
            </a:pPr>
            <a:r>
              <a:rPr lang="en-US" sz="4400" dirty="0"/>
              <a:t>	END OF</a:t>
            </a:r>
            <a:r>
              <a:rPr lang="en-US" sz="4400" baseline="0" dirty="0"/>
              <a:t> CHAPTER 16</a:t>
            </a:r>
            <a:endParaRPr lang="en-US" sz="4400" dirty="0"/>
          </a:p>
        </p:txBody>
      </p:sp>
      <p:sp>
        <p:nvSpPr>
          <p:cNvPr id="4" name="Footer Placeholder 3">
            <a:extLst>
              <a:ext uri="{FF2B5EF4-FFF2-40B4-BE49-F238E27FC236}">
                <a16:creationId xmlns:a16="http://schemas.microsoft.com/office/drawing/2014/main" id="{E315740D-02FE-6C23-28CC-A411EED4BCA7}"/>
              </a:ext>
            </a:extLst>
          </p:cNvPr>
          <p:cNvSpPr>
            <a:spLocks noGrp="1"/>
          </p:cNvSpPr>
          <p:nvPr>
            <p:ph type="ftr" sz="quarter" idx="5"/>
          </p:nvPr>
        </p:nvSpPr>
        <p:spPr>
          <a:xfrm>
            <a:off x="916939" y="6464985"/>
            <a:ext cx="1958975" cy="178434"/>
          </a:xfrm>
          <a:prstGeom prst="rect">
            <a:avLst/>
          </a:prstGeom>
        </p:spPr>
        <p:txBody>
          <a:bodyPr vert="horz" wrap="square" lIns="0" tIns="0" rIns="0" bIns="0" rtlCol="0">
            <a:spAutoFit/>
          </a:bodyPr>
          <a:lstStyle>
            <a:defPPr>
              <a:defRPr lang="en-US"/>
            </a:defPPr>
            <a:lvl1pPr marL="0" algn="l" defTabSz="914400" rtl="0" eaLnBrk="1" fontAlgn="base" latinLnBrk="0" hangingPunct="1">
              <a:spcBef>
                <a:spcPct val="0"/>
              </a:spcBef>
              <a:spcAft>
                <a:spcPct val="0"/>
              </a:spcAft>
              <a:defRPr sz="1200" b="0" i="0" kern="1200">
                <a:solidFill>
                  <a:srgbClr val="888888"/>
                </a:solidFill>
                <a:latin typeface="Calibri"/>
                <a:ea typeface="+mn-ea"/>
                <a:cs typeface="Calibri"/>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930"/>
              </a:lnSpc>
            </a:pPr>
            <a:r>
              <a:rPr lang="en-US" spc="-5"/>
              <a:t>©Len</a:t>
            </a:r>
            <a:r>
              <a:rPr lang="en-US" spc="-20"/>
              <a:t> </a:t>
            </a:r>
            <a:r>
              <a:rPr lang="en-US" spc="-5"/>
              <a:t>Bass</a:t>
            </a:r>
            <a:r>
              <a:rPr lang="en-US"/>
              <a:t> and</a:t>
            </a:r>
            <a:r>
              <a:rPr lang="en-US" spc="-30"/>
              <a:t> </a:t>
            </a:r>
            <a:r>
              <a:rPr lang="en-US"/>
              <a:t>John</a:t>
            </a:r>
            <a:r>
              <a:rPr lang="en-US" spc="-15"/>
              <a:t> </a:t>
            </a:r>
            <a:r>
              <a:rPr lang="en-US"/>
              <a:t>Klein</a:t>
            </a:r>
            <a:r>
              <a:rPr lang="en-US" spc="-15"/>
              <a:t> </a:t>
            </a:r>
            <a:r>
              <a:rPr lang="en-US"/>
              <a:t>2022</a:t>
            </a:r>
            <a:endParaRPr lang="en-US" dirty="0"/>
          </a:p>
        </p:txBody>
      </p:sp>
    </p:spTree>
    <p:extLst>
      <p:ext uri="{BB962C8B-B14F-4D97-AF65-F5344CB8AC3E}">
        <p14:creationId xmlns:p14="http://schemas.microsoft.com/office/powerpoint/2010/main" val="173511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457200"/>
            <a:ext cx="4262914"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30" dirty="0"/>
              <a:t>Developing</a:t>
            </a:r>
            <a:r>
              <a:rPr spc="-101" dirty="0"/>
              <a:t> </a:t>
            </a:r>
            <a:r>
              <a:rPr dirty="0"/>
              <a:t>a</a:t>
            </a:r>
            <a:r>
              <a:rPr spc="-45" dirty="0"/>
              <a:t> </a:t>
            </a:r>
            <a:r>
              <a:rPr spc="-15" dirty="0"/>
              <a:t>pilot</a:t>
            </a:r>
            <a:r>
              <a:rPr spc="-64" dirty="0"/>
              <a:t> </a:t>
            </a:r>
            <a:r>
              <a:rPr spc="-30" dirty="0"/>
              <a:t>project</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3</a:t>
            </a:fld>
            <a:endParaRPr dirty="0"/>
          </a:p>
        </p:txBody>
      </p:sp>
      <p:sp>
        <p:nvSpPr>
          <p:cNvPr id="3" name="object 3"/>
          <p:cNvSpPr txBox="1"/>
          <p:nvPr/>
        </p:nvSpPr>
        <p:spPr>
          <a:xfrm>
            <a:off x="687704" y="2202142"/>
            <a:ext cx="7609523" cy="2772073"/>
          </a:xfrm>
          <a:prstGeom prst="rect">
            <a:avLst/>
          </a:prstGeom>
        </p:spPr>
        <p:txBody>
          <a:bodyPr vert="horz" wrap="square" lIns="0" tIns="45244" rIns="0" bIns="0" rtlCol="0">
            <a:spAutoFit/>
          </a:bodyPr>
          <a:lstStyle/>
          <a:p>
            <a:pPr marL="180975" marR="759143" indent="-171450">
              <a:spcBef>
                <a:spcPts val="356"/>
              </a:spcBef>
              <a:buFont typeface="Arial MT"/>
              <a:buChar char="•"/>
              <a:tabLst>
                <a:tab pos="180975" algn="l"/>
              </a:tabLst>
            </a:pPr>
            <a:r>
              <a:rPr sz="2400" spc="-4" dirty="0">
                <a:latin typeface="Calibri"/>
                <a:cs typeface="Calibri"/>
              </a:rPr>
              <a:t>Some</a:t>
            </a:r>
            <a:r>
              <a:rPr sz="2400" dirty="0">
                <a:latin typeface="Calibri"/>
                <a:cs typeface="Calibri"/>
              </a:rPr>
              <a:t> </a:t>
            </a:r>
            <a:r>
              <a:rPr sz="2400" spc="-4" dirty="0">
                <a:latin typeface="Calibri"/>
                <a:cs typeface="Calibri"/>
              </a:rPr>
              <a:t>ideas</a:t>
            </a:r>
            <a:r>
              <a:rPr sz="2400" spc="15" dirty="0">
                <a:latin typeface="Calibri"/>
                <a:cs typeface="Calibri"/>
              </a:rPr>
              <a:t> </a:t>
            </a:r>
            <a:r>
              <a:rPr sz="2400" spc="-11" dirty="0">
                <a:latin typeface="Calibri"/>
                <a:cs typeface="Calibri"/>
              </a:rPr>
              <a:t>to</a:t>
            </a:r>
            <a:r>
              <a:rPr sz="2400" dirty="0">
                <a:latin typeface="Calibri"/>
                <a:cs typeface="Calibri"/>
              </a:rPr>
              <a:t> </a:t>
            </a:r>
            <a:r>
              <a:rPr sz="2400" spc="-4" dirty="0">
                <a:latin typeface="Calibri"/>
                <a:cs typeface="Calibri"/>
              </a:rPr>
              <a:t>help</a:t>
            </a:r>
            <a:r>
              <a:rPr sz="2400" spc="11" dirty="0">
                <a:latin typeface="Calibri"/>
                <a:cs typeface="Calibri"/>
              </a:rPr>
              <a:t> </a:t>
            </a:r>
            <a:r>
              <a:rPr sz="2400" spc="-4" dirty="0">
                <a:latin typeface="Calibri"/>
                <a:cs typeface="Calibri"/>
              </a:rPr>
              <a:t>if</a:t>
            </a:r>
            <a:r>
              <a:rPr sz="2400" dirty="0">
                <a:latin typeface="Calibri"/>
                <a:cs typeface="Calibri"/>
              </a:rPr>
              <a:t> </a:t>
            </a:r>
            <a:r>
              <a:rPr sz="2400" spc="-15" dirty="0">
                <a:latin typeface="Calibri"/>
                <a:cs typeface="Calibri"/>
              </a:rPr>
              <a:t>you</a:t>
            </a:r>
            <a:r>
              <a:rPr sz="2400" spc="11" dirty="0">
                <a:latin typeface="Calibri"/>
                <a:cs typeface="Calibri"/>
              </a:rPr>
              <a:t> </a:t>
            </a:r>
            <a:r>
              <a:rPr sz="2400" spc="-11" dirty="0">
                <a:latin typeface="Calibri"/>
                <a:cs typeface="Calibri"/>
              </a:rPr>
              <a:t>are</a:t>
            </a:r>
            <a:r>
              <a:rPr sz="2400" dirty="0">
                <a:latin typeface="Calibri"/>
                <a:cs typeface="Calibri"/>
              </a:rPr>
              <a:t> </a:t>
            </a:r>
            <a:r>
              <a:rPr sz="2400" spc="-15" dirty="0">
                <a:latin typeface="Calibri"/>
                <a:cs typeface="Calibri"/>
              </a:rPr>
              <a:t>asked</a:t>
            </a:r>
            <a:r>
              <a:rPr sz="2400" dirty="0">
                <a:latin typeface="Calibri"/>
                <a:cs typeface="Calibri"/>
              </a:rPr>
              <a:t> </a:t>
            </a:r>
            <a:r>
              <a:rPr sz="2400" spc="-11" dirty="0">
                <a:latin typeface="Calibri"/>
                <a:cs typeface="Calibri"/>
              </a:rPr>
              <a:t>to</a:t>
            </a:r>
            <a:r>
              <a:rPr sz="2400" dirty="0">
                <a:latin typeface="Calibri"/>
                <a:cs typeface="Calibri"/>
              </a:rPr>
              <a:t> </a:t>
            </a:r>
            <a:r>
              <a:rPr sz="2400" spc="-8" dirty="0">
                <a:latin typeface="Calibri"/>
                <a:cs typeface="Calibri"/>
              </a:rPr>
              <a:t>develop</a:t>
            </a:r>
            <a:r>
              <a:rPr sz="2400" spc="8" dirty="0">
                <a:latin typeface="Calibri"/>
                <a:cs typeface="Calibri"/>
              </a:rPr>
              <a:t> </a:t>
            </a:r>
            <a:r>
              <a:rPr sz="2400" spc="-4" dirty="0">
                <a:latin typeface="Calibri"/>
                <a:cs typeface="Calibri"/>
              </a:rPr>
              <a:t>a</a:t>
            </a:r>
            <a:r>
              <a:rPr sz="2400" spc="8" dirty="0">
                <a:latin typeface="Calibri"/>
                <a:cs typeface="Calibri"/>
              </a:rPr>
              <a:t> </a:t>
            </a:r>
            <a:r>
              <a:rPr sz="2400" spc="-8" dirty="0">
                <a:latin typeface="Calibri"/>
                <a:cs typeface="Calibri"/>
              </a:rPr>
              <a:t>plan</a:t>
            </a:r>
            <a:r>
              <a:rPr sz="2400" spc="11" dirty="0">
                <a:latin typeface="Calibri"/>
                <a:cs typeface="Calibri"/>
              </a:rPr>
              <a:t> </a:t>
            </a:r>
            <a:r>
              <a:rPr sz="2400" spc="-19" dirty="0">
                <a:latin typeface="Calibri"/>
                <a:cs typeface="Calibri"/>
              </a:rPr>
              <a:t>for</a:t>
            </a:r>
            <a:r>
              <a:rPr sz="2400" spc="8" dirty="0">
                <a:latin typeface="Calibri"/>
                <a:cs typeface="Calibri"/>
              </a:rPr>
              <a:t> </a:t>
            </a:r>
            <a:r>
              <a:rPr sz="2400" spc="-15" dirty="0">
                <a:latin typeface="Calibri"/>
                <a:cs typeface="Calibri"/>
              </a:rPr>
              <a:t>your </a:t>
            </a:r>
            <a:r>
              <a:rPr sz="2400" spc="-461" dirty="0">
                <a:latin typeface="Calibri"/>
                <a:cs typeface="Calibri"/>
              </a:rPr>
              <a:t> </a:t>
            </a:r>
            <a:r>
              <a:rPr sz="2400" spc="-11" dirty="0">
                <a:latin typeface="Calibri"/>
                <a:cs typeface="Calibri"/>
              </a:rPr>
              <a:t>organization</a:t>
            </a:r>
            <a:r>
              <a:rPr sz="2400" spc="-8" dirty="0">
                <a:latin typeface="Calibri"/>
                <a:cs typeface="Calibri"/>
              </a:rPr>
              <a:t> </a:t>
            </a:r>
            <a:r>
              <a:rPr sz="2400" spc="-11" dirty="0">
                <a:latin typeface="Calibri"/>
                <a:cs typeface="Calibri"/>
              </a:rPr>
              <a:t>to</a:t>
            </a:r>
            <a:r>
              <a:rPr sz="2400" dirty="0">
                <a:latin typeface="Calibri"/>
                <a:cs typeface="Calibri"/>
              </a:rPr>
              <a:t> </a:t>
            </a:r>
            <a:r>
              <a:rPr sz="2400" spc="-4" dirty="0">
                <a:latin typeface="Calibri"/>
                <a:cs typeface="Calibri"/>
              </a:rPr>
              <a:t>adopt</a:t>
            </a:r>
            <a:r>
              <a:rPr sz="2400" spc="11" dirty="0">
                <a:latin typeface="Calibri"/>
                <a:cs typeface="Calibri"/>
              </a:rPr>
              <a:t> </a:t>
            </a:r>
            <a:r>
              <a:rPr sz="2400" spc="-8" dirty="0">
                <a:latin typeface="Calibri"/>
                <a:cs typeface="Calibri"/>
              </a:rPr>
              <a:t>DevOps</a:t>
            </a:r>
            <a:r>
              <a:rPr sz="2400" spc="15" dirty="0">
                <a:latin typeface="Calibri"/>
                <a:cs typeface="Calibri"/>
              </a:rPr>
              <a:t> </a:t>
            </a:r>
            <a:r>
              <a:rPr sz="2400" spc="-8" dirty="0">
                <a:latin typeface="Calibri"/>
                <a:cs typeface="Calibri"/>
              </a:rPr>
              <a:t>practices.</a:t>
            </a:r>
            <a:endParaRPr sz="2400" dirty="0">
              <a:latin typeface="Calibri"/>
              <a:cs typeface="Calibri"/>
            </a:endParaRPr>
          </a:p>
          <a:p>
            <a:pPr marL="180975" marR="3810" indent="-171450">
              <a:spcBef>
                <a:spcPts val="754"/>
              </a:spcBef>
              <a:buFont typeface="Arial MT"/>
              <a:buChar char="•"/>
              <a:tabLst>
                <a:tab pos="241459" algn="l"/>
                <a:tab pos="241935" algn="l"/>
              </a:tabLst>
            </a:pPr>
            <a:r>
              <a:rPr sz="2400" dirty="0"/>
              <a:t>	</a:t>
            </a:r>
            <a:r>
              <a:rPr sz="2400" spc="-8" dirty="0">
                <a:latin typeface="Calibri"/>
                <a:cs typeface="Calibri"/>
              </a:rPr>
              <a:t>The</a:t>
            </a:r>
            <a:r>
              <a:rPr sz="2400" dirty="0">
                <a:latin typeface="Calibri"/>
                <a:cs typeface="Calibri"/>
              </a:rPr>
              <a:t> </a:t>
            </a:r>
            <a:r>
              <a:rPr sz="2400" spc="-15" dirty="0">
                <a:latin typeface="Calibri"/>
                <a:cs typeface="Calibri"/>
              </a:rPr>
              <a:t>four</a:t>
            </a:r>
            <a:r>
              <a:rPr sz="2400" spc="11" dirty="0">
                <a:latin typeface="Calibri"/>
                <a:cs typeface="Calibri"/>
              </a:rPr>
              <a:t> </a:t>
            </a:r>
            <a:r>
              <a:rPr sz="2400" spc="-8" dirty="0">
                <a:latin typeface="Calibri"/>
                <a:cs typeface="Calibri"/>
              </a:rPr>
              <a:t>DORA</a:t>
            </a:r>
            <a:r>
              <a:rPr sz="2400" spc="19" dirty="0">
                <a:latin typeface="Calibri"/>
                <a:cs typeface="Calibri"/>
              </a:rPr>
              <a:t> </a:t>
            </a:r>
            <a:r>
              <a:rPr sz="2400" spc="-8" dirty="0">
                <a:latin typeface="Calibri"/>
                <a:cs typeface="Calibri"/>
              </a:rPr>
              <a:t>metrics</a:t>
            </a:r>
            <a:r>
              <a:rPr sz="2400" spc="19" dirty="0">
                <a:latin typeface="Calibri"/>
                <a:cs typeface="Calibri"/>
              </a:rPr>
              <a:t> </a:t>
            </a:r>
            <a:r>
              <a:rPr sz="2400" spc="-4" dirty="0">
                <a:latin typeface="Calibri"/>
                <a:cs typeface="Calibri"/>
              </a:rPr>
              <a:t>of</a:t>
            </a:r>
            <a:r>
              <a:rPr sz="2400" dirty="0">
                <a:latin typeface="Calibri"/>
                <a:cs typeface="Calibri"/>
              </a:rPr>
              <a:t> </a:t>
            </a:r>
            <a:r>
              <a:rPr sz="2400" spc="-4" dirty="0">
                <a:latin typeface="Calibri"/>
                <a:cs typeface="Calibri"/>
              </a:rPr>
              <a:t>lead</a:t>
            </a:r>
            <a:r>
              <a:rPr sz="2400" spc="8" dirty="0">
                <a:latin typeface="Calibri"/>
                <a:cs typeface="Calibri"/>
              </a:rPr>
              <a:t> </a:t>
            </a:r>
            <a:r>
              <a:rPr sz="2400" spc="-4" dirty="0">
                <a:latin typeface="Calibri"/>
                <a:cs typeface="Calibri"/>
              </a:rPr>
              <a:t>time</a:t>
            </a:r>
            <a:r>
              <a:rPr sz="2400" spc="8" dirty="0">
                <a:latin typeface="Calibri"/>
                <a:cs typeface="Calibri"/>
              </a:rPr>
              <a:t> </a:t>
            </a:r>
            <a:r>
              <a:rPr sz="2400" spc="-19" dirty="0">
                <a:latin typeface="Calibri"/>
                <a:cs typeface="Calibri"/>
              </a:rPr>
              <a:t>for</a:t>
            </a:r>
            <a:r>
              <a:rPr sz="2400" dirty="0">
                <a:latin typeface="Calibri"/>
                <a:cs typeface="Calibri"/>
              </a:rPr>
              <a:t> </a:t>
            </a:r>
            <a:r>
              <a:rPr sz="2400" spc="-8" dirty="0">
                <a:latin typeface="Calibri"/>
                <a:cs typeface="Calibri"/>
              </a:rPr>
              <a:t>changes,</a:t>
            </a:r>
            <a:r>
              <a:rPr sz="2400" spc="11" dirty="0">
                <a:latin typeface="Calibri"/>
                <a:cs typeface="Calibri"/>
              </a:rPr>
              <a:t> </a:t>
            </a:r>
            <a:r>
              <a:rPr sz="2400" spc="-8" dirty="0">
                <a:latin typeface="Calibri"/>
                <a:cs typeface="Calibri"/>
              </a:rPr>
              <a:t>change</a:t>
            </a:r>
            <a:r>
              <a:rPr sz="2400" spc="15" dirty="0">
                <a:latin typeface="Calibri"/>
                <a:cs typeface="Calibri"/>
              </a:rPr>
              <a:t> </a:t>
            </a:r>
            <a:r>
              <a:rPr sz="2400" spc="-19" dirty="0">
                <a:latin typeface="Calibri"/>
                <a:cs typeface="Calibri"/>
              </a:rPr>
              <a:t>failure</a:t>
            </a:r>
            <a:r>
              <a:rPr sz="2400" spc="19" dirty="0">
                <a:latin typeface="Calibri"/>
                <a:cs typeface="Calibri"/>
              </a:rPr>
              <a:t> </a:t>
            </a:r>
            <a:r>
              <a:rPr sz="2400" spc="-19" dirty="0">
                <a:latin typeface="Calibri"/>
                <a:cs typeface="Calibri"/>
              </a:rPr>
              <a:t>rate, </a:t>
            </a:r>
            <a:r>
              <a:rPr sz="2400" spc="-465" dirty="0">
                <a:latin typeface="Calibri"/>
                <a:cs typeface="Calibri"/>
              </a:rPr>
              <a:t> </a:t>
            </a:r>
            <a:r>
              <a:rPr sz="2400" spc="-8" dirty="0">
                <a:latin typeface="Calibri"/>
                <a:cs typeface="Calibri"/>
              </a:rPr>
              <a:t>deployment</a:t>
            </a:r>
            <a:r>
              <a:rPr sz="2400" spc="26" dirty="0">
                <a:latin typeface="Calibri"/>
                <a:cs typeface="Calibri"/>
              </a:rPr>
              <a:t> </a:t>
            </a:r>
            <a:r>
              <a:rPr sz="2400" spc="-23" dirty="0">
                <a:latin typeface="Calibri"/>
                <a:cs typeface="Calibri"/>
              </a:rPr>
              <a:t>frequency,</a:t>
            </a:r>
            <a:r>
              <a:rPr sz="2400" spc="34" dirty="0">
                <a:latin typeface="Calibri"/>
                <a:cs typeface="Calibri"/>
              </a:rPr>
              <a:t> </a:t>
            </a:r>
            <a:r>
              <a:rPr sz="2400" spc="-4" dirty="0">
                <a:latin typeface="Calibri"/>
                <a:cs typeface="Calibri"/>
              </a:rPr>
              <a:t>and</a:t>
            </a:r>
            <a:r>
              <a:rPr sz="2400" spc="15" dirty="0">
                <a:latin typeface="Calibri"/>
                <a:cs typeface="Calibri"/>
              </a:rPr>
              <a:t> </a:t>
            </a:r>
            <a:r>
              <a:rPr sz="2400" spc="-4" dirty="0">
                <a:latin typeface="Calibri"/>
                <a:cs typeface="Calibri"/>
              </a:rPr>
              <a:t>mean</a:t>
            </a:r>
            <a:r>
              <a:rPr sz="2400" spc="15" dirty="0">
                <a:latin typeface="Calibri"/>
                <a:cs typeface="Calibri"/>
              </a:rPr>
              <a:t> </a:t>
            </a:r>
            <a:r>
              <a:rPr sz="2400" spc="-4" dirty="0">
                <a:latin typeface="Calibri"/>
                <a:cs typeface="Calibri"/>
              </a:rPr>
              <a:t>time</a:t>
            </a:r>
            <a:r>
              <a:rPr sz="2400" dirty="0">
                <a:latin typeface="Calibri"/>
                <a:cs typeface="Calibri"/>
              </a:rPr>
              <a:t> </a:t>
            </a:r>
            <a:r>
              <a:rPr sz="2400" spc="-15" dirty="0">
                <a:latin typeface="Calibri"/>
                <a:cs typeface="Calibri"/>
              </a:rPr>
              <a:t>to</a:t>
            </a:r>
            <a:r>
              <a:rPr sz="2400" dirty="0">
                <a:latin typeface="Calibri"/>
                <a:cs typeface="Calibri"/>
              </a:rPr>
              <a:t> </a:t>
            </a:r>
            <a:r>
              <a:rPr sz="2400" spc="-11" dirty="0">
                <a:latin typeface="Calibri"/>
                <a:cs typeface="Calibri"/>
              </a:rPr>
              <a:t>recovery</a:t>
            </a:r>
            <a:r>
              <a:rPr sz="2400" spc="-64" dirty="0">
                <a:latin typeface="Calibri"/>
                <a:cs typeface="Calibri"/>
              </a:rPr>
              <a:t> </a:t>
            </a:r>
            <a:r>
              <a:rPr sz="2400" spc="-4" dirty="0">
                <a:latin typeface="Calibri"/>
                <a:cs typeface="Calibri"/>
              </a:rPr>
              <a:t>will</a:t>
            </a:r>
            <a:r>
              <a:rPr sz="2400" dirty="0">
                <a:latin typeface="Calibri"/>
                <a:cs typeface="Calibri"/>
              </a:rPr>
              <a:t> </a:t>
            </a:r>
            <a:r>
              <a:rPr sz="2400" spc="-8" dirty="0">
                <a:latin typeface="Calibri"/>
                <a:cs typeface="Calibri"/>
              </a:rPr>
              <a:t>be</a:t>
            </a:r>
            <a:r>
              <a:rPr sz="2400" spc="11" dirty="0">
                <a:latin typeface="Calibri"/>
                <a:cs typeface="Calibri"/>
              </a:rPr>
              <a:t> </a:t>
            </a:r>
            <a:r>
              <a:rPr sz="2400" spc="-11" dirty="0">
                <a:latin typeface="Calibri"/>
                <a:cs typeface="Calibri"/>
              </a:rPr>
              <a:t>useful</a:t>
            </a:r>
            <a:endParaRPr sz="2400" dirty="0">
              <a:latin typeface="Calibri"/>
              <a:cs typeface="Calibri"/>
            </a:endParaRPr>
          </a:p>
          <a:p>
            <a:pPr marL="575310" lvl="1" indent="-223361">
              <a:spcBef>
                <a:spcPts val="146"/>
              </a:spcBef>
              <a:buFont typeface="Arial MT"/>
              <a:buChar char="•"/>
              <a:tabLst>
                <a:tab pos="575310" algn="l"/>
                <a:tab pos="575786" algn="l"/>
              </a:tabLst>
            </a:pPr>
            <a:r>
              <a:rPr sz="2400" spc="-4" dirty="0">
                <a:latin typeface="Calibri"/>
                <a:cs typeface="Calibri"/>
              </a:rPr>
              <a:t>Determine</a:t>
            </a:r>
            <a:r>
              <a:rPr sz="2400" spc="-19" dirty="0">
                <a:latin typeface="Calibri"/>
                <a:cs typeface="Calibri"/>
              </a:rPr>
              <a:t> </a:t>
            </a:r>
            <a:r>
              <a:rPr sz="2400" dirty="0">
                <a:latin typeface="Calibri"/>
                <a:cs typeface="Calibri"/>
              </a:rPr>
              <a:t>the</a:t>
            </a:r>
            <a:r>
              <a:rPr sz="2400" spc="-4" dirty="0">
                <a:latin typeface="Calibri"/>
                <a:cs typeface="Calibri"/>
              </a:rPr>
              <a:t> </a:t>
            </a:r>
            <a:r>
              <a:rPr sz="2400" spc="-8" dirty="0">
                <a:latin typeface="Calibri"/>
                <a:cs typeface="Calibri"/>
              </a:rPr>
              <a:t>current</a:t>
            </a:r>
            <a:r>
              <a:rPr sz="2400" spc="-15" dirty="0">
                <a:latin typeface="Calibri"/>
                <a:cs typeface="Calibri"/>
              </a:rPr>
              <a:t> </a:t>
            </a:r>
            <a:r>
              <a:rPr sz="2400" spc="-8" dirty="0">
                <a:latin typeface="Calibri"/>
                <a:cs typeface="Calibri"/>
              </a:rPr>
              <a:t>values</a:t>
            </a:r>
            <a:r>
              <a:rPr sz="2400" spc="4" dirty="0">
                <a:latin typeface="Calibri"/>
                <a:cs typeface="Calibri"/>
              </a:rPr>
              <a:t> </a:t>
            </a:r>
            <a:r>
              <a:rPr sz="2400" spc="-4" dirty="0">
                <a:latin typeface="Calibri"/>
                <a:cs typeface="Calibri"/>
              </a:rPr>
              <a:t>of</a:t>
            </a:r>
            <a:r>
              <a:rPr sz="2400" spc="-8" dirty="0">
                <a:latin typeface="Calibri"/>
                <a:cs typeface="Calibri"/>
              </a:rPr>
              <a:t> </a:t>
            </a:r>
            <a:r>
              <a:rPr sz="2400" dirty="0">
                <a:latin typeface="Calibri"/>
                <a:cs typeface="Calibri"/>
              </a:rPr>
              <a:t>these</a:t>
            </a:r>
            <a:r>
              <a:rPr sz="2400" spc="-4" dirty="0">
                <a:latin typeface="Calibri"/>
                <a:cs typeface="Calibri"/>
              </a:rPr>
              <a:t> metrics</a:t>
            </a:r>
            <a:endParaRPr sz="2400" dirty="0">
              <a:latin typeface="Calibri"/>
              <a:cs typeface="Calibri"/>
            </a:endParaRPr>
          </a:p>
          <a:p>
            <a:pPr marL="523875" lvl="1" indent="-171926">
              <a:spcBef>
                <a:spcPts val="161"/>
              </a:spcBef>
              <a:buFont typeface="Arial MT"/>
              <a:buChar char="•"/>
              <a:tabLst>
                <a:tab pos="524351" algn="l"/>
              </a:tabLst>
            </a:pPr>
            <a:r>
              <a:rPr sz="2400" spc="-4" dirty="0">
                <a:latin typeface="Calibri"/>
                <a:cs typeface="Calibri"/>
              </a:rPr>
              <a:t>Devise </a:t>
            </a:r>
            <a:r>
              <a:rPr sz="2400" spc="-11" dirty="0">
                <a:latin typeface="Calibri"/>
                <a:cs typeface="Calibri"/>
              </a:rPr>
              <a:t>targets</a:t>
            </a:r>
            <a:r>
              <a:rPr sz="2400" spc="-19" dirty="0">
                <a:latin typeface="Calibri"/>
                <a:cs typeface="Calibri"/>
              </a:rPr>
              <a:t> </a:t>
            </a:r>
            <a:r>
              <a:rPr sz="2400" spc="-8" dirty="0">
                <a:latin typeface="Calibri"/>
                <a:cs typeface="Calibri"/>
              </a:rPr>
              <a:t>you would</a:t>
            </a:r>
            <a:r>
              <a:rPr sz="2400" spc="-11" dirty="0">
                <a:latin typeface="Calibri"/>
                <a:cs typeface="Calibri"/>
              </a:rPr>
              <a:t> </a:t>
            </a:r>
            <a:r>
              <a:rPr sz="2400" spc="-15" dirty="0">
                <a:latin typeface="Calibri"/>
                <a:cs typeface="Calibri"/>
              </a:rPr>
              <a:t>like </a:t>
            </a:r>
            <a:r>
              <a:rPr sz="2400" dirty="0">
                <a:latin typeface="Calibri"/>
                <a:cs typeface="Calibri"/>
              </a:rPr>
              <a:t>the </a:t>
            </a:r>
            <a:r>
              <a:rPr sz="2400" spc="-11" dirty="0">
                <a:latin typeface="Calibri"/>
                <a:cs typeface="Calibri"/>
              </a:rPr>
              <a:t>organization to</a:t>
            </a:r>
            <a:r>
              <a:rPr sz="2400" spc="-19" dirty="0">
                <a:latin typeface="Calibri"/>
                <a:cs typeface="Calibri"/>
              </a:rPr>
              <a:t> </a:t>
            </a:r>
            <a:r>
              <a:rPr sz="2400" spc="-4" dirty="0">
                <a:latin typeface="Calibri"/>
                <a:cs typeface="Calibri"/>
              </a:rPr>
              <a:t>achieve</a:t>
            </a:r>
            <a:r>
              <a:rPr sz="1800" spc="-4" dirty="0">
                <a:latin typeface="Calibri"/>
                <a:cs typeface="Calibri"/>
              </a:rPr>
              <a:t>.</a:t>
            </a:r>
            <a:endParaRPr sz="18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999933"/>
            <a:ext cx="3959923"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26" dirty="0"/>
              <a:t>Cost</a:t>
            </a:r>
            <a:r>
              <a:rPr spc="-124" dirty="0"/>
              <a:t> </a:t>
            </a:r>
            <a:r>
              <a:rPr spc="-34" dirty="0"/>
              <a:t>estimates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4</a:t>
            </a:fld>
            <a:endParaRPr dirty="0"/>
          </a:p>
        </p:txBody>
      </p:sp>
      <p:sp>
        <p:nvSpPr>
          <p:cNvPr id="3" name="object 3"/>
          <p:cNvSpPr txBox="1"/>
          <p:nvPr/>
        </p:nvSpPr>
        <p:spPr>
          <a:xfrm>
            <a:off x="798628" y="1905791"/>
            <a:ext cx="7406164" cy="2749151"/>
          </a:xfrm>
          <a:prstGeom prst="rect">
            <a:avLst/>
          </a:prstGeom>
        </p:spPr>
        <p:txBody>
          <a:bodyPr vert="horz" wrap="square" lIns="0" tIns="73343" rIns="0" bIns="0" rtlCol="0">
            <a:spAutoFit/>
          </a:bodyPr>
          <a:lstStyle/>
          <a:p>
            <a:pPr marL="180975" marR="3810" indent="-171450">
              <a:spcBef>
                <a:spcPts val="578"/>
              </a:spcBef>
              <a:buFont typeface="Arial MT"/>
              <a:buChar char="•"/>
              <a:tabLst>
                <a:tab pos="241459" algn="l"/>
                <a:tab pos="241935" algn="l"/>
              </a:tabLst>
            </a:pPr>
            <a:r>
              <a:rPr sz="2400" dirty="0"/>
              <a:t>	</a:t>
            </a:r>
            <a:r>
              <a:rPr sz="2400" spc="-11" dirty="0">
                <a:latin typeface="Calibri"/>
                <a:cs typeface="Calibri"/>
              </a:rPr>
              <a:t>Cost</a:t>
            </a:r>
            <a:r>
              <a:rPr sz="2400" spc="11" dirty="0">
                <a:latin typeface="Calibri"/>
                <a:cs typeface="Calibri"/>
              </a:rPr>
              <a:t> </a:t>
            </a:r>
            <a:r>
              <a:rPr sz="2400" spc="-11" dirty="0">
                <a:latin typeface="Calibri"/>
                <a:cs typeface="Calibri"/>
              </a:rPr>
              <a:t>estimates</a:t>
            </a:r>
            <a:r>
              <a:rPr sz="2400" spc="8" dirty="0">
                <a:latin typeface="Calibri"/>
                <a:cs typeface="Calibri"/>
              </a:rPr>
              <a:t> </a:t>
            </a:r>
            <a:r>
              <a:rPr sz="2400" spc="-19" dirty="0">
                <a:latin typeface="Calibri"/>
                <a:cs typeface="Calibri"/>
              </a:rPr>
              <a:t>for</a:t>
            </a:r>
            <a:r>
              <a:rPr sz="2400" dirty="0">
                <a:latin typeface="Calibri"/>
                <a:cs typeface="Calibri"/>
              </a:rPr>
              <a:t> </a:t>
            </a:r>
            <a:r>
              <a:rPr sz="2400" spc="-4" dirty="0">
                <a:latin typeface="Calibri"/>
                <a:cs typeface="Calibri"/>
              </a:rPr>
              <a:t>the</a:t>
            </a:r>
            <a:r>
              <a:rPr sz="2400" dirty="0">
                <a:latin typeface="Calibri"/>
                <a:cs typeface="Calibri"/>
              </a:rPr>
              <a:t> </a:t>
            </a:r>
            <a:r>
              <a:rPr sz="2400" spc="-8" dirty="0">
                <a:latin typeface="Calibri"/>
                <a:cs typeface="Calibri"/>
              </a:rPr>
              <a:t>adoption</a:t>
            </a:r>
            <a:r>
              <a:rPr sz="2400" spc="15" dirty="0">
                <a:latin typeface="Calibri"/>
                <a:cs typeface="Calibri"/>
              </a:rPr>
              <a:t> </a:t>
            </a:r>
            <a:r>
              <a:rPr sz="2400" spc="-4" dirty="0">
                <a:latin typeface="Calibri"/>
                <a:cs typeface="Calibri"/>
              </a:rPr>
              <a:t>of</a:t>
            </a:r>
            <a:r>
              <a:rPr sz="2400" dirty="0">
                <a:latin typeface="Calibri"/>
                <a:cs typeface="Calibri"/>
              </a:rPr>
              <a:t> </a:t>
            </a:r>
            <a:r>
              <a:rPr sz="2400" spc="-8" dirty="0">
                <a:latin typeface="Calibri"/>
                <a:cs typeface="Calibri"/>
              </a:rPr>
              <a:t>DevOps</a:t>
            </a:r>
            <a:r>
              <a:rPr sz="2400" spc="19" dirty="0">
                <a:latin typeface="Calibri"/>
                <a:cs typeface="Calibri"/>
              </a:rPr>
              <a:t> </a:t>
            </a:r>
            <a:r>
              <a:rPr sz="2400" spc="-8" dirty="0">
                <a:latin typeface="Calibri"/>
                <a:cs typeface="Calibri"/>
              </a:rPr>
              <a:t>practices</a:t>
            </a:r>
            <a:r>
              <a:rPr sz="2400" spc="19" dirty="0">
                <a:latin typeface="Calibri"/>
                <a:cs typeface="Calibri"/>
              </a:rPr>
              <a:t> </a:t>
            </a:r>
            <a:r>
              <a:rPr sz="2400" spc="-11" dirty="0">
                <a:latin typeface="Calibri"/>
                <a:cs typeface="Calibri"/>
              </a:rPr>
              <a:t>together</a:t>
            </a:r>
            <a:r>
              <a:rPr sz="2400" spc="-8" dirty="0">
                <a:latin typeface="Calibri"/>
                <a:cs typeface="Calibri"/>
              </a:rPr>
              <a:t> </a:t>
            </a:r>
            <a:r>
              <a:rPr sz="2400" spc="-4" dirty="0">
                <a:latin typeface="Calibri"/>
                <a:cs typeface="Calibri"/>
              </a:rPr>
              <a:t>with </a:t>
            </a:r>
            <a:r>
              <a:rPr sz="2400" spc="-461" dirty="0">
                <a:latin typeface="Calibri"/>
                <a:cs typeface="Calibri"/>
              </a:rPr>
              <a:t> </a:t>
            </a:r>
            <a:r>
              <a:rPr sz="2400" spc="-4" dirty="0">
                <a:latin typeface="Calibri"/>
                <a:cs typeface="Calibri"/>
              </a:rPr>
              <a:t>the</a:t>
            </a:r>
            <a:r>
              <a:rPr sz="2400" spc="11" dirty="0">
                <a:latin typeface="Calibri"/>
                <a:cs typeface="Calibri"/>
              </a:rPr>
              <a:t> </a:t>
            </a:r>
            <a:r>
              <a:rPr sz="2400" spc="-11" dirty="0">
                <a:latin typeface="Calibri"/>
                <a:cs typeface="Calibri"/>
              </a:rPr>
              <a:t>improvements</a:t>
            </a:r>
            <a:r>
              <a:rPr sz="2400" spc="34" dirty="0">
                <a:latin typeface="Calibri"/>
                <a:cs typeface="Calibri"/>
              </a:rPr>
              <a:t> </a:t>
            </a:r>
            <a:r>
              <a:rPr sz="2400" spc="-4" dirty="0">
                <a:latin typeface="Calibri"/>
                <a:cs typeface="Calibri"/>
              </a:rPr>
              <a:t>in</a:t>
            </a:r>
            <a:r>
              <a:rPr sz="2400" spc="8" dirty="0">
                <a:latin typeface="Calibri"/>
                <a:cs typeface="Calibri"/>
              </a:rPr>
              <a:t> </a:t>
            </a:r>
            <a:r>
              <a:rPr sz="2400" spc="-4" dirty="0">
                <a:latin typeface="Calibri"/>
                <a:cs typeface="Calibri"/>
              </a:rPr>
              <a:t>the</a:t>
            </a:r>
            <a:r>
              <a:rPr sz="2400" spc="15" dirty="0">
                <a:latin typeface="Calibri"/>
                <a:cs typeface="Calibri"/>
              </a:rPr>
              <a:t> </a:t>
            </a:r>
            <a:r>
              <a:rPr sz="2400" spc="-4" dirty="0">
                <a:latin typeface="Calibri"/>
                <a:cs typeface="Calibri"/>
              </a:rPr>
              <a:t>metrics</a:t>
            </a:r>
            <a:r>
              <a:rPr sz="2400" spc="15" dirty="0">
                <a:latin typeface="Calibri"/>
                <a:cs typeface="Calibri"/>
              </a:rPr>
              <a:t> </a:t>
            </a:r>
            <a:r>
              <a:rPr sz="2400" spc="-4" dirty="0">
                <a:latin typeface="Calibri"/>
                <a:cs typeface="Calibri"/>
              </a:rPr>
              <a:t>will</a:t>
            </a:r>
            <a:r>
              <a:rPr sz="2400" spc="-8" dirty="0">
                <a:latin typeface="Calibri"/>
                <a:cs typeface="Calibri"/>
              </a:rPr>
              <a:t> </a:t>
            </a:r>
            <a:r>
              <a:rPr sz="2400" spc="-4" dirty="0">
                <a:latin typeface="Calibri"/>
                <a:cs typeface="Calibri"/>
              </a:rPr>
              <a:t>enable</a:t>
            </a:r>
            <a:r>
              <a:rPr sz="2400" spc="15" dirty="0">
                <a:latin typeface="Calibri"/>
                <a:cs typeface="Calibri"/>
              </a:rPr>
              <a:t> </a:t>
            </a:r>
            <a:r>
              <a:rPr sz="2400" spc="-11" dirty="0">
                <a:latin typeface="Calibri"/>
                <a:cs typeface="Calibri"/>
              </a:rPr>
              <a:t>your</a:t>
            </a:r>
            <a:r>
              <a:rPr sz="2400" spc="19" dirty="0">
                <a:latin typeface="Calibri"/>
                <a:cs typeface="Calibri"/>
              </a:rPr>
              <a:t> </a:t>
            </a:r>
            <a:r>
              <a:rPr sz="2400" spc="-8" dirty="0">
                <a:latin typeface="Calibri"/>
                <a:cs typeface="Calibri"/>
              </a:rPr>
              <a:t>management</a:t>
            </a:r>
            <a:r>
              <a:rPr sz="2400" dirty="0">
                <a:latin typeface="Calibri"/>
                <a:cs typeface="Calibri"/>
              </a:rPr>
              <a:t> </a:t>
            </a:r>
            <a:r>
              <a:rPr sz="2400" spc="-11" dirty="0">
                <a:latin typeface="Calibri"/>
                <a:cs typeface="Calibri"/>
              </a:rPr>
              <a:t>to </a:t>
            </a:r>
            <a:r>
              <a:rPr sz="2400" spc="-8" dirty="0">
                <a:latin typeface="Calibri"/>
                <a:cs typeface="Calibri"/>
              </a:rPr>
              <a:t> determine</a:t>
            </a:r>
            <a:r>
              <a:rPr sz="2400" spc="8" dirty="0">
                <a:latin typeface="Calibri"/>
                <a:cs typeface="Calibri"/>
              </a:rPr>
              <a:t> </a:t>
            </a:r>
            <a:r>
              <a:rPr sz="2400" spc="-4" dirty="0">
                <a:latin typeface="Calibri"/>
                <a:cs typeface="Calibri"/>
              </a:rPr>
              <a:t>whether</a:t>
            </a:r>
            <a:r>
              <a:rPr sz="2400" spc="8" dirty="0">
                <a:latin typeface="Calibri"/>
                <a:cs typeface="Calibri"/>
              </a:rPr>
              <a:t> </a:t>
            </a:r>
            <a:r>
              <a:rPr sz="2400" spc="-4" dirty="0">
                <a:latin typeface="Calibri"/>
                <a:cs typeface="Calibri"/>
              </a:rPr>
              <a:t>they</a:t>
            </a:r>
            <a:r>
              <a:rPr sz="2400" spc="8" dirty="0">
                <a:latin typeface="Calibri"/>
                <a:cs typeface="Calibri"/>
              </a:rPr>
              <a:t> </a:t>
            </a:r>
            <a:r>
              <a:rPr sz="2400" spc="-4" dirty="0">
                <a:latin typeface="Calibri"/>
                <a:cs typeface="Calibri"/>
              </a:rPr>
              <a:t>wish</a:t>
            </a:r>
            <a:r>
              <a:rPr sz="2400" spc="11" dirty="0">
                <a:latin typeface="Calibri"/>
                <a:cs typeface="Calibri"/>
              </a:rPr>
              <a:t> </a:t>
            </a:r>
            <a:r>
              <a:rPr sz="2400" spc="-11" dirty="0">
                <a:latin typeface="Calibri"/>
                <a:cs typeface="Calibri"/>
              </a:rPr>
              <a:t>to</a:t>
            </a:r>
            <a:r>
              <a:rPr sz="2400" dirty="0">
                <a:latin typeface="Calibri"/>
                <a:cs typeface="Calibri"/>
              </a:rPr>
              <a:t> </a:t>
            </a:r>
            <a:r>
              <a:rPr sz="2400" spc="-19" dirty="0">
                <a:latin typeface="Calibri"/>
                <a:cs typeface="Calibri"/>
              </a:rPr>
              <a:t>invest</a:t>
            </a:r>
            <a:r>
              <a:rPr sz="2400" spc="19" dirty="0">
                <a:latin typeface="Calibri"/>
                <a:cs typeface="Calibri"/>
              </a:rPr>
              <a:t> </a:t>
            </a:r>
            <a:r>
              <a:rPr sz="2400" spc="-4" dirty="0">
                <a:latin typeface="Calibri"/>
                <a:cs typeface="Calibri"/>
              </a:rPr>
              <a:t>in</a:t>
            </a:r>
            <a:r>
              <a:rPr sz="2400" spc="8" dirty="0">
                <a:latin typeface="Calibri"/>
                <a:cs typeface="Calibri"/>
              </a:rPr>
              <a:t> </a:t>
            </a:r>
            <a:r>
              <a:rPr sz="2400" spc="-4" dirty="0">
                <a:latin typeface="Calibri"/>
                <a:cs typeface="Calibri"/>
              </a:rPr>
              <a:t>adopting</a:t>
            </a:r>
            <a:r>
              <a:rPr sz="2400" spc="15" dirty="0">
                <a:latin typeface="Calibri"/>
                <a:cs typeface="Calibri"/>
              </a:rPr>
              <a:t> </a:t>
            </a:r>
            <a:r>
              <a:rPr sz="2400" spc="-8" dirty="0">
                <a:latin typeface="Calibri"/>
                <a:cs typeface="Calibri"/>
              </a:rPr>
              <a:t>DevOps.</a:t>
            </a:r>
            <a:endParaRPr sz="2400" dirty="0">
              <a:latin typeface="Calibri"/>
              <a:cs typeface="Calibri"/>
            </a:endParaRPr>
          </a:p>
          <a:p>
            <a:pPr marL="180975" indent="-171450">
              <a:spcBef>
                <a:spcPts val="244"/>
              </a:spcBef>
              <a:buFont typeface="Arial MT"/>
              <a:buChar char="•"/>
              <a:tabLst>
                <a:tab pos="180975" algn="l"/>
              </a:tabLst>
            </a:pPr>
            <a:r>
              <a:rPr sz="2400" spc="-94" dirty="0">
                <a:latin typeface="Calibri"/>
                <a:cs typeface="Calibri"/>
              </a:rPr>
              <a:t>To</a:t>
            </a:r>
            <a:r>
              <a:rPr sz="2400" spc="-8" dirty="0">
                <a:latin typeface="Calibri"/>
                <a:cs typeface="Calibri"/>
              </a:rPr>
              <a:t> </a:t>
            </a:r>
            <a:r>
              <a:rPr sz="2400" spc="-11" dirty="0">
                <a:latin typeface="Calibri"/>
                <a:cs typeface="Calibri"/>
              </a:rPr>
              <a:t>estimate</a:t>
            </a:r>
            <a:r>
              <a:rPr sz="2400" spc="-4" dirty="0">
                <a:latin typeface="Calibri"/>
                <a:cs typeface="Calibri"/>
              </a:rPr>
              <a:t> </a:t>
            </a:r>
            <a:r>
              <a:rPr sz="2400" spc="-11" dirty="0">
                <a:latin typeface="Calibri"/>
                <a:cs typeface="Calibri"/>
              </a:rPr>
              <a:t>costs,</a:t>
            </a:r>
            <a:r>
              <a:rPr sz="2400" spc="8" dirty="0">
                <a:latin typeface="Calibri"/>
                <a:cs typeface="Calibri"/>
              </a:rPr>
              <a:t> </a:t>
            </a:r>
            <a:r>
              <a:rPr sz="2400" spc="-15" dirty="0">
                <a:latin typeface="Calibri"/>
                <a:cs typeface="Calibri"/>
              </a:rPr>
              <a:t>organize</a:t>
            </a:r>
            <a:r>
              <a:rPr sz="2400" spc="-4" dirty="0">
                <a:latin typeface="Calibri"/>
                <a:cs typeface="Calibri"/>
              </a:rPr>
              <a:t> a</a:t>
            </a:r>
            <a:r>
              <a:rPr sz="2400" spc="-15" dirty="0">
                <a:latin typeface="Calibri"/>
                <a:cs typeface="Calibri"/>
              </a:rPr>
              <a:t> </a:t>
            </a:r>
            <a:r>
              <a:rPr sz="2400" spc="-4" dirty="0">
                <a:latin typeface="Calibri"/>
                <a:cs typeface="Calibri"/>
              </a:rPr>
              <a:t>pilot</a:t>
            </a:r>
            <a:r>
              <a:rPr sz="2400" spc="15" dirty="0">
                <a:latin typeface="Calibri"/>
                <a:cs typeface="Calibri"/>
              </a:rPr>
              <a:t> </a:t>
            </a:r>
            <a:r>
              <a:rPr sz="2400" spc="-8" dirty="0">
                <a:latin typeface="Calibri"/>
                <a:cs typeface="Calibri"/>
              </a:rPr>
              <a:t>project.</a:t>
            </a:r>
            <a:endParaRPr sz="2400" dirty="0">
              <a:latin typeface="Calibri"/>
              <a:cs typeface="Calibri"/>
            </a:endParaRPr>
          </a:p>
          <a:p>
            <a:pPr marL="180975" indent="-171450">
              <a:spcBef>
                <a:spcPts val="251"/>
              </a:spcBef>
              <a:buFont typeface="Arial MT"/>
              <a:buChar char="•"/>
              <a:tabLst>
                <a:tab pos="180975" algn="l"/>
              </a:tabLst>
            </a:pPr>
            <a:r>
              <a:rPr sz="2400" spc="-56" dirty="0">
                <a:latin typeface="Calibri"/>
                <a:cs typeface="Calibri"/>
              </a:rPr>
              <a:t>You</a:t>
            </a:r>
            <a:r>
              <a:rPr sz="2400" spc="-4" dirty="0">
                <a:latin typeface="Calibri"/>
                <a:cs typeface="Calibri"/>
              </a:rPr>
              <a:t> will</a:t>
            </a:r>
            <a:r>
              <a:rPr sz="2400" dirty="0">
                <a:latin typeface="Calibri"/>
                <a:cs typeface="Calibri"/>
              </a:rPr>
              <a:t> </a:t>
            </a:r>
            <a:r>
              <a:rPr sz="2400" spc="-8" dirty="0">
                <a:latin typeface="Calibri"/>
                <a:cs typeface="Calibri"/>
              </a:rPr>
              <a:t>need</a:t>
            </a:r>
            <a:r>
              <a:rPr sz="2400" spc="8" dirty="0">
                <a:latin typeface="Calibri"/>
                <a:cs typeface="Calibri"/>
              </a:rPr>
              <a:t> </a:t>
            </a:r>
            <a:r>
              <a:rPr sz="2400" spc="-4" dirty="0">
                <a:latin typeface="Calibri"/>
                <a:cs typeface="Calibri"/>
              </a:rPr>
              <a:t>a</a:t>
            </a:r>
            <a:r>
              <a:rPr sz="2400" spc="4" dirty="0">
                <a:latin typeface="Calibri"/>
                <a:cs typeface="Calibri"/>
              </a:rPr>
              <a:t> </a:t>
            </a:r>
            <a:r>
              <a:rPr sz="2400" spc="-11" dirty="0">
                <a:latin typeface="Calibri"/>
                <a:cs typeface="Calibri"/>
              </a:rPr>
              <a:t>budget</a:t>
            </a:r>
            <a:r>
              <a:rPr sz="2400" spc="19" dirty="0">
                <a:latin typeface="Calibri"/>
                <a:cs typeface="Calibri"/>
              </a:rPr>
              <a:t> </a:t>
            </a:r>
            <a:r>
              <a:rPr sz="2400" spc="-19" dirty="0">
                <a:latin typeface="Calibri"/>
                <a:cs typeface="Calibri"/>
              </a:rPr>
              <a:t>for</a:t>
            </a:r>
            <a:r>
              <a:rPr sz="2400" spc="-4" dirty="0">
                <a:latin typeface="Calibri"/>
                <a:cs typeface="Calibri"/>
              </a:rPr>
              <a:t> the</a:t>
            </a:r>
            <a:r>
              <a:rPr sz="2400" spc="8" dirty="0">
                <a:latin typeface="Calibri"/>
                <a:cs typeface="Calibri"/>
              </a:rPr>
              <a:t> </a:t>
            </a:r>
            <a:r>
              <a:rPr sz="2400" spc="-4" dirty="0">
                <a:latin typeface="Calibri"/>
                <a:cs typeface="Calibri"/>
              </a:rPr>
              <a:t>pilot</a:t>
            </a:r>
            <a:r>
              <a:rPr sz="2400" spc="11" dirty="0">
                <a:latin typeface="Calibri"/>
                <a:cs typeface="Calibri"/>
              </a:rPr>
              <a:t> </a:t>
            </a:r>
            <a:r>
              <a:rPr sz="2400" spc="-8" dirty="0">
                <a:latin typeface="Calibri"/>
                <a:cs typeface="Calibri"/>
              </a:rPr>
              <a:t>project.</a:t>
            </a:r>
            <a:endParaRPr sz="2400" dirty="0">
              <a:latin typeface="Calibri"/>
              <a:cs typeface="Calibri"/>
            </a:endParaRPr>
          </a:p>
          <a:p>
            <a:pPr marL="180975" indent="-171450">
              <a:spcBef>
                <a:spcPts val="244"/>
              </a:spcBef>
              <a:buFont typeface="Arial MT"/>
              <a:buChar char="•"/>
              <a:tabLst>
                <a:tab pos="180975" algn="l"/>
              </a:tabLst>
            </a:pPr>
            <a:endParaRPr lang="en-US" sz="2400" spc="-4"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F55B-E4FF-81FC-B5E0-52F7A477BF7A}"/>
              </a:ext>
            </a:extLst>
          </p:cNvPr>
          <p:cNvSpPr>
            <a:spLocks noGrp="1"/>
          </p:cNvSpPr>
          <p:nvPr>
            <p:ph type="title"/>
          </p:nvPr>
        </p:nvSpPr>
        <p:spPr/>
        <p:txBody>
          <a:bodyPr/>
          <a:lstStyle/>
          <a:p>
            <a:r>
              <a:rPr lang="en-US" dirty="0"/>
              <a:t>Management</a:t>
            </a:r>
            <a:r>
              <a:rPr lang="en-US" baseline="0" dirty="0"/>
              <a:t> pitch</a:t>
            </a:r>
            <a:endParaRPr lang="en-US" dirty="0"/>
          </a:p>
        </p:txBody>
      </p:sp>
      <p:sp>
        <p:nvSpPr>
          <p:cNvPr id="3" name="Content Placeholder 2">
            <a:extLst>
              <a:ext uri="{FF2B5EF4-FFF2-40B4-BE49-F238E27FC236}">
                <a16:creationId xmlns:a16="http://schemas.microsoft.com/office/drawing/2014/main" id="{43EDEE33-B452-A30E-CC8C-BB03E398A1B6}"/>
              </a:ext>
            </a:extLst>
          </p:cNvPr>
          <p:cNvSpPr>
            <a:spLocks noGrp="1"/>
          </p:cNvSpPr>
          <p:nvPr>
            <p:ph idx="1"/>
          </p:nvPr>
        </p:nvSpPr>
        <p:spPr/>
        <p:txBody>
          <a:bodyPr/>
          <a:lstStyle/>
          <a:p>
            <a:pPr marL="180975" indent="-171450">
              <a:spcBef>
                <a:spcPts val="244"/>
              </a:spcBef>
              <a:buFont typeface="Arial MT"/>
              <a:buChar char="•"/>
              <a:tabLst>
                <a:tab pos="180975" algn="l"/>
              </a:tabLst>
            </a:pPr>
            <a:r>
              <a:rPr lang="en-US" sz="2400" spc="-4" dirty="0">
                <a:latin typeface="Calibri"/>
                <a:cs typeface="Calibri"/>
              </a:rPr>
              <a:t>Put</a:t>
            </a:r>
            <a:r>
              <a:rPr lang="en-US" sz="2400" spc="19" dirty="0">
                <a:latin typeface="Calibri"/>
                <a:cs typeface="Calibri"/>
              </a:rPr>
              <a:t> </a:t>
            </a:r>
            <a:r>
              <a:rPr lang="en-US" sz="2400" spc="-8" dirty="0">
                <a:latin typeface="Calibri"/>
                <a:cs typeface="Calibri"/>
              </a:rPr>
              <a:t>together</a:t>
            </a:r>
            <a:r>
              <a:rPr lang="en-US" sz="2400" dirty="0">
                <a:latin typeface="Calibri"/>
                <a:cs typeface="Calibri"/>
              </a:rPr>
              <a:t> </a:t>
            </a:r>
            <a:r>
              <a:rPr lang="en-US" sz="2400" spc="-4" dirty="0">
                <a:latin typeface="Calibri"/>
                <a:cs typeface="Calibri"/>
              </a:rPr>
              <a:t>a</a:t>
            </a:r>
            <a:r>
              <a:rPr lang="en-US" sz="2400" spc="4" dirty="0">
                <a:latin typeface="Calibri"/>
                <a:cs typeface="Calibri"/>
              </a:rPr>
              <a:t> </a:t>
            </a:r>
            <a:r>
              <a:rPr lang="en-US" sz="2400" spc="-11" dirty="0">
                <a:latin typeface="Calibri"/>
                <a:cs typeface="Calibri"/>
              </a:rPr>
              <a:t>pitch</a:t>
            </a:r>
            <a:r>
              <a:rPr lang="en-US" sz="2400" spc="34" dirty="0">
                <a:latin typeface="Calibri"/>
                <a:cs typeface="Calibri"/>
              </a:rPr>
              <a:t> </a:t>
            </a:r>
            <a:r>
              <a:rPr lang="en-US" sz="2400" spc="-19" dirty="0">
                <a:latin typeface="Calibri"/>
                <a:cs typeface="Calibri"/>
              </a:rPr>
              <a:t>for</a:t>
            </a:r>
            <a:r>
              <a:rPr lang="en-US" sz="2400" dirty="0">
                <a:latin typeface="Calibri"/>
                <a:cs typeface="Calibri"/>
              </a:rPr>
              <a:t> </a:t>
            </a:r>
            <a:r>
              <a:rPr lang="en-US" sz="2400" spc="-11" dirty="0">
                <a:latin typeface="Calibri"/>
                <a:cs typeface="Calibri"/>
              </a:rPr>
              <a:t>your</a:t>
            </a:r>
            <a:r>
              <a:rPr lang="en-US" sz="2400" spc="8" dirty="0">
                <a:latin typeface="Calibri"/>
                <a:cs typeface="Calibri"/>
              </a:rPr>
              <a:t> </a:t>
            </a:r>
            <a:r>
              <a:rPr lang="en-US" sz="2400" spc="-8" dirty="0">
                <a:latin typeface="Calibri"/>
                <a:cs typeface="Calibri"/>
              </a:rPr>
              <a:t>management</a:t>
            </a:r>
            <a:r>
              <a:rPr lang="en-US" sz="2400" spc="15" dirty="0">
                <a:latin typeface="Calibri"/>
                <a:cs typeface="Calibri"/>
              </a:rPr>
              <a:t> </a:t>
            </a:r>
            <a:r>
              <a:rPr lang="en-US" sz="2400" spc="-8" dirty="0">
                <a:latin typeface="Calibri"/>
                <a:cs typeface="Calibri"/>
              </a:rPr>
              <a:t>that</a:t>
            </a:r>
            <a:r>
              <a:rPr lang="en-US" sz="2400" dirty="0">
                <a:latin typeface="Calibri"/>
                <a:cs typeface="Calibri"/>
              </a:rPr>
              <a:t> </a:t>
            </a:r>
            <a:r>
              <a:rPr lang="en-US" sz="2400" spc="-4" dirty="0">
                <a:latin typeface="Calibri"/>
                <a:cs typeface="Calibri"/>
              </a:rPr>
              <a:t>includes</a:t>
            </a:r>
            <a:endParaRPr lang="en-US" sz="2400" dirty="0">
              <a:latin typeface="Calibri"/>
              <a:cs typeface="Calibri"/>
            </a:endParaRPr>
          </a:p>
          <a:p>
            <a:pPr marL="523875" lvl="1" indent="-171926">
              <a:buFont typeface="Arial MT"/>
              <a:buChar char="•"/>
              <a:tabLst>
                <a:tab pos="524351" algn="l"/>
              </a:tabLst>
            </a:pPr>
            <a:r>
              <a:rPr lang="en-US" sz="2400" dirty="0">
                <a:latin typeface="Calibri"/>
                <a:cs typeface="Calibri"/>
              </a:rPr>
              <a:t>activities</a:t>
            </a:r>
            <a:r>
              <a:rPr lang="en-US" sz="2400" spc="-19" dirty="0">
                <a:latin typeface="Calibri"/>
                <a:cs typeface="Calibri"/>
              </a:rPr>
              <a:t> </a:t>
            </a:r>
            <a:r>
              <a:rPr lang="en-US" sz="2400" spc="-11" dirty="0">
                <a:latin typeface="Calibri"/>
                <a:cs typeface="Calibri"/>
              </a:rPr>
              <a:t>from</a:t>
            </a:r>
            <a:r>
              <a:rPr lang="en-US" sz="2400" spc="-23" dirty="0">
                <a:latin typeface="Calibri"/>
                <a:cs typeface="Calibri"/>
              </a:rPr>
              <a:t> </a:t>
            </a:r>
            <a:r>
              <a:rPr lang="en-US" sz="2400" spc="-4" dirty="0">
                <a:latin typeface="Calibri"/>
                <a:cs typeface="Calibri"/>
              </a:rPr>
              <a:t>other</a:t>
            </a:r>
            <a:r>
              <a:rPr lang="en-US" sz="2400" dirty="0">
                <a:latin typeface="Calibri"/>
                <a:cs typeface="Calibri"/>
              </a:rPr>
              <a:t> </a:t>
            </a:r>
            <a:r>
              <a:rPr lang="en-US" sz="2400" spc="-11" dirty="0">
                <a:latin typeface="Calibri"/>
                <a:cs typeface="Calibri"/>
              </a:rPr>
              <a:t>organizations</a:t>
            </a:r>
            <a:r>
              <a:rPr lang="en-US" sz="2400" spc="-23" dirty="0">
                <a:latin typeface="Calibri"/>
                <a:cs typeface="Calibri"/>
              </a:rPr>
              <a:t> </a:t>
            </a:r>
            <a:r>
              <a:rPr lang="en-US" sz="2400" dirty="0">
                <a:latin typeface="Calibri"/>
                <a:cs typeface="Calibri"/>
              </a:rPr>
              <a:t>in </a:t>
            </a:r>
            <a:r>
              <a:rPr lang="en-US" sz="2400" spc="-8" dirty="0">
                <a:latin typeface="Calibri"/>
                <a:cs typeface="Calibri"/>
              </a:rPr>
              <a:t>your</a:t>
            </a:r>
            <a:r>
              <a:rPr lang="en-US" sz="2400" spc="-4" dirty="0">
                <a:latin typeface="Calibri"/>
                <a:cs typeface="Calibri"/>
              </a:rPr>
              <a:t> field,</a:t>
            </a:r>
            <a:endParaRPr lang="en-US" sz="2400" dirty="0">
              <a:latin typeface="Calibri"/>
              <a:cs typeface="Calibri"/>
            </a:endParaRPr>
          </a:p>
          <a:p>
            <a:pPr marL="523875" lvl="1" indent="-171926">
              <a:buFont typeface="Arial MT"/>
              <a:buChar char="•"/>
              <a:tabLst>
                <a:tab pos="524351" algn="l"/>
              </a:tabLst>
            </a:pPr>
            <a:r>
              <a:rPr lang="en-US" sz="2400" spc="-8" dirty="0">
                <a:latin typeface="Calibri"/>
                <a:cs typeface="Calibri"/>
              </a:rPr>
              <a:t>potential</a:t>
            </a:r>
            <a:r>
              <a:rPr lang="en-US" sz="2400" spc="-26" dirty="0">
                <a:latin typeface="Calibri"/>
                <a:cs typeface="Calibri"/>
              </a:rPr>
              <a:t> </a:t>
            </a:r>
            <a:r>
              <a:rPr lang="en-US" sz="2400" spc="-8" dirty="0">
                <a:latin typeface="Calibri"/>
                <a:cs typeface="Calibri"/>
              </a:rPr>
              <a:t>benefits,</a:t>
            </a:r>
            <a:endParaRPr lang="en-US" sz="2400" dirty="0">
              <a:latin typeface="Calibri"/>
              <a:cs typeface="Calibri"/>
            </a:endParaRPr>
          </a:p>
          <a:p>
            <a:pPr marL="523875" lvl="1" indent="-171926">
              <a:buFont typeface="Arial MT"/>
              <a:buChar char="•"/>
              <a:tabLst>
                <a:tab pos="524351" algn="l"/>
              </a:tabLst>
            </a:pPr>
            <a:r>
              <a:rPr lang="en-US" sz="2400" spc="-8" dirty="0">
                <a:latin typeface="Calibri"/>
                <a:cs typeface="Calibri"/>
              </a:rPr>
              <a:t>potential</a:t>
            </a:r>
            <a:r>
              <a:rPr lang="en-US" sz="2400" spc="-26" dirty="0">
                <a:latin typeface="Calibri"/>
                <a:cs typeface="Calibri"/>
              </a:rPr>
              <a:t> </a:t>
            </a:r>
            <a:r>
              <a:rPr lang="en-US" sz="2400" spc="-4" dirty="0">
                <a:latin typeface="Calibri"/>
                <a:cs typeface="Calibri"/>
              </a:rPr>
              <a:t>pilot</a:t>
            </a:r>
            <a:r>
              <a:rPr lang="en-US" sz="2400" spc="-19" dirty="0">
                <a:latin typeface="Calibri"/>
                <a:cs typeface="Calibri"/>
              </a:rPr>
              <a:t> </a:t>
            </a:r>
            <a:r>
              <a:rPr lang="en-US" sz="2400" spc="-8" dirty="0">
                <a:latin typeface="Calibri"/>
                <a:cs typeface="Calibri"/>
              </a:rPr>
              <a:t>project,</a:t>
            </a:r>
            <a:endParaRPr lang="en-US" sz="2400" dirty="0">
              <a:latin typeface="Calibri"/>
              <a:cs typeface="Calibri"/>
            </a:endParaRPr>
          </a:p>
          <a:p>
            <a:pPr marL="523875" lvl="1" indent="-171926">
              <a:buFont typeface="Arial MT"/>
              <a:buChar char="•"/>
              <a:tabLst>
                <a:tab pos="524351" algn="l"/>
              </a:tabLst>
            </a:pPr>
            <a:r>
              <a:rPr lang="en-US" sz="2400" spc="-8" dirty="0">
                <a:latin typeface="Calibri"/>
                <a:cs typeface="Calibri"/>
              </a:rPr>
              <a:t>what</a:t>
            </a:r>
            <a:r>
              <a:rPr lang="en-US" sz="2400" spc="-15" dirty="0">
                <a:latin typeface="Calibri"/>
                <a:cs typeface="Calibri"/>
              </a:rPr>
              <a:t> </a:t>
            </a:r>
            <a:r>
              <a:rPr lang="en-US" sz="2400" spc="-8" dirty="0">
                <a:latin typeface="Calibri"/>
                <a:cs typeface="Calibri"/>
              </a:rPr>
              <a:t>you</a:t>
            </a:r>
            <a:r>
              <a:rPr lang="en-US" sz="2400" spc="-11" dirty="0">
                <a:latin typeface="Calibri"/>
                <a:cs typeface="Calibri"/>
              </a:rPr>
              <a:t> </a:t>
            </a:r>
            <a:r>
              <a:rPr lang="en-US" sz="2400" spc="-8" dirty="0">
                <a:latin typeface="Calibri"/>
                <a:cs typeface="Calibri"/>
              </a:rPr>
              <a:t>expect</a:t>
            </a:r>
            <a:r>
              <a:rPr lang="en-US" sz="2400" spc="-23" dirty="0">
                <a:latin typeface="Calibri"/>
                <a:cs typeface="Calibri"/>
              </a:rPr>
              <a:t> </a:t>
            </a:r>
            <a:r>
              <a:rPr lang="en-US" sz="2400" spc="-11" dirty="0">
                <a:latin typeface="Calibri"/>
                <a:cs typeface="Calibri"/>
              </a:rPr>
              <a:t>to </a:t>
            </a:r>
            <a:r>
              <a:rPr lang="en-US" sz="2400" dirty="0">
                <a:latin typeface="Calibri"/>
                <a:cs typeface="Calibri"/>
              </a:rPr>
              <a:t>learn</a:t>
            </a:r>
            <a:r>
              <a:rPr lang="en-US" sz="2400" spc="-15" dirty="0">
                <a:latin typeface="Calibri"/>
                <a:cs typeface="Calibri"/>
              </a:rPr>
              <a:t> </a:t>
            </a:r>
            <a:r>
              <a:rPr lang="en-US" sz="2400" spc="-11" dirty="0">
                <a:latin typeface="Calibri"/>
                <a:cs typeface="Calibri"/>
              </a:rPr>
              <a:t>from</a:t>
            </a:r>
            <a:r>
              <a:rPr lang="en-US" sz="2400" spc="-4" dirty="0">
                <a:latin typeface="Calibri"/>
                <a:cs typeface="Calibri"/>
              </a:rPr>
              <a:t> </a:t>
            </a:r>
            <a:r>
              <a:rPr lang="en-US" sz="2400" dirty="0">
                <a:latin typeface="Calibri"/>
                <a:cs typeface="Calibri"/>
              </a:rPr>
              <a:t>the</a:t>
            </a:r>
            <a:r>
              <a:rPr lang="en-US" sz="2400" spc="-4" dirty="0">
                <a:latin typeface="Calibri"/>
                <a:cs typeface="Calibri"/>
              </a:rPr>
              <a:t> pilot,</a:t>
            </a:r>
            <a:endParaRPr lang="en-US" sz="2400" dirty="0">
              <a:latin typeface="Calibri"/>
              <a:cs typeface="Calibri"/>
            </a:endParaRPr>
          </a:p>
          <a:p>
            <a:pPr marL="523875" lvl="1" indent="-171926">
              <a:buFont typeface="Arial MT"/>
              <a:buChar char="•"/>
              <a:tabLst>
                <a:tab pos="524351" algn="l"/>
              </a:tabLst>
            </a:pPr>
            <a:r>
              <a:rPr lang="en-US" sz="2400" dirty="0">
                <a:latin typeface="Calibri"/>
                <a:cs typeface="Calibri"/>
              </a:rPr>
              <a:t>the</a:t>
            </a:r>
            <a:r>
              <a:rPr lang="en-US" sz="2400" spc="-8" dirty="0">
                <a:latin typeface="Calibri"/>
                <a:cs typeface="Calibri"/>
              </a:rPr>
              <a:t> </a:t>
            </a:r>
            <a:r>
              <a:rPr lang="en-US" sz="2400" dirty="0">
                <a:latin typeface="Calibri"/>
                <a:cs typeface="Calibri"/>
              </a:rPr>
              <a:t>time</a:t>
            </a:r>
            <a:r>
              <a:rPr lang="en-US" sz="2400" spc="-30" dirty="0">
                <a:latin typeface="Calibri"/>
                <a:cs typeface="Calibri"/>
              </a:rPr>
              <a:t> </a:t>
            </a:r>
            <a:r>
              <a:rPr lang="en-US" sz="2400" dirty="0">
                <a:latin typeface="Calibri"/>
                <a:cs typeface="Calibri"/>
              </a:rPr>
              <a:t>and</a:t>
            </a:r>
            <a:r>
              <a:rPr lang="en-US" sz="2400" spc="-4" dirty="0">
                <a:latin typeface="Calibri"/>
                <a:cs typeface="Calibri"/>
              </a:rPr>
              <a:t> </a:t>
            </a:r>
            <a:r>
              <a:rPr lang="en-US" sz="2400" spc="-15" dirty="0">
                <a:latin typeface="Calibri"/>
                <a:cs typeface="Calibri"/>
              </a:rPr>
              <a:t>cost</a:t>
            </a:r>
            <a:r>
              <a:rPr lang="en-US" sz="2400" spc="-8" dirty="0">
                <a:latin typeface="Calibri"/>
                <a:cs typeface="Calibri"/>
              </a:rPr>
              <a:t> </a:t>
            </a:r>
            <a:r>
              <a:rPr lang="en-US" sz="2400" spc="-15" dirty="0">
                <a:latin typeface="Calibri"/>
                <a:cs typeface="Calibri"/>
              </a:rPr>
              <a:t>for</a:t>
            </a:r>
            <a:r>
              <a:rPr lang="en-US" sz="2400" spc="-11" dirty="0">
                <a:latin typeface="Calibri"/>
                <a:cs typeface="Calibri"/>
              </a:rPr>
              <a:t> </a:t>
            </a:r>
            <a:r>
              <a:rPr lang="en-US" sz="2400" dirty="0">
                <a:latin typeface="Calibri"/>
                <a:cs typeface="Calibri"/>
              </a:rPr>
              <a:t>the</a:t>
            </a:r>
            <a:r>
              <a:rPr lang="en-US" sz="2400" spc="-19" dirty="0">
                <a:latin typeface="Calibri"/>
                <a:cs typeface="Calibri"/>
              </a:rPr>
              <a:t> </a:t>
            </a:r>
            <a:r>
              <a:rPr lang="en-US" sz="2400" spc="-4" dirty="0">
                <a:latin typeface="Calibri"/>
                <a:cs typeface="Calibri"/>
              </a:rPr>
              <a:t>pilot.</a:t>
            </a:r>
            <a:endParaRPr lang="en-US" sz="2400" dirty="0">
              <a:latin typeface="Calibri"/>
              <a:cs typeface="Calibri"/>
            </a:endParaRPr>
          </a:p>
          <a:p>
            <a:pPr marL="0" indent="0">
              <a:buNone/>
            </a:pPr>
            <a:endParaRPr lang="en-US" dirty="0"/>
          </a:p>
        </p:txBody>
      </p:sp>
    </p:spTree>
    <p:extLst>
      <p:ext uri="{BB962C8B-B14F-4D97-AF65-F5344CB8AC3E}">
        <p14:creationId xmlns:p14="http://schemas.microsoft.com/office/powerpoint/2010/main" val="124296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C5E1-36C5-DA23-530A-B4D8D35CEF7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A4579F1-82C9-553B-60AA-46B6D69B1268}"/>
              </a:ext>
            </a:extLst>
          </p:cNvPr>
          <p:cNvSpPr>
            <a:spLocks noGrp="1"/>
          </p:cNvSpPr>
          <p:nvPr>
            <p:ph idx="1"/>
          </p:nvPr>
        </p:nvSpPr>
        <p:spPr/>
        <p:txBody>
          <a:bodyPr/>
          <a:lstStyle/>
          <a:p>
            <a:pPr rtl="0" eaLnBrk="0" fontAlgn="base" hangingPunct="0"/>
            <a:r>
              <a:rPr lang="en-US" sz="2800" dirty="0">
                <a:solidFill>
                  <a:schemeClr val="tx1"/>
                </a:solidFill>
                <a:effectLst/>
              </a:rPr>
              <a:t>Transitioning to DevOps</a:t>
            </a:r>
            <a:endParaRPr lang="en-US" dirty="0">
              <a:effectLst/>
            </a:endParaRPr>
          </a:p>
          <a:p>
            <a:pPr rtl="0" eaLnBrk="0" fontAlgn="base" hangingPunct="0"/>
            <a:r>
              <a:rPr lang="en-US" sz="2800" b="1" dirty="0">
                <a:solidFill>
                  <a:schemeClr val="tx1"/>
                </a:solidFill>
                <a:effectLst/>
                <a:latin typeface="+mn-lt"/>
                <a:ea typeface="+mn-ea"/>
                <a:cs typeface="+mn-cs"/>
              </a:rPr>
              <a:t>The evolution of DevOps</a:t>
            </a:r>
          </a:p>
          <a:p>
            <a:pPr rtl="0" eaLnBrk="0" fontAlgn="base" hangingPunct="0"/>
            <a:r>
              <a:rPr lang="en-US" dirty="0"/>
              <a:t>AI Engineering</a:t>
            </a:r>
            <a:r>
              <a:rPr lang="en-US" sz="2800" b="1" dirty="0">
                <a:solidFill>
                  <a:schemeClr val="tx1"/>
                </a:solidFill>
                <a:effectLst/>
                <a:latin typeface="+mn-lt"/>
                <a:ea typeface="+mn-ea"/>
                <a:cs typeface="+mn-cs"/>
              </a:rPr>
              <a:t>  </a:t>
            </a:r>
          </a:p>
          <a:p>
            <a:pPr rtl="0" eaLnBrk="0" fontAlgn="base" hangingPunct="0"/>
            <a:r>
              <a:rPr lang="en-US" sz="2800" dirty="0">
                <a:solidFill>
                  <a:schemeClr val="tx1"/>
                </a:solidFill>
                <a:effectLst/>
                <a:latin typeface="+mn-lt"/>
                <a:ea typeface="+mn-ea"/>
                <a:cs typeface="+mn-cs"/>
              </a:rPr>
              <a:t>Keeping up</a:t>
            </a:r>
            <a:endParaRPr lang="en-US" dirty="0">
              <a:effectLst/>
            </a:endParaRPr>
          </a:p>
          <a:p>
            <a:endParaRPr lang="en-US" dirty="0"/>
          </a:p>
        </p:txBody>
      </p:sp>
    </p:spTree>
    <p:extLst>
      <p:ext uri="{BB962C8B-B14F-4D97-AF65-F5344CB8AC3E}">
        <p14:creationId xmlns:p14="http://schemas.microsoft.com/office/powerpoint/2010/main" val="237784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8252" y="914400"/>
            <a:ext cx="5107496"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38" dirty="0"/>
              <a:t>Evolution</a:t>
            </a:r>
            <a:r>
              <a:rPr spc="-98" dirty="0"/>
              <a:t> </a:t>
            </a:r>
            <a:r>
              <a:rPr spc="-11" dirty="0"/>
              <a:t>of</a:t>
            </a:r>
            <a:r>
              <a:rPr spc="-64" dirty="0"/>
              <a:t> </a:t>
            </a:r>
            <a:r>
              <a:rPr spc="-30" dirty="0"/>
              <a:t>DevOps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7</a:t>
            </a:fld>
            <a:endParaRPr dirty="0"/>
          </a:p>
        </p:txBody>
      </p:sp>
      <p:sp>
        <p:nvSpPr>
          <p:cNvPr id="3" name="object 3"/>
          <p:cNvSpPr txBox="1"/>
          <p:nvPr/>
        </p:nvSpPr>
        <p:spPr>
          <a:xfrm>
            <a:off x="687705" y="2118698"/>
            <a:ext cx="7740491" cy="2527776"/>
          </a:xfrm>
          <a:prstGeom prst="rect">
            <a:avLst/>
          </a:prstGeom>
        </p:spPr>
        <p:txBody>
          <a:bodyPr vert="horz" wrap="square" lIns="0" tIns="92869" rIns="0" bIns="0" rtlCol="0">
            <a:spAutoFit/>
          </a:bodyPr>
          <a:lstStyle/>
          <a:p>
            <a:pPr marL="180975" indent="-171450">
              <a:spcBef>
                <a:spcPts val="731"/>
              </a:spcBef>
              <a:buFont typeface="Arial MT"/>
              <a:buChar char="•"/>
              <a:tabLst>
                <a:tab pos="180975" algn="l"/>
              </a:tabLst>
            </a:pPr>
            <a:r>
              <a:rPr sz="2400" spc="-11" dirty="0">
                <a:latin typeface="Calibri"/>
                <a:cs typeface="Calibri"/>
              </a:rPr>
              <a:t>There</a:t>
            </a:r>
            <a:r>
              <a:rPr sz="2400" dirty="0">
                <a:latin typeface="Calibri"/>
                <a:cs typeface="Calibri"/>
              </a:rPr>
              <a:t> </a:t>
            </a:r>
            <a:r>
              <a:rPr sz="2400" spc="-11" dirty="0">
                <a:latin typeface="Calibri"/>
                <a:cs typeface="Calibri"/>
              </a:rPr>
              <a:t>are</a:t>
            </a:r>
            <a:r>
              <a:rPr sz="2400" spc="4" dirty="0">
                <a:latin typeface="Calibri"/>
                <a:cs typeface="Calibri"/>
              </a:rPr>
              <a:t> </a:t>
            </a:r>
            <a:r>
              <a:rPr lang="en-US" sz="2400" spc="-11" dirty="0">
                <a:latin typeface="Calibri"/>
                <a:cs typeface="Calibri"/>
              </a:rPr>
              <a:t>three</a:t>
            </a:r>
            <a:r>
              <a:rPr sz="2400" dirty="0">
                <a:latin typeface="Calibri"/>
                <a:cs typeface="Calibri"/>
              </a:rPr>
              <a:t> </a:t>
            </a:r>
            <a:r>
              <a:rPr sz="2400" spc="-8" dirty="0">
                <a:latin typeface="Calibri"/>
                <a:cs typeface="Calibri"/>
              </a:rPr>
              <a:t>trends</a:t>
            </a:r>
            <a:r>
              <a:rPr sz="2400" spc="30" dirty="0">
                <a:latin typeface="Calibri"/>
                <a:cs typeface="Calibri"/>
              </a:rPr>
              <a:t> </a:t>
            </a:r>
            <a:r>
              <a:rPr sz="2400" spc="-8" dirty="0">
                <a:latin typeface="Calibri"/>
                <a:cs typeface="Calibri"/>
              </a:rPr>
              <a:t>that</a:t>
            </a:r>
            <a:r>
              <a:rPr sz="2400" dirty="0">
                <a:latin typeface="Calibri"/>
                <a:cs typeface="Calibri"/>
              </a:rPr>
              <a:t> </a:t>
            </a:r>
            <a:r>
              <a:rPr sz="2400" spc="-4" dirty="0">
                <a:latin typeface="Calibri"/>
                <a:cs typeface="Calibri"/>
              </a:rPr>
              <a:t>will</a:t>
            </a:r>
            <a:r>
              <a:rPr sz="2400" spc="4" dirty="0">
                <a:latin typeface="Calibri"/>
                <a:cs typeface="Calibri"/>
              </a:rPr>
              <a:t> </a:t>
            </a:r>
            <a:r>
              <a:rPr sz="2400" spc="-4" dirty="0">
                <a:latin typeface="Calibri"/>
                <a:cs typeface="Calibri"/>
              </a:rPr>
              <a:t>shape</a:t>
            </a:r>
            <a:r>
              <a:rPr sz="2400" spc="15" dirty="0">
                <a:latin typeface="Calibri"/>
                <a:cs typeface="Calibri"/>
              </a:rPr>
              <a:t> </a:t>
            </a:r>
            <a:r>
              <a:rPr sz="2400" spc="-4" dirty="0">
                <a:latin typeface="Calibri"/>
                <a:cs typeface="Calibri"/>
              </a:rPr>
              <a:t>the</a:t>
            </a:r>
            <a:r>
              <a:rPr sz="2400" spc="11" dirty="0">
                <a:latin typeface="Calibri"/>
                <a:cs typeface="Calibri"/>
              </a:rPr>
              <a:t> </a:t>
            </a:r>
            <a:r>
              <a:rPr sz="2400" spc="-8" dirty="0">
                <a:latin typeface="Calibri"/>
                <a:cs typeface="Calibri"/>
              </a:rPr>
              <a:t>immediate</a:t>
            </a:r>
            <a:r>
              <a:rPr sz="2400" spc="4" dirty="0">
                <a:latin typeface="Calibri"/>
                <a:cs typeface="Calibri"/>
              </a:rPr>
              <a:t> </a:t>
            </a:r>
            <a:r>
              <a:rPr sz="2400" spc="-11" dirty="0">
                <a:latin typeface="Calibri"/>
                <a:cs typeface="Calibri"/>
              </a:rPr>
              <a:t>future</a:t>
            </a:r>
            <a:r>
              <a:rPr sz="2400" spc="23" dirty="0">
                <a:latin typeface="Calibri"/>
                <a:cs typeface="Calibri"/>
              </a:rPr>
              <a:t> </a:t>
            </a:r>
            <a:r>
              <a:rPr sz="2400" spc="-4" dirty="0">
                <a:latin typeface="Calibri"/>
                <a:cs typeface="Calibri"/>
              </a:rPr>
              <a:t>of</a:t>
            </a:r>
            <a:r>
              <a:rPr sz="2400" dirty="0">
                <a:latin typeface="Calibri"/>
                <a:cs typeface="Calibri"/>
              </a:rPr>
              <a:t> </a:t>
            </a:r>
            <a:r>
              <a:rPr sz="2400" spc="-8" dirty="0">
                <a:latin typeface="Calibri"/>
                <a:cs typeface="Calibri"/>
              </a:rPr>
              <a:t>DevOps.</a:t>
            </a:r>
            <a:endParaRPr sz="2400" dirty="0">
              <a:latin typeface="Calibri"/>
              <a:cs typeface="Calibri"/>
            </a:endParaRPr>
          </a:p>
          <a:p>
            <a:pPr marL="523875" lvl="1" indent="-171926">
              <a:spcBef>
                <a:spcPts val="563"/>
              </a:spcBef>
              <a:buFont typeface="Arial MT"/>
              <a:buChar char="•"/>
              <a:tabLst>
                <a:tab pos="524351" algn="l"/>
              </a:tabLst>
            </a:pPr>
            <a:r>
              <a:rPr lang="en-US" sz="2400" spc="-8" dirty="0">
                <a:latin typeface="Calibri"/>
                <a:cs typeface="Calibri"/>
              </a:rPr>
              <a:t>Standards and </a:t>
            </a:r>
            <a:r>
              <a:rPr lang="en-US" sz="2400" spc="-8" dirty="0" err="1">
                <a:latin typeface="Calibri"/>
                <a:cs typeface="Calibri"/>
              </a:rPr>
              <a:t>defacto</a:t>
            </a:r>
            <a:r>
              <a:rPr lang="en-US" sz="2400" spc="-8" dirty="0">
                <a:latin typeface="Calibri"/>
                <a:cs typeface="Calibri"/>
              </a:rPr>
              <a:t> standards</a:t>
            </a:r>
            <a:endParaRPr lang="en-US" sz="2400" dirty="0">
              <a:latin typeface="Calibri"/>
              <a:cs typeface="Calibri"/>
            </a:endParaRPr>
          </a:p>
          <a:p>
            <a:pPr marL="523875" lvl="1" indent="-171926">
              <a:spcBef>
                <a:spcPts val="563"/>
              </a:spcBef>
              <a:buFont typeface="Arial MT"/>
              <a:buChar char="•"/>
              <a:tabLst>
                <a:tab pos="524351" algn="l"/>
              </a:tabLst>
            </a:pPr>
            <a:r>
              <a:rPr sz="2400" spc="-4" dirty="0">
                <a:latin typeface="Calibri"/>
                <a:cs typeface="Calibri"/>
              </a:rPr>
              <a:t>The </a:t>
            </a:r>
            <a:r>
              <a:rPr sz="2400" spc="-8" dirty="0">
                <a:latin typeface="Calibri"/>
                <a:cs typeface="Calibri"/>
              </a:rPr>
              <a:t>evolution</a:t>
            </a:r>
            <a:r>
              <a:rPr sz="2400" spc="-4" dirty="0">
                <a:latin typeface="Calibri"/>
                <a:cs typeface="Calibri"/>
              </a:rPr>
              <a:t> of</a:t>
            </a:r>
            <a:r>
              <a:rPr sz="2400" spc="-15" dirty="0">
                <a:latin typeface="Calibri"/>
                <a:cs typeface="Calibri"/>
              </a:rPr>
              <a:t> </a:t>
            </a:r>
            <a:r>
              <a:rPr sz="2400" spc="-8" dirty="0">
                <a:latin typeface="Calibri"/>
                <a:cs typeface="Calibri"/>
              </a:rPr>
              <a:t>markets,</a:t>
            </a:r>
            <a:r>
              <a:rPr sz="2400" spc="-26" dirty="0">
                <a:latin typeface="Calibri"/>
                <a:cs typeface="Calibri"/>
              </a:rPr>
              <a:t> </a:t>
            </a:r>
            <a:r>
              <a:rPr sz="2400" spc="-8" dirty="0">
                <a:latin typeface="Calibri"/>
                <a:cs typeface="Calibri"/>
              </a:rPr>
              <a:t>tools </a:t>
            </a:r>
            <a:r>
              <a:rPr sz="2400" dirty="0">
                <a:latin typeface="Calibri"/>
                <a:cs typeface="Calibri"/>
              </a:rPr>
              <a:t>and</a:t>
            </a:r>
            <a:r>
              <a:rPr sz="2400" spc="-11" dirty="0">
                <a:latin typeface="Calibri"/>
                <a:cs typeface="Calibri"/>
              </a:rPr>
              <a:t> </a:t>
            </a:r>
            <a:r>
              <a:rPr sz="2400" spc="-8" dirty="0">
                <a:latin typeface="Calibri"/>
                <a:cs typeface="Calibri"/>
              </a:rPr>
              <a:t>vendors</a:t>
            </a:r>
            <a:endParaRPr lang="en-US" sz="2400" spc="-8" dirty="0">
              <a:latin typeface="Calibri"/>
              <a:cs typeface="Calibri"/>
            </a:endParaRPr>
          </a:p>
          <a:p>
            <a:pPr marL="523875" lvl="1" indent="-171926">
              <a:spcBef>
                <a:spcPts val="529"/>
              </a:spcBef>
              <a:buFont typeface="Arial MT"/>
              <a:buChar char="•"/>
              <a:tabLst>
                <a:tab pos="524351" algn="l"/>
              </a:tabLst>
            </a:pPr>
            <a:r>
              <a:rPr sz="2400" dirty="0">
                <a:latin typeface="Calibri"/>
                <a:cs typeface="Calibri"/>
              </a:rPr>
              <a:t>the</a:t>
            </a:r>
            <a:r>
              <a:rPr sz="2400" spc="-4" dirty="0">
                <a:latin typeface="Calibri"/>
                <a:cs typeface="Calibri"/>
              </a:rPr>
              <a:t> application</a:t>
            </a:r>
            <a:r>
              <a:rPr sz="2400" spc="-15" dirty="0">
                <a:latin typeface="Calibri"/>
                <a:cs typeface="Calibri"/>
              </a:rPr>
              <a:t> </a:t>
            </a:r>
            <a:r>
              <a:rPr sz="2400" spc="-4" dirty="0">
                <a:latin typeface="Calibri"/>
                <a:cs typeface="Calibri"/>
              </a:rPr>
              <a:t>of</a:t>
            </a:r>
            <a:r>
              <a:rPr sz="2400" spc="-8" dirty="0">
                <a:latin typeface="Calibri"/>
                <a:cs typeface="Calibri"/>
              </a:rPr>
              <a:t> DevOps</a:t>
            </a:r>
            <a:r>
              <a:rPr sz="2400" spc="-4" dirty="0">
                <a:latin typeface="Calibri"/>
                <a:cs typeface="Calibri"/>
              </a:rPr>
              <a:t> </a:t>
            </a:r>
            <a:r>
              <a:rPr sz="2400" spc="-11" dirty="0">
                <a:latin typeface="Calibri"/>
                <a:cs typeface="Calibri"/>
              </a:rPr>
              <a:t>to</a:t>
            </a:r>
            <a:r>
              <a:rPr sz="2400" spc="-8" dirty="0">
                <a:latin typeface="Calibri"/>
                <a:cs typeface="Calibri"/>
              </a:rPr>
              <a:t> </a:t>
            </a:r>
            <a:r>
              <a:rPr sz="2400" spc="-4" dirty="0">
                <a:latin typeface="Calibri"/>
                <a:cs typeface="Calibri"/>
              </a:rPr>
              <a:t>domain specific</a:t>
            </a:r>
            <a:r>
              <a:rPr sz="2400" spc="-11" dirty="0">
                <a:latin typeface="Calibri"/>
                <a:cs typeface="Calibri"/>
              </a:rPr>
              <a:t> </a:t>
            </a:r>
            <a:r>
              <a:rPr sz="2400" spc="-8" dirty="0">
                <a:latin typeface="Calibri"/>
                <a:cs typeface="Calibri"/>
              </a:rPr>
              <a:t>problem</a:t>
            </a:r>
            <a:r>
              <a:rPr sz="2400" spc="-11" dirty="0">
                <a:latin typeface="Calibri"/>
                <a:cs typeface="Calibri"/>
              </a:rPr>
              <a:t> </a:t>
            </a:r>
            <a:r>
              <a:rPr sz="2400" spc="-8" dirty="0">
                <a:latin typeface="Calibri"/>
                <a:cs typeface="Calibri"/>
              </a:rPr>
              <a:t>areas.</a:t>
            </a:r>
            <a:endParaRPr sz="24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909E-ABD4-767D-44D2-0E2D91416A5D}"/>
              </a:ext>
            </a:extLst>
          </p:cNvPr>
          <p:cNvSpPr>
            <a:spLocks noGrp="1"/>
          </p:cNvSpPr>
          <p:nvPr>
            <p:ph type="title"/>
          </p:nvPr>
        </p:nvSpPr>
        <p:spPr/>
        <p:txBody>
          <a:bodyPr/>
          <a:lstStyle/>
          <a:p>
            <a:r>
              <a:rPr lang="en-US" dirty="0"/>
              <a:t>Standards</a:t>
            </a:r>
          </a:p>
        </p:txBody>
      </p:sp>
      <p:sp>
        <p:nvSpPr>
          <p:cNvPr id="3" name="Content Placeholder 2">
            <a:extLst>
              <a:ext uri="{FF2B5EF4-FFF2-40B4-BE49-F238E27FC236}">
                <a16:creationId xmlns:a16="http://schemas.microsoft.com/office/drawing/2014/main" id="{BB659AF9-6BC1-C11A-F5E6-DCAD7DA7BFAF}"/>
              </a:ext>
            </a:extLst>
          </p:cNvPr>
          <p:cNvSpPr>
            <a:spLocks noGrp="1"/>
          </p:cNvSpPr>
          <p:nvPr>
            <p:ph idx="1"/>
          </p:nvPr>
        </p:nvSpPr>
        <p:spPr/>
        <p:txBody>
          <a:bodyPr/>
          <a:lstStyle/>
          <a:p>
            <a:r>
              <a:rPr lang="en-US" sz="2400" dirty="0"/>
              <a:t>ISO/IEC/IEEE 32675:2022 Information technology — DevOps — Building reliable and secure systems including application build, package and deployment</a:t>
            </a:r>
          </a:p>
          <a:p>
            <a:r>
              <a:rPr lang="en-US" sz="2400" dirty="0"/>
              <a:t>This document provides requirements and guidance on the implementation of DevOps to define, control, and improve software life cycle processes. This document specifies practices to collaborate and communicate effectively in groups including development, operations, and other key stakeholders.</a:t>
            </a:r>
          </a:p>
          <a:p>
            <a:r>
              <a:rPr lang="en-US" sz="2000" dirty="0"/>
              <a:t>https://www.iso.org/standard/83670.html</a:t>
            </a:r>
          </a:p>
          <a:p>
            <a:pPr marL="0" indent="0">
              <a:buNone/>
            </a:pPr>
            <a:endParaRPr lang="en-US" dirty="0"/>
          </a:p>
        </p:txBody>
      </p:sp>
    </p:spTree>
    <p:extLst>
      <p:ext uri="{BB962C8B-B14F-4D97-AF65-F5344CB8AC3E}">
        <p14:creationId xmlns:p14="http://schemas.microsoft.com/office/powerpoint/2010/main" val="319753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8A2C-B5AF-DCB8-6C91-57262FD17220}"/>
              </a:ext>
            </a:extLst>
          </p:cNvPr>
          <p:cNvSpPr>
            <a:spLocks noGrp="1"/>
          </p:cNvSpPr>
          <p:nvPr>
            <p:ph type="title"/>
          </p:nvPr>
        </p:nvSpPr>
        <p:spPr/>
        <p:txBody>
          <a:bodyPr/>
          <a:lstStyle/>
          <a:p>
            <a:r>
              <a:rPr lang="en-US" dirty="0"/>
              <a:t>De facto standards</a:t>
            </a:r>
          </a:p>
        </p:txBody>
      </p:sp>
      <p:sp>
        <p:nvSpPr>
          <p:cNvPr id="3" name="Content Placeholder 2">
            <a:extLst>
              <a:ext uri="{FF2B5EF4-FFF2-40B4-BE49-F238E27FC236}">
                <a16:creationId xmlns:a16="http://schemas.microsoft.com/office/drawing/2014/main" id="{588521C5-30D6-B5DC-8B0E-0C3870BA832C}"/>
              </a:ext>
            </a:extLst>
          </p:cNvPr>
          <p:cNvSpPr>
            <a:spLocks noGrp="1"/>
          </p:cNvSpPr>
          <p:nvPr>
            <p:ph idx="1"/>
          </p:nvPr>
        </p:nvSpPr>
        <p:spPr/>
        <p:txBody>
          <a:bodyPr/>
          <a:lstStyle/>
          <a:p>
            <a:r>
              <a:rPr lang="en-US" sz="2400" dirty="0"/>
              <a:t>A de facto standard is a custom or convention that has achieved a dominant position by public acceptance or market forces</a:t>
            </a:r>
          </a:p>
          <a:p>
            <a:r>
              <a:rPr lang="en-US" sz="2400" dirty="0">
                <a:effectLst/>
              </a:rPr>
              <a:t>Tools may become de facto standards and other tools will be built on top of them.</a:t>
            </a:r>
          </a:p>
          <a:p>
            <a:r>
              <a:rPr lang="en-US" sz="2400" dirty="0"/>
              <a:t>E.g. OWASP is a </a:t>
            </a:r>
            <a:r>
              <a:rPr lang="en-US" sz="2400" dirty="0" err="1"/>
              <a:t>defacto</a:t>
            </a:r>
            <a:r>
              <a:rPr lang="en-US" sz="2400" dirty="0"/>
              <a:t> standard. Scanning tools have been created that invoke OWASP during runtime.</a:t>
            </a:r>
            <a:endParaRPr lang="en-US" sz="2400" dirty="0">
              <a:effectLst/>
            </a:endParaRPr>
          </a:p>
        </p:txBody>
      </p:sp>
    </p:spTree>
    <p:extLst>
      <p:ext uri="{BB962C8B-B14F-4D97-AF65-F5344CB8AC3E}">
        <p14:creationId xmlns:p14="http://schemas.microsoft.com/office/powerpoint/2010/main" val="382012479"/>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Osaka" charset="0"/>
            <a:cs typeface="Osak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Osaka" charset="0"/>
            <a:cs typeface="Osaka"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6188</TotalTime>
  <Words>961</Words>
  <Application>Microsoft Office PowerPoint</Application>
  <PresentationFormat>On-screen Show (4:3)</PresentationFormat>
  <Paragraphs>130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MT</vt:lpstr>
      <vt:lpstr>Calibri</vt:lpstr>
      <vt:lpstr>Times</vt:lpstr>
      <vt:lpstr>Verdana</vt:lpstr>
      <vt:lpstr>Blank Presentation</vt:lpstr>
      <vt:lpstr>Deployment and Operations for Software Engineers 2nd  Ed</vt:lpstr>
      <vt:lpstr>Outline</vt:lpstr>
      <vt:lpstr>Developing a pilot project</vt:lpstr>
      <vt:lpstr>Cost estimates</vt:lpstr>
      <vt:lpstr>Management pitch</vt:lpstr>
      <vt:lpstr>Outline</vt:lpstr>
      <vt:lpstr>Evolution of DevOps</vt:lpstr>
      <vt:lpstr>Standards</vt:lpstr>
      <vt:lpstr>De facto standards</vt:lpstr>
      <vt:lpstr>Evolution of markets, tools and vendors</vt:lpstr>
      <vt:lpstr>Vendor agnostic tools</vt:lpstr>
      <vt:lpstr>End-to-end deployment pipeline tools</vt:lpstr>
      <vt:lpstr>Use open-source tools</vt:lpstr>
      <vt:lpstr>Domain specific problem areas</vt:lpstr>
      <vt:lpstr>Outline</vt:lpstr>
      <vt:lpstr>Three aspects to AI Engineering</vt:lpstr>
      <vt:lpstr>MLOps</vt:lpstr>
      <vt:lpstr>MLOps practices</vt:lpstr>
      <vt:lpstr>`Customizing Foundation Models</vt:lpstr>
      <vt:lpstr>Integration with non-AI lifeccyle</vt:lpstr>
      <vt:lpstr>AI Engineering Lifecycle Overview</vt:lpstr>
      <vt:lpstr>Outline</vt:lpstr>
      <vt:lpstr>Changes in the field</vt:lpstr>
      <vt:lpstr>Keeping up with emerging technologies</vt:lpstr>
      <vt:lpstr>Gartner hype cycle</vt:lpstr>
      <vt:lpstr>PowerPoint Presentation</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Anthony J. Lattanze</dc:creator>
  <cp:lastModifiedBy>Len Bass</cp:lastModifiedBy>
  <cp:revision>468</cp:revision>
  <dcterms:created xsi:type="dcterms:W3CDTF">2004-11-16T18:39:34Z</dcterms:created>
  <dcterms:modified xsi:type="dcterms:W3CDTF">2024-06-05T13:39:23Z</dcterms:modified>
</cp:coreProperties>
</file>