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75" r:id="rId10"/>
    <p:sldId id="265" r:id="rId11"/>
    <p:sldId id="266" r:id="rId12"/>
    <p:sldId id="273" r:id="rId13"/>
    <p:sldId id="274" r:id="rId14"/>
    <p:sldId id="267" r:id="rId15"/>
    <p:sldId id="268" r:id="rId16"/>
    <p:sldId id="32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F62A8D6-84AB-39C2-81BD-DDAEA2BDDA3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5FBD54D5-4E35-8CFB-4908-A716B2936A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533400"/>
          </a:xfrm>
        </p:spPr>
        <p:txBody>
          <a:bodyPr/>
          <a:lstStyle/>
          <a:p>
            <a:r>
              <a:rPr lang="en-US" sz="2800" dirty="0"/>
              <a:t>Chapter 8 – DevOps Preliminaries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6705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Imperative</a:t>
            </a:r>
            <a:r>
              <a:rPr spc="-116" dirty="0"/>
              <a:t> </a:t>
            </a:r>
            <a:r>
              <a:rPr spc="-26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249954" cy="215203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goes </a:t>
            </a:r>
            <a:r>
              <a:rPr sz="2400" spc="-11" dirty="0">
                <a:latin typeface="Calibri"/>
                <a:cs typeface="Calibri"/>
              </a:rPr>
              <a:t>through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Steps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debugged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series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up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Examples: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C,</a:t>
            </a:r>
            <a:r>
              <a:rPr sz="2400" dirty="0">
                <a:latin typeface="Calibri"/>
                <a:cs typeface="Calibri"/>
              </a:rPr>
              <a:t> C++,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Java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A0AEF-2085-30CD-CE08-B5032962AC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110" y="838200"/>
            <a:ext cx="545915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Declarative</a:t>
            </a:r>
            <a:r>
              <a:rPr spc="-120" dirty="0"/>
              <a:t> </a:t>
            </a:r>
            <a:r>
              <a:rPr spc="-26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89971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-4" dirty="0">
                <a:latin typeface="Calibri"/>
                <a:cs typeface="Calibri"/>
              </a:rPr>
              <a:t> of </a:t>
            </a:r>
            <a:r>
              <a:rPr sz="2400" spc="-8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Language </a:t>
            </a:r>
            <a:r>
              <a:rPr sz="2400" spc="-15" dirty="0">
                <a:latin typeface="Calibri"/>
                <a:cs typeface="Calibri"/>
              </a:rPr>
              <a:t>interpreter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desired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examined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Examples: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SQL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F2D28-83A8-AE09-039B-8A851E587C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12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BB6B2-B26C-2F1B-0BE8-7B272D3605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9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4" dirty="0">
                <a:latin typeface="Calibri"/>
                <a:cs typeface="Calibri"/>
              </a:rPr>
              <a:t>Modifiability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5CC11-7B92-B2B5-E8EF-82D53B347A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7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990600"/>
            <a:ext cx="37919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Modifiability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724299" cy="245724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modifiable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easy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make.</a:t>
            </a:r>
            <a:endParaRPr sz="2400" dirty="0">
              <a:latin typeface="Calibri"/>
              <a:cs typeface="Calibri"/>
            </a:endParaRPr>
          </a:p>
          <a:p>
            <a:pPr marL="180975" marR="458629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make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effect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impact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intend.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Modifiable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achieved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A144-957A-82CA-84A4-73839CDEE6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764">
              <a:spcBef>
                <a:spcPts val="79"/>
              </a:spcBef>
            </a:pPr>
            <a:r>
              <a:rPr spc="-26" dirty="0"/>
              <a:t>Coupling</a:t>
            </a:r>
            <a:r>
              <a:rPr spc="-86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30" dirty="0"/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49064" cy="30901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952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overlap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modules.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Overlap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unanticipated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1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strongly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responsibilities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module</a:t>
            </a:r>
            <a:r>
              <a:rPr sz="2400" spc="8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related.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goal,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oriented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toward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goal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others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toward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another,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possible.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7AF8-F00F-1703-41EC-EF6A56F752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</a:t>
            </a:r>
            <a:r>
              <a:rPr lang="en-US" sz="4400"/>
              <a:t>8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Constructing</a:t>
            </a:r>
            <a:r>
              <a:rPr sz="2400" b="1" spc="1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an</a:t>
            </a:r>
            <a:r>
              <a:rPr sz="2400" b="1" spc="-8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executable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0F42-F75C-2336-AFA8-1AA6660C79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109" y="715185"/>
            <a:ext cx="510978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Executable</a:t>
            </a:r>
            <a:r>
              <a:rPr spc="-116" dirty="0"/>
              <a:t> </a:t>
            </a:r>
            <a:r>
              <a:rPr spc="-26" dirty="0"/>
              <a:t>image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097078" cy="319686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instructions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Represented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set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transferred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</a:p>
          <a:p>
            <a:pPr marL="180975" indent="-171450">
              <a:spcBef>
                <a:spcPts val="4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Consists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libraries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wrote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compiled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DF2BF-4CB3-07F9-449D-FF3AA85E80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2064"/>
            <a:ext cx="621982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Compiled</a:t>
            </a:r>
            <a:r>
              <a:rPr spc="-90" dirty="0"/>
              <a:t> </a:t>
            </a:r>
            <a:r>
              <a:rPr spc="-26" dirty="0"/>
              <a:t>language</a:t>
            </a:r>
            <a:r>
              <a:rPr spc="-83" dirty="0"/>
              <a:t> </a:t>
            </a:r>
            <a:r>
              <a:rPr spc="-15" dirty="0"/>
              <a:t>=&gt;</a:t>
            </a:r>
            <a:r>
              <a:rPr spc="-60" dirty="0"/>
              <a:t> </a:t>
            </a:r>
            <a:r>
              <a:rPr spc="-23" dirty="0"/>
              <a:t>Object</a:t>
            </a:r>
            <a:r>
              <a:rPr spc="-68" dirty="0"/>
              <a:t> </a:t>
            </a:r>
            <a:r>
              <a:rPr spc="-3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5677357"/>
            <a:ext cx="146923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©Len</a:t>
            </a:r>
            <a:r>
              <a:rPr sz="9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Bass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 and</a:t>
            </a:r>
            <a:r>
              <a:rPr sz="900" spc="-2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John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Klein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761" y="5677357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261" y="2239708"/>
            <a:ext cx="1153478" cy="845820"/>
          </a:xfrm>
          <a:custGeom>
            <a:avLst/>
            <a:gdLst/>
            <a:ahLst/>
            <a:cxnLst/>
            <a:rect l="l" t="t" r="r" b="b"/>
            <a:pathLst>
              <a:path w="1537970" h="1127760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349756" y="0"/>
                </a:lnTo>
                <a:lnTo>
                  <a:pt x="1399706" y="6717"/>
                </a:lnTo>
                <a:lnTo>
                  <a:pt x="1444601" y="25672"/>
                </a:lnTo>
                <a:lnTo>
                  <a:pt x="1482645" y="55070"/>
                </a:lnTo>
                <a:lnTo>
                  <a:pt x="1512043" y="93114"/>
                </a:lnTo>
                <a:lnTo>
                  <a:pt x="1530998" y="138009"/>
                </a:lnTo>
                <a:lnTo>
                  <a:pt x="1537716" y="187960"/>
                </a:lnTo>
                <a:lnTo>
                  <a:pt x="1537716" y="939800"/>
                </a:lnTo>
                <a:lnTo>
                  <a:pt x="1530998" y="989750"/>
                </a:lnTo>
                <a:lnTo>
                  <a:pt x="1512043" y="1034645"/>
                </a:lnTo>
                <a:lnTo>
                  <a:pt x="1482645" y="1072689"/>
                </a:lnTo>
                <a:lnTo>
                  <a:pt x="1444601" y="1102087"/>
                </a:lnTo>
                <a:lnTo>
                  <a:pt x="1399706" y="1121042"/>
                </a:lnTo>
                <a:lnTo>
                  <a:pt x="1349756" y="1127760"/>
                </a:lnTo>
                <a:lnTo>
                  <a:pt x="187959" y="1127760"/>
                </a:lnTo>
                <a:lnTo>
                  <a:pt x="138009" y="1121042"/>
                </a:lnTo>
                <a:lnTo>
                  <a:pt x="93114" y="1102087"/>
                </a:lnTo>
                <a:lnTo>
                  <a:pt x="55070" y="1072689"/>
                </a:lnTo>
                <a:lnTo>
                  <a:pt x="25672" y="1034645"/>
                </a:lnTo>
                <a:lnTo>
                  <a:pt x="6717" y="989750"/>
                </a:lnTo>
                <a:lnTo>
                  <a:pt x="0" y="939800"/>
                </a:lnTo>
                <a:lnTo>
                  <a:pt x="0" y="187960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6" name="object 6"/>
          <p:cNvSpPr txBox="1"/>
          <p:nvPr/>
        </p:nvSpPr>
        <p:spPr>
          <a:xfrm>
            <a:off x="1083373" y="2226145"/>
            <a:ext cx="884873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indent="476" algn="ctr">
              <a:spcBef>
                <a:spcPts val="75"/>
              </a:spcBef>
            </a:pPr>
            <a:r>
              <a:rPr sz="1800" spc="-8" dirty="0">
                <a:latin typeface="Calibri"/>
                <a:cs typeface="Calibri"/>
              </a:rPr>
              <a:t>Enter 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into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editor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6200" y="3059239"/>
            <a:ext cx="2087404" cy="1262063"/>
          </a:xfrm>
          <a:custGeom>
            <a:avLst/>
            <a:gdLst/>
            <a:ahLst/>
            <a:cxnLst/>
            <a:rect l="l" t="t" r="r" b="b"/>
            <a:pathLst>
              <a:path w="2783204" h="1682750">
                <a:moveTo>
                  <a:pt x="0" y="0"/>
                </a:moveTo>
                <a:lnTo>
                  <a:pt x="0" y="657351"/>
                </a:lnTo>
                <a:lnTo>
                  <a:pt x="3330" y="706841"/>
                </a:lnTo>
                <a:lnTo>
                  <a:pt x="13030" y="754308"/>
                </a:lnTo>
                <a:lnTo>
                  <a:pt x="28666" y="799318"/>
                </a:lnTo>
                <a:lnTo>
                  <a:pt x="49802" y="841436"/>
                </a:lnTo>
                <a:lnTo>
                  <a:pt x="76005" y="880227"/>
                </a:lnTo>
                <a:lnTo>
                  <a:pt x="106838" y="915257"/>
                </a:lnTo>
                <a:lnTo>
                  <a:pt x="141868" y="946090"/>
                </a:lnTo>
                <a:lnTo>
                  <a:pt x="180659" y="972293"/>
                </a:lnTo>
                <a:lnTo>
                  <a:pt x="222777" y="993429"/>
                </a:lnTo>
                <a:lnTo>
                  <a:pt x="267787" y="1009065"/>
                </a:lnTo>
                <a:lnTo>
                  <a:pt x="315254" y="1018765"/>
                </a:lnTo>
                <a:lnTo>
                  <a:pt x="364744" y="1022095"/>
                </a:lnTo>
                <a:lnTo>
                  <a:pt x="625220" y="1021969"/>
                </a:lnTo>
                <a:lnTo>
                  <a:pt x="625220" y="1126236"/>
                </a:lnTo>
                <a:lnTo>
                  <a:pt x="833627" y="917828"/>
                </a:lnTo>
                <a:lnTo>
                  <a:pt x="625220" y="709421"/>
                </a:lnTo>
                <a:lnTo>
                  <a:pt x="625220" y="813562"/>
                </a:lnTo>
                <a:lnTo>
                  <a:pt x="364744" y="813562"/>
                </a:lnTo>
                <a:lnTo>
                  <a:pt x="315322" y="805594"/>
                </a:lnTo>
                <a:lnTo>
                  <a:pt x="272405" y="783411"/>
                </a:lnTo>
                <a:lnTo>
                  <a:pt x="238565" y="749590"/>
                </a:lnTo>
                <a:lnTo>
                  <a:pt x="216375" y="706711"/>
                </a:lnTo>
                <a:lnTo>
                  <a:pt x="208406" y="657351"/>
                </a:lnTo>
                <a:lnTo>
                  <a:pt x="208406" y="0"/>
                </a:lnTo>
                <a:lnTo>
                  <a:pt x="0" y="0"/>
                </a:lnTo>
                <a:close/>
              </a:path>
              <a:path w="2783204" h="1682750">
                <a:moveTo>
                  <a:pt x="841247" y="436625"/>
                </a:moveTo>
                <a:lnTo>
                  <a:pt x="845260" y="391822"/>
                </a:lnTo>
                <a:lnTo>
                  <a:pt x="856830" y="349659"/>
                </a:lnTo>
                <a:lnTo>
                  <a:pt x="875255" y="310839"/>
                </a:lnTo>
                <a:lnTo>
                  <a:pt x="899833" y="276064"/>
                </a:lnTo>
                <a:lnTo>
                  <a:pt x="929860" y="246037"/>
                </a:lnTo>
                <a:lnTo>
                  <a:pt x="964635" y="221459"/>
                </a:lnTo>
                <a:lnTo>
                  <a:pt x="1003455" y="203034"/>
                </a:lnTo>
                <a:lnTo>
                  <a:pt x="1045618" y="191464"/>
                </a:lnTo>
                <a:lnTo>
                  <a:pt x="1090421" y="187451"/>
                </a:lnTo>
                <a:lnTo>
                  <a:pt x="2533649" y="187451"/>
                </a:lnTo>
                <a:lnTo>
                  <a:pt x="2578453" y="191464"/>
                </a:lnTo>
                <a:lnTo>
                  <a:pt x="2620616" y="203034"/>
                </a:lnTo>
                <a:lnTo>
                  <a:pt x="2659436" y="221459"/>
                </a:lnTo>
                <a:lnTo>
                  <a:pt x="2694211" y="246037"/>
                </a:lnTo>
                <a:lnTo>
                  <a:pt x="2724238" y="276064"/>
                </a:lnTo>
                <a:lnTo>
                  <a:pt x="2748816" y="310839"/>
                </a:lnTo>
                <a:lnTo>
                  <a:pt x="2767241" y="349659"/>
                </a:lnTo>
                <a:lnTo>
                  <a:pt x="2778811" y="391822"/>
                </a:lnTo>
                <a:lnTo>
                  <a:pt x="2782823" y="436625"/>
                </a:lnTo>
                <a:lnTo>
                  <a:pt x="2782823" y="1433321"/>
                </a:lnTo>
                <a:lnTo>
                  <a:pt x="2778811" y="1478125"/>
                </a:lnTo>
                <a:lnTo>
                  <a:pt x="2767241" y="1520288"/>
                </a:lnTo>
                <a:lnTo>
                  <a:pt x="2748816" y="1559108"/>
                </a:lnTo>
                <a:lnTo>
                  <a:pt x="2724238" y="1593883"/>
                </a:lnTo>
                <a:lnTo>
                  <a:pt x="2694211" y="1623910"/>
                </a:lnTo>
                <a:lnTo>
                  <a:pt x="2659436" y="1648488"/>
                </a:lnTo>
                <a:lnTo>
                  <a:pt x="2620616" y="1666913"/>
                </a:lnTo>
                <a:lnTo>
                  <a:pt x="2578453" y="1678483"/>
                </a:lnTo>
                <a:lnTo>
                  <a:pt x="2533649" y="1682495"/>
                </a:lnTo>
                <a:lnTo>
                  <a:pt x="1090421" y="1682495"/>
                </a:lnTo>
                <a:lnTo>
                  <a:pt x="1045618" y="1678483"/>
                </a:lnTo>
                <a:lnTo>
                  <a:pt x="1003455" y="1666913"/>
                </a:lnTo>
                <a:lnTo>
                  <a:pt x="964635" y="1648488"/>
                </a:lnTo>
                <a:lnTo>
                  <a:pt x="929860" y="1623910"/>
                </a:lnTo>
                <a:lnTo>
                  <a:pt x="899833" y="1593883"/>
                </a:lnTo>
                <a:lnTo>
                  <a:pt x="875255" y="1559108"/>
                </a:lnTo>
                <a:lnTo>
                  <a:pt x="856830" y="1520288"/>
                </a:lnTo>
                <a:lnTo>
                  <a:pt x="845260" y="1478125"/>
                </a:lnTo>
                <a:lnTo>
                  <a:pt x="841247" y="1433321"/>
                </a:lnTo>
                <a:lnTo>
                  <a:pt x="841247" y="436625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2481547" y="3461537"/>
            <a:ext cx="94583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Save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101918">
              <a:spcBef>
                <a:spcPts val="4"/>
              </a:spcBef>
            </a:pP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3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3213" y="4306253"/>
            <a:ext cx="2087404" cy="1303020"/>
          </a:xfrm>
          <a:custGeom>
            <a:avLst/>
            <a:gdLst/>
            <a:ahLst/>
            <a:cxnLst/>
            <a:rect l="l" t="t" r="r" b="b"/>
            <a:pathLst>
              <a:path w="2783204" h="1737360">
                <a:moveTo>
                  <a:pt x="0" y="0"/>
                </a:moveTo>
                <a:lnTo>
                  <a:pt x="0" y="657986"/>
                </a:lnTo>
                <a:lnTo>
                  <a:pt x="3335" y="707568"/>
                </a:lnTo>
                <a:lnTo>
                  <a:pt x="13051" y="755122"/>
                </a:lnTo>
                <a:lnTo>
                  <a:pt x="28711" y="800213"/>
                </a:lnTo>
                <a:lnTo>
                  <a:pt x="49882" y="842405"/>
                </a:lnTo>
                <a:lnTo>
                  <a:pt x="76128" y="881263"/>
                </a:lnTo>
                <a:lnTo>
                  <a:pt x="107013" y="916352"/>
                </a:lnTo>
                <a:lnTo>
                  <a:pt x="142102" y="947237"/>
                </a:lnTo>
                <a:lnTo>
                  <a:pt x="180960" y="973483"/>
                </a:lnTo>
                <a:lnTo>
                  <a:pt x="223152" y="994654"/>
                </a:lnTo>
                <a:lnTo>
                  <a:pt x="268243" y="1010314"/>
                </a:lnTo>
                <a:lnTo>
                  <a:pt x="315797" y="1020030"/>
                </a:lnTo>
                <a:lnTo>
                  <a:pt x="365378" y="1023365"/>
                </a:lnTo>
                <a:lnTo>
                  <a:pt x="626363" y="1023365"/>
                </a:lnTo>
                <a:lnTo>
                  <a:pt x="626363" y="1127759"/>
                </a:lnTo>
                <a:lnTo>
                  <a:pt x="835151" y="918971"/>
                </a:lnTo>
                <a:lnTo>
                  <a:pt x="626363" y="710183"/>
                </a:lnTo>
                <a:lnTo>
                  <a:pt x="626363" y="814577"/>
                </a:lnTo>
                <a:lnTo>
                  <a:pt x="365378" y="814577"/>
                </a:lnTo>
                <a:lnTo>
                  <a:pt x="315882" y="806595"/>
                </a:lnTo>
                <a:lnTo>
                  <a:pt x="272896" y="784366"/>
                </a:lnTo>
                <a:lnTo>
                  <a:pt x="238999" y="750469"/>
                </a:lnTo>
                <a:lnTo>
                  <a:pt x="216770" y="707483"/>
                </a:lnTo>
                <a:lnTo>
                  <a:pt x="208787" y="657986"/>
                </a:lnTo>
                <a:lnTo>
                  <a:pt x="208787" y="0"/>
                </a:lnTo>
                <a:lnTo>
                  <a:pt x="0" y="0"/>
                </a:lnTo>
                <a:close/>
              </a:path>
              <a:path w="2783204" h="1737360">
                <a:moveTo>
                  <a:pt x="841248" y="490219"/>
                </a:moveTo>
                <a:lnTo>
                  <a:pt x="845265" y="445374"/>
                </a:lnTo>
                <a:lnTo>
                  <a:pt x="856848" y="403170"/>
                </a:lnTo>
                <a:lnTo>
                  <a:pt x="875293" y="364311"/>
                </a:lnTo>
                <a:lnTo>
                  <a:pt x="899897" y="329500"/>
                </a:lnTo>
                <a:lnTo>
                  <a:pt x="929956" y="299441"/>
                </a:lnTo>
                <a:lnTo>
                  <a:pt x="964767" y="274837"/>
                </a:lnTo>
                <a:lnTo>
                  <a:pt x="1003626" y="256392"/>
                </a:lnTo>
                <a:lnTo>
                  <a:pt x="1045830" y="244809"/>
                </a:lnTo>
                <a:lnTo>
                  <a:pt x="1090676" y="240791"/>
                </a:lnTo>
                <a:lnTo>
                  <a:pt x="2533396" y="240791"/>
                </a:lnTo>
                <a:lnTo>
                  <a:pt x="2578241" y="244809"/>
                </a:lnTo>
                <a:lnTo>
                  <a:pt x="2620445" y="256392"/>
                </a:lnTo>
                <a:lnTo>
                  <a:pt x="2659304" y="274837"/>
                </a:lnTo>
                <a:lnTo>
                  <a:pt x="2694115" y="299441"/>
                </a:lnTo>
                <a:lnTo>
                  <a:pt x="2724174" y="329500"/>
                </a:lnTo>
                <a:lnTo>
                  <a:pt x="2748778" y="364311"/>
                </a:lnTo>
                <a:lnTo>
                  <a:pt x="2767223" y="403170"/>
                </a:lnTo>
                <a:lnTo>
                  <a:pt x="2778806" y="445374"/>
                </a:lnTo>
                <a:lnTo>
                  <a:pt x="2782824" y="490219"/>
                </a:lnTo>
                <a:lnTo>
                  <a:pt x="2782824" y="1487931"/>
                </a:lnTo>
                <a:lnTo>
                  <a:pt x="2778806" y="1532767"/>
                </a:lnTo>
                <a:lnTo>
                  <a:pt x="2767223" y="1574966"/>
                </a:lnTo>
                <a:lnTo>
                  <a:pt x="2748778" y="1613823"/>
                </a:lnTo>
                <a:lnTo>
                  <a:pt x="2724174" y="1648635"/>
                </a:lnTo>
                <a:lnTo>
                  <a:pt x="2694115" y="1678698"/>
                </a:lnTo>
                <a:lnTo>
                  <a:pt x="2659304" y="1703306"/>
                </a:lnTo>
                <a:lnTo>
                  <a:pt x="2620445" y="1721755"/>
                </a:lnTo>
                <a:lnTo>
                  <a:pt x="2578241" y="1733341"/>
                </a:lnTo>
                <a:lnTo>
                  <a:pt x="2533396" y="1737359"/>
                </a:lnTo>
                <a:lnTo>
                  <a:pt x="1090676" y="1737359"/>
                </a:lnTo>
                <a:lnTo>
                  <a:pt x="1045830" y="1733341"/>
                </a:lnTo>
                <a:lnTo>
                  <a:pt x="1003626" y="1721755"/>
                </a:lnTo>
                <a:lnTo>
                  <a:pt x="964767" y="1703306"/>
                </a:lnTo>
                <a:lnTo>
                  <a:pt x="929956" y="1678698"/>
                </a:lnTo>
                <a:lnTo>
                  <a:pt x="899897" y="1648635"/>
                </a:lnTo>
                <a:lnTo>
                  <a:pt x="875293" y="1613823"/>
                </a:lnTo>
                <a:lnTo>
                  <a:pt x="856848" y="1574966"/>
                </a:lnTo>
                <a:lnTo>
                  <a:pt x="845265" y="1532767"/>
                </a:lnTo>
                <a:lnTo>
                  <a:pt x="841248" y="1487931"/>
                </a:lnTo>
                <a:lnTo>
                  <a:pt x="841248" y="490219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0" name="object 10"/>
          <p:cNvSpPr txBox="1"/>
          <p:nvPr/>
        </p:nvSpPr>
        <p:spPr>
          <a:xfrm>
            <a:off x="3783901" y="4749031"/>
            <a:ext cx="83534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0">
              <a:spcBef>
                <a:spcPts val="75"/>
              </a:spcBef>
            </a:pPr>
            <a:r>
              <a:rPr sz="1800" spc="-23" dirty="0">
                <a:latin typeface="Calibri"/>
                <a:cs typeface="Calibri"/>
              </a:rPr>
              <a:t>Invoke</a:t>
            </a:r>
            <a:endParaRPr sz="18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1800" spc="-8" dirty="0">
                <a:latin typeface="Calibri"/>
                <a:cs typeface="Calibri"/>
              </a:rPr>
              <a:t>compiler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9902" y="3333131"/>
            <a:ext cx="1845945" cy="1769269"/>
            <a:chOff x="6573202" y="3301174"/>
            <a:chExt cx="2461260" cy="2359025"/>
          </a:xfrm>
        </p:grpSpPr>
        <p:sp>
          <p:nvSpPr>
            <p:cNvPr id="12" name="object 12"/>
            <p:cNvSpPr/>
            <p:nvPr/>
          </p:nvSpPr>
          <p:spPr>
            <a:xfrm>
              <a:off x="6587490" y="4812029"/>
              <a:ext cx="1126490" cy="833755"/>
            </a:xfrm>
            <a:custGeom>
              <a:avLst/>
              <a:gdLst/>
              <a:ahLst/>
              <a:cxnLst/>
              <a:rect l="l" t="t" r="r" b="b"/>
              <a:pathLst>
                <a:path w="1126490" h="833754">
                  <a:moveTo>
                    <a:pt x="0" y="833628"/>
                  </a:moveTo>
                  <a:lnTo>
                    <a:pt x="657351" y="833628"/>
                  </a:lnTo>
                  <a:lnTo>
                    <a:pt x="706838" y="830297"/>
                  </a:lnTo>
                  <a:lnTo>
                    <a:pt x="754298" y="820597"/>
                  </a:lnTo>
                  <a:lnTo>
                    <a:pt x="799298" y="804961"/>
                  </a:lnTo>
                  <a:lnTo>
                    <a:pt x="841403" y="783825"/>
                  </a:lnTo>
                  <a:lnTo>
                    <a:pt x="880179" y="757622"/>
                  </a:lnTo>
                  <a:lnTo>
                    <a:pt x="915193" y="726789"/>
                  </a:lnTo>
                  <a:lnTo>
                    <a:pt x="946011" y="691759"/>
                  </a:lnTo>
                  <a:lnTo>
                    <a:pt x="972199" y="652968"/>
                  </a:lnTo>
                  <a:lnTo>
                    <a:pt x="993322" y="610850"/>
                  </a:lnTo>
                  <a:lnTo>
                    <a:pt x="1008947" y="565840"/>
                  </a:lnTo>
                  <a:lnTo>
                    <a:pt x="1018641" y="518373"/>
                  </a:lnTo>
                  <a:lnTo>
                    <a:pt x="1021968" y="468884"/>
                  </a:lnTo>
                  <a:lnTo>
                    <a:pt x="1021968" y="208407"/>
                  </a:lnTo>
                  <a:lnTo>
                    <a:pt x="1126235" y="208407"/>
                  </a:lnTo>
                  <a:lnTo>
                    <a:pt x="917828" y="0"/>
                  </a:lnTo>
                  <a:lnTo>
                    <a:pt x="709421" y="208407"/>
                  </a:lnTo>
                  <a:lnTo>
                    <a:pt x="813561" y="208407"/>
                  </a:lnTo>
                  <a:lnTo>
                    <a:pt x="813561" y="468884"/>
                  </a:lnTo>
                  <a:lnTo>
                    <a:pt x="805594" y="518305"/>
                  </a:lnTo>
                  <a:lnTo>
                    <a:pt x="783411" y="561222"/>
                  </a:lnTo>
                  <a:lnTo>
                    <a:pt x="749590" y="595062"/>
                  </a:lnTo>
                  <a:lnTo>
                    <a:pt x="706711" y="617252"/>
                  </a:lnTo>
                  <a:lnTo>
                    <a:pt x="657351" y="625221"/>
                  </a:lnTo>
                  <a:lnTo>
                    <a:pt x="0" y="625221"/>
                  </a:lnTo>
                  <a:lnTo>
                    <a:pt x="0" y="833628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7510" y="3315461"/>
              <a:ext cx="2272665" cy="1496695"/>
            </a:xfrm>
            <a:custGeom>
              <a:avLst/>
              <a:gdLst/>
              <a:ahLst/>
              <a:cxnLst/>
              <a:rect l="l" t="t" r="r" b="b"/>
              <a:pathLst>
                <a:path w="2272665" h="1496695">
                  <a:moveTo>
                    <a:pt x="0" y="249427"/>
                  </a:moveTo>
                  <a:lnTo>
                    <a:pt x="4017" y="204582"/>
                  </a:lnTo>
                  <a:lnTo>
                    <a:pt x="15600" y="162378"/>
                  </a:lnTo>
                  <a:lnTo>
                    <a:pt x="34045" y="123519"/>
                  </a:lnTo>
                  <a:lnTo>
                    <a:pt x="58649" y="88708"/>
                  </a:lnTo>
                  <a:lnTo>
                    <a:pt x="88708" y="58649"/>
                  </a:lnTo>
                  <a:lnTo>
                    <a:pt x="123519" y="34045"/>
                  </a:lnTo>
                  <a:lnTo>
                    <a:pt x="162378" y="15600"/>
                  </a:lnTo>
                  <a:lnTo>
                    <a:pt x="204582" y="4017"/>
                  </a:lnTo>
                  <a:lnTo>
                    <a:pt x="249428" y="0"/>
                  </a:lnTo>
                  <a:lnTo>
                    <a:pt x="2022856" y="0"/>
                  </a:lnTo>
                  <a:lnTo>
                    <a:pt x="2067701" y="4017"/>
                  </a:lnTo>
                  <a:lnTo>
                    <a:pt x="2109905" y="15600"/>
                  </a:lnTo>
                  <a:lnTo>
                    <a:pt x="2148764" y="34045"/>
                  </a:lnTo>
                  <a:lnTo>
                    <a:pt x="2183575" y="58649"/>
                  </a:lnTo>
                  <a:lnTo>
                    <a:pt x="2213634" y="88708"/>
                  </a:lnTo>
                  <a:lnTo>
                    <a:pt x="2238238" y="123519"/>
                  </a:lnTo>
                  <a:lnTo>
                    <a:pt x="2256683" y="162378"/>
                  </a:lnTo>
                  <a:lnTo>
                    <a:pt x="2268266" y="204582"/>
                  </a:lnTo>
                  <a:lnTo>
                    <a:pt x="2272284" y="249427"/>
                  </a:lnTo>
                  <a:lnTo>
                    <a:pt x="2272284" y="1247139"/>
                  </a:lnTo>
                  <a:lnTo>
                    <a:pt x="2268266" y="1291985"/>
                  </a:lnTo>
                  <a:lnTo>
                    <a:pt x="2256683" y="1334189"/>
                  </a:lnTo>
                  <a:lnTo>
                    <a:pt x="2238238" y="1373048"/>
                  </a:lnTo>
                  <a:lnTo>
                    <a:pt x="2213634" y="1407859"/>
                  </a:lnTo>
                  <a:lnTo>
                    <a:pt x="2183575" y="1437918"/>
                  </a:lnTo>
                  <a:lnTo>
                    <a:pt x="2148764" y="1462522"/>
                  </a:lnTo>
                  <a:lnTo>
                    <a:pt x="2109905" y="1480967"/>
                  </a:lnTo>
                  <a:lnTo>
                    <a:pt x="2067701" y="1492550"/>
                  </a:lnTo>
                  <a:lnTo>
                    <a:pt x="2022856" y="1496568"/>
                  </a:lnTo>
                  <a:lnTo>
                    <a:pt x="249428" y="1496568"/>
                  </a:lnTo>
                  <a:lnTo>
                    <a:pt x="204582" y="1492550"/>
                  </a:lnTo>
                  <a:lnTo>
                    <a:pt x="162378" y="1480967"/>
                  </a:lnTo>
                  <a:lnTo>
                    <a:pt x="123519" y="1462522"/>
                  </a:lnTo>
                  <a:lnTo>
                    <a:pt x="88708" y="1437918"/>
                  </a:lnTo>
                  <a:lnTo>
                    <a:pt x="58649" y="1407859"/>
                  </a:lnTo>
                  <a:lnTo>
                    <a:pt x="34045" y="1373048"/>
                  </a:lnTo>
                  <a:lnTo>
                    <a:pt x="15600" y="1334189"/>
                  </a:lnTo>
                  <a:lnTo>
                    <a:pt x="4017" y="1291985"/>
                  </a:lnTo>
                  <a:lnTo>
                    <a:pt x="0" y="1247139"/>
                  </a:lnTo>
                  <a:lnTo>
                    <a:pt x="0" y="249427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98650" y="3331654"/>
            <a:ext cx="1427321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Compiler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translates</a:t>
            </a:r>
            <a:r>
              <a:rPr sz="1800" spc="-79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3707" y="2200846"/>
            <a:ext cx="1627823" cy="1122521"/>
          </a:xfrm>
          <a:custGeom>
            <a:avLst/>
            <a:gdLst/>
            <a:ahLst/>
            <a:cxnLst/>
            <a:rect l="l" t="t" r="r" b="b"/>
            <a:pathLst>
              <a:path w="2170429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1920748" y="0"/>
                </a:lnTo>
                <a:lnTo>
                  <a:pt x="1965593" y="4017"/>
                </a:lnTo>
                <a:lnTo>
                  <a:pt x="2007797" y="15600"/>
                </a:lnTo>
                <a:lnTo>
                  <a:pt x="2046656" y="34045"/>
                </a:lnTo>
                <a:lnTo>
                  <a:pt x="2081467" y="58649"/>
                </a:lnTo>
                <a:lnTo>
                  <a:pt x="2111526" y="88708"/>
                </a:lnTo>
                <a:lnTo>
                  <a:pt x="2136130" y="123519"/>
                </a:lnTo>
                <a:lnTo>
                  <a:pt x="2154575" y="162378"/>
                </a:lnTo>
                <a:lnTo>
                  <a:pt x="2166158" y="204582"/>
                </a:lnTo>
                <a:lnTo>
                  <a:pt x="2170176" y="249427"/>
                </a:lnTo>
                <a:lnTo>
                  <a:pt x="2170176" y="1247139"/>
                </a:lnTo>
                <a:lnTo>
                  <a:pt x="2166158" y="1291985"/>
                </a:lnTo>
                <a:lnTo>
                  <a:pt x="2154575" y="1334189"/>
                </a:lnTo>
                <a:lnTo>
                  <a:pt x="2136130" y="1373048"/>
                </a:lnTo>
                <a:lnTo>
                  <a:pt x="2111526" y="1407859"/>
                </a:lnTo>
                <a:lnTo>
                  <a:pt x="2081467" y="1437918"/>
                </a:lnTo>
                <a:lnTo>
                  <a:pt x="2046656" y="1462522"/>
                </a:lnTo>
                <a:lnTo>
                  <a:pt x="2007797" y="1480967"/>
                </a:lnTo>
                <a:lnTo>
                  <a:pt x="1965593" y="1492550"/>
                </a:lnTo>
                <a:lnTo>
                  <a:pt x="1920748" y="1496567"/>
                </a:lnTo>
                <a:lnTo>
                  <a:pt x="249428" y="1496567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39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6" name="object 16"/>
          <p:cNvSpPr txBox="1"/>
          <p:nvPr/>
        </p:nvSpPr>
        <p:spPr>
          <a:xfrm>
            <a:off x="6936485" y="2188464"/>
            <a:ext cx="1362075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2381" algn="ctr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Machine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saved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</a:t>
            </a:r>
            <a:r>
              <a:rPr sz="1800" spc="-56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567" y="3376994"/>
            <a:ext cx="844868" cy="626745"/>
          </a:xfrm>
          <a:custGeom>
            <a:avLst/>
            <a:gdLst/>
            <a:ahLst/>
            <a:cxnLst/>
            <a:rect l="l" t="t" r="r" b="b"/>
            <a:pathLst>
              <a:path w="1126490" h="835660">
                <a:moveTo>
                  <a:pt x="0" y="835151"/>
                </a:moveTo>
                <a:lnTo>
                  <a:pt x="656462" y="835151"/>
                </a:lnTo>
                <a:lnTo>
                  <a:pt x="706044" y="831816"/>
                </a:lnTo>
                <a:lnTo>
                  <a:pt x="753598" y="822100"/>
                </a:lnTo>
                <a:lnTo>
                  <a:pt x="798689" y="806440"/>
                </a:lnTo>
                <a:lnTo>
                  <a:pt x="840881" y="785269"/>
                </a:lnTo>
                <a:lnTo>
                  <a:pt x="879739" y="759023"/>
                </a:lnTo>
                <a:lnTo>
                  <a:pt x="914828" y="728138"/>
                </a:lnTo>
                <a:lnTo>
                  <a:pt x="945713" y="693049"/>
                </a:lnTo>
                <a:lnTo>
                  <a:pt x="971959" y="654191"/>
                </a:lnTo>
                <a:lnTo>
                  <a:pt x="993130" y="611999"/>
                </a:lnTo>
                <a:lnTo>
                  <a:pt x="1008790" y="566908"/>
                </a:lnTo>
                <a:lnTo>
                  <a:pt x="1018506" y="519354"/>
                </a:lnTo>
                <a:lnTo>
                  <a:pt x="1021841" y="469772"/>
                </a:lnTo>
                <a:lnTo>
                  <a:pt x="1021841" y="208787"/>
                </a:lnTo>
                <a:lnTo>
                  <a:pt x="1126235" y="208787"/>
                </a:lnTo>
                <a:lnTo>
                  <a:pt x="917448" y="0"/>
                </a:lnTo>
                <a:lnTo>
                  <a:pt x="708659" y="208787"/>
                </a:lnTo>
                <a:lnTo>
                  <a:pt x="813053" y="208787"/>
                </a:lnTo>
                <a:lnTo>
                  <a:pt x="813053" y="469772"/>
                </a:lnTo>
                <a:lnTo>
                  <a:pt x="805071" y="519269"/>
                </a:lnTo>
                <a:lnTo>
                  <a:pt x="782842" y="562255"/>
                </a:lnTo>
                <a:lnTo>
                  <a:pt x="748945" y="596152"/>
                </a:lnTo>
                <a:lnTo>
                  <a:pt x="705959" y="618381"/>
                </a:lnTo>
                <a:lnTo>
                  <a:pt x="656462" y="626363"/>
                </a:lnTo>
                <a:lnTo>
                  <a:pt x="0" y="626363"/>
                </a:lnTo>
                <a:lnTo>
                  <a:pt x="0" y="835151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8" name="object 18"/>
          <p:cNvSpPr txBox="1"/>
          <p:nvPr/>
        </p:nvSpPr>
        <p:spPr>
          <a:xfrm>
            <a:off x="1058037" y="5820689"/>
            <a:ext cx="146827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©Len</a:t>
            </a:r>
            <a:r>
              <a:rPr sz="9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888888"/>
                </a:solidFill>
                <a:latin typeface="Calibri"/>
                <a:cs typeface="Calibri"/>
              </a:rPr>
              <a:t>Bass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900" spc="-2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John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Klein</a:t>
            </a:r>
            <a:r>
              <a:rPr sz="900" spc="-1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3061" y="5820689"/>
            <a:ext cx="771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FFD7B8-E7EF-B91B-6E96-EADFE8182C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229" y="530433"/>
            <a:ext cx="503348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Object</a:t>
            </a:r>
            <a:r>
              <a:rPr spc="-71" dirty="0"/>
              <a:t> </a:t>
            </a:r>
            <a:r>
              <a:rPr spc="-30" dirty="0"/>
              <a:t>Modules</a:t>
            </a:r>
            <a:r>
              <a:rPr spc="-75" dirty="0"/>
              <a:t> </a:t>
            </a:r>
            <a:r>
              <a:rPr spc="-15" dirty="0"/>
              <a:t>=&gt;</a:t>
            </a:r>
            <a:r>
              <a:rPr spc="-56" dirty="0"/>
              <a:t> </a:t>
            </a:r>
            <a:r>
              <a:rPr spc="-38" dirty="0"/>
              <a:t>Executable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950779" y="3013520"/>
            <a:ext cx="1979771" cy="1122521"/>
          </a:xfrm>
          <a:custGeom>
            <a:avLst/>
            <a:gdLst/>
            <a:ahLst/>
            <a:cxnLst/>
            <a:rect l="l" t="t" r="r" b="b"/>
            <a:pathLst>
              <a:path w="2639695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2390140" y="0"/>
                </a:lnTo>
                <a:lnTo>
                  <a:pt x="2434985" y="4017"/>
                </a:lnTo>
                <a:lnTo>
                  <a:pt x="2477189" y="15600"/>
                </a:lnTo>
                <a:lnTo>
                  <a:pt x="2516048" y="34045"/>
                </a:lnTo>
                <a:lnTo>
                  <a:pt x="2550859" y="58649"/>
                </a:lnTo>
                <a:lnTo>
                  <a:pt x="2580918" y="88708"/>
                </a:lnTo>
                <a:lnTo>
                  <a:pt x="2605522" y="123519"/>
                </a:lnTo>
                <a:lnTo>
                  <a:pt x="2623967" y="162378"/>
                </a:lnTo>
                <a:lnTo>
                  <a:pt x="2635550" y="204582"/>
                </a:lnTo>
                <a:lnTo>
                  <a:pt x="2639568" y="249427"/>
                </a:lnTo>
                <a:lnTo>
                  <a:pt x="2639568" y="1247140"/>
                </a:lnTo>
                <a:lnTo>
                  <a:pt x="2635550" y="1291985"/>
                </a:lnTo>
                <a:lnTo>
                  <a:pt x="2623967" y="1334189"/>
                </a:lnTo>
                <a:lnTo>
                  <a:pt x="2605522" y="1373048"/>
                </a:lnTo>
                <a:lnTo>
                  <a:pt x="2580918" y="1407859"/>
                </a:lnTo>
                <a:lnTo>
                  <a:pt x="2550859" y="1437918"/>
                </a:lnTo>
                <a:lnTo>
                  <a:pt x="2516048" y="1462522"/>
                </a:lnTo>
                <a:lnTo>
                  <a:pt x="2477189" y="1480967"/>
                </a:lnTo>
                <a:lnTo>
                  <a:pt x="2434985" y="1492550"/>
                </a:lnTo>
                <a:lnTo>
                  <a:pt x="2390140" y="1496568"/>
                </a:lnTo>
                <a:lnTo>
                  <a:pt x="249428" y="1496568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40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4079463" y="3002089"/>
            <a:ext cx="1720691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476" algn="ctr">
              <a:spcBef>
                <a:spcPts val="75"/>
              </a:spcBef>
            </a:pPr>
            <a:r>
              <a:rPr sz="1800" spc="-11" dirty="0">
                <a:latin typeface="Calibri"/>
                <a:cs typeface="Calibri"/>
              </a:rPr>
              <a:t>Linker </a:t>
            </a:r>
            <a:r>
              <a:rPr sz="1800" spc="-4" dirty="0">
                <a:latin typeface="Calibri"/>
                <a:cs typeface="Calibri"/>
              </a:rPr>
              <a:t>puts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together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modules </a:t>
            </a:r>
            <a:r>
              <a:rPr sz="1800" spc="-11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executable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3707" y="3013520"/>
            <a:ext cx="1627823" cy="1122521"/>
          </a:xfrm>
          <a:custGeom>
            <a:avLst/>
            <a:gdLst/>
            <a:ahLst/>
            <a:cxnLst/>
            <a:rect l="l" t="t" r="r" b="b"/>
            <a:pathLst>
              <a:path w="2170429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8" y="0"/>
                </a:lnTo>
                <a:lnTo>
                  <a:pt x="1920748" y="0"/>
                </a:lnTo>
                <a:lnTo>
                  <a:pt x="1965593" y="4017"/>
                </a:lnTo>
                <a:lnTo>
                  <a:pt x="2007797" y="15600"/>
                </a:lnTo>
                <a:lnTo>
                  <a:pt x="2046656" y="34045"/>
                </a:lnTo>
                <a:lnTo>
                  <a:pt x="2081467" y="58649"/>
                </a:lnTo>
                <a:lnTo>
                  <a:pt x="2111526" y="88708"/>
                </a:lnTo>
                <a:lnTo>
                  <a:pt x="2136130" y="123519"/>
                </a:lnTo>
                <a:lnTo>
                  <a:pt x="2154575" y="162378"/>
                </a:lnTo>
                <a:lnTo>
                  <a:pt x="2166158" y="204582"/>
                </a:lnTo>
                <a:lnTo>
                  <a:pt x="2170176" y="249427"/>
                </a:lnTo>
                <a:lnTo>
                  <a:pt x="2170176" y="1247140"/>
                </a:lnTo>
                <a:lnTo>
                  <a:pt x="2166158" y="1291985"/>
                </a:lnTo>
                <a:lnTo>
                  <a:pt x="2154575" y="1334189"/>
                </a:lnTo>
                <a:lnTo>
                  <a:pt x="2136130" y="1373048"/>
                </a:lnTo>
                <a:lnTo>
                  <a:pt x="2111526" y="1407859"/>
                </a:lnTo>
                <a:lnTo>
                  <a:pt x="2081467" y="1437918"/>
                </a:lnTo>
                <a:lnTo>
                  <a:pt x="2046656" y="1462522"/>
                </a:lnTo>
                <a:lnTo>
                  <a:pt x="2007797" y="1480967"/>
                </a:lnTo>
                <a:lnTo>
                  <a:pt x="1965593" y="1492550"/>
                </a:lnTo>
                <a:lnTo>
                  <a:pt x="1920748" y="1496568"/>
                </a:lnTo>
                <a:lnTo>
                  <a:pt x="249428" y="1496568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40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6" name="object 6"/>
          <p:cNvSpPr txBox="1"/>
          <p:nvPr/>
        </p:nvSpPr>
        <p:spPr>
          <a:xfrm>
            <a:off x="6982205" y="3139249"/>
            <a:ext cx="1269683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 algn="ctr"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Write </a:t>
            </a:r>
            <a:r>
              <a:rPr sz="1800" spc="-11" dirty="0">
                <a:latin typeface="Calibri"/>
                <a:cs typeface="Calibri"/>
              </a:rPr>
              <a:t> executable</a:t>
            </a:r>
            <a:r>
              <a:rPr sz="1800" spc="-68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disk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926" y="2182558"/>
            <a:ext cx="6248876" cy="1598295"/>
          </a:xfrm>
          <a:custGeom>
            <a:avLst/>
            <a:gdLst/>
            <a:ahLst/>
            <a:cxnLst/>
            <a:rect l="l" t="t" r="r" b="b"/>
            <a:pathLst>
              <a:path w="8331834" h="2131060">
                <a:moveTo>
                  <a:pt x="7188708" y="1724787"/>
                </a:moveTo>
                <a:lnTo>
                  <a:pt x="8061198" y="1724787"/>
                </a:lnTo>
                <a:lnTo>
                  <a:pt x="8061198" y="1589532"/>
                </a:lnTo>
                <a:lnTo>
                  <a:pt x="8331708" y="1860042"/>
                </a:lnTo>
                <a:lnTo>
                  <a:pt x="8061198" y="2130552"/>
                </a:lnTo>
                <a:lnTo>
                  <a:pt x="8061198" y="1995297"/>
                </a:lnTo>
                <a:lnTo>
                  <a:pt x="7188708" y="1995297"/>
                </a:lnTo>
                <a:lnTo>
                  <a:pt x="7188708" y="1724787"/>
                </a:lnTo>
                <a:close/>
              </a:path>
              <a:path w="8331834" h="2131060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2170684" y="0"/>
                </a:lnTo>
                <a:lnTo>
                  <a:pt x="2220382" y="6677"/>
                </a:lnTo>
                <a:lnTo>
                  <a:pt x="2265040" y="25522"/>
                </a:lnTo>
                <a:lnTo>
                  <a:pt x="2302875" y="54752"/>
                </a:lnTo>
                <a:lnTo>
                  <a:pt x="2332105" y="92587"/>
                </a:lnTo>
                <a:lnTo>
                  <a:pt x="2350950" y="137245"/>
                </a:lnTo>
                <a:lnTo>
                  <a:pt x="2357628" y="186944"/>
                </a:lnTo>
                <a:lnTo>
                  <a:pt x="2357628" y="934720"/>
                </a:lnTo>
                <a:lnTo>
                  <a:pt x="2350950" y="984418"/>
                </a:lnTo>
                <a:lnTo>
                  <a:pt x="2332105" y="1029076"/>
                </a:lnTo>
                <a:lnTo>
                  <a:pt x="2302875" y="1066911"/>
                </a:lnTo>
                <a:lnTo>
                  <a:pt x="2265040" y="1096141"/>
                </a:lnTo>
                <a:lnTo>
                  <a:pt x="2220382" y="1114986"/>
                </a:lnTo>
                <a:lnTo>
                  <a:pt x="2170684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904647" y="2304574"/>
            <a:ext cx="106632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8594" marR="3810" indent="-169545">
              <a:spcBef>
                <a:spcPts val="75"/>
              </a:spcBef>
            </a:pPr>
            <a:r>
              <a:rPr sz="1800" spc="-143" dirty="0">
                <a:latin typeface="Calibri"/>
                <a:cs typeface="Calibri"/>
              </a:rPr>
              <a:t>Y</a:t>
            </a:r>
            <a:r>
              <a:rPr sz="1800" spc="-4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4" dirty="0">
                <a:latin typeface="Calibri"/>
                <a:cs typeface="Calibri"/>
              </a:rPr>
              <a:t>object  </a:t>
            </a:r>
            <a:r>
              <a:rPr sz="1800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352" y="3310699"/>
            <a:ext cx="1768316" cy="841534"/>
          </a:xfrm>
          <a:custGeom>
            <a:avLst/>
            <a:gdLst/>
            <a:ahLst/>
            <a:cxnLst/>
            <a:rect l="l" t="t" r="r" b="b"/>
            <a:pathLst>
              <a:path w="2357755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3" y="0"/>
                </a:lnTo>
                <a:lnTo>
                  <a:pt x="2170684" y="0"/>
                </a:lnTo>
                <a:lnTo>
                  <a:pt x="2220382" y="6677"/>
                </a:lnTo>
                <a:lnTo>
                  <a:pt x="2265040" y="25522"/>
                </a:lnTo>
                <a:lnTo>
                  <a:pt x="2302875" y="54752"/>
                </a:lnTo>
                <a:lnTo>
                  <a:pt x="2332105" y="92587"/>
                </a:lnTo>
                <a:lnTo>
                  <a:pt x="2350950" y="137245"/>
                </a:lnTo>
                <a:lnTo>
                  <a:pt x="2357628" y="186944"/>
                </a:lnTo>
                <a:lnTo>
                  <a:pt x="2357628" y="934720"/>
                </a:lnTo>
                <a:lnTo>
                  <a:pt x="2350950" y="984418"/>
                </a:lnTo>
                <a:lnTo>
                  <a:pt x="2332105" y="1029076"/>
                </a:lnTo>
                <a:lnTo>
                  <a:pt x="2302875" y="1066911"/>
                </a:lnTo>
                <a:lnTo>
                  <a:pt x="2265040" y="1096141"/>
                </a:lnTo>
                <a:lnTo>
                  <a:pt x="2220382" y="1114986"/>
                </a:lnTo>
                <a:lnTo>
                  <a:pt x="2170684" y="1121664"/>
                </a:lnTo>
                <a:lnTo>
                  <a:pt x="186943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0" name="object 10"/>
          <p:cNvSpPr txBox="1"/>
          <p:nvPr/>
        </p:nvSpPr>
        <p:spPr>
          <a:xfrm>
            <a:off x="820064" y="3295365"/>
            <a:ext cx="1194435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052" marR="3810" indent="-30004" algn="just">
              <a:spcBef>
                <a:spcPts val="75"/>
              </a:spcBef>
            </a:pPr>
            <a:r>
              <a:rPr sz="1800" spc="-4" dirty="0">
                <a:latin typeface="Calibri"/>
                <a:cs typeface="Calibri"/>
              </a:rPr>
              <a:t>Other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 </a:t>
            </a:r>
            <a:r>
              <a:rPr sz="1800" spc="-19" dirty="0">
                <a:latin typeface="Calibri"/>
                <a:cs typeface="Calibri"/>
              </a:rPr>
              <a:t>for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your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19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352" y="4438840"/>
            <a:ext cx="1788795" cy="840105"/>
          </a:xfrm>
          <a:custGeom>
            <a:avLst/>
            <a:gdLst/>
            <a:ahLst/>
            <a:cxnLst/>
            <a:rect l="l" t="t" r="r" b="b"/>
            <a:pathLst>
              <a:path w="2385060" h="1120139">
                <a:moveTo>
                  <a:pt x="0" y="186690"/>
                </a:moveTo>
                <a:lnTo>
                  <a:pt x="6669" y="137054"/>
                </a:lnTo>
                <a:lnTo>
                  <a:pt x="25490" y="92456"/>
                </a:lnTo>
                <a:lnTo>
                  <a:pt x="54683" y="54673"/>
                </a:lnTo>
                <a:lnTo>
                  <a:pt x="92467" y="25484"/>
                </a:lnTo>
                <a:lnTo>
                  <a:pt x="137062" y="6667"/>
                </a:lnTo>
                <a:lnTo>
                  <a:pt x="186689" y="0"/>
                </a:lnTo>
                <a:lnTo>
                  <a:pt x="2198370" y="0"/>
                </a:lnTo>
                <a:lnTo>
                  <a:pt x="2248005" y="6667"/>
                </a:lnTo>
                <a:lnTo>
                  <a:pt x="2292604" y="25484"/>
                </a:lnTo>
                <a:lnTo>
                  <a:pt x="2330386" y="54673"/>
                </a:lnTo>
                <a:lnTo>
                  <a:pt x="2359575" y="92456"/>
                </a:lnTo>
                <a:lnTo>
                  <a:pt x="2378392" y="137054"/>
                </a:lnTo>
                <a:lnTo>
                  <a:pt x="2385060" y="186690"/>
                </a:lnTo>
                <a:lnTo>
                  <a:pt x="2385060" y="933450"/>
                </a:lnTo>
                <a:lnTo>
                  <a:pt x="2378392" y="983077"/>
                </a:lnTo>
                <a:lnTo>
                  <a:pt x="2359575" y="1027672"/>
                </a:lnTo>
                <a:lnTo>
                  <a:pt x="2330386" y="1065456"/>
                </a:lnTo>
                <a:lnTo>
                  <a:pt x="2292604" y="1094649"/>
                </a:lnTo>
                <a:lnTo>
                  <a:pt x="2248005" y="1113470"/>
                </a:lnTo>
                <a:lnTo>
                  <a:pt x="2198370" y="1120140"/>
                </a:lnTo>
                <a:lnTo>
                  <a:pt x="186689" y="1120140"/>
                </a:lnTo>
                <a:lnTo>
                  <a:pt x="137062" y="1113470"/>
                </a:lnTo>
                <a:lnTo>
                  <a:pt x="92467" y="1094649"/>
                </a:lnTo>
                <a:lnTo>
                  <a:pt x="54683" y="1065456"/>
                </a:lnTo>
                <a:lnTo>
                  <a:pt x="25490" y="1027672"/>
                </a:lnTo>
                <a:lnTo>
                  <a:pt x="6669" y="983077"/>
                </a:lnTo>
                <a:lnTo>
                  <a:pt x="0" y="933450"/>
                </a:lnTo>
                <a:lnTo>
                  <a:pt x="0" y="186690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2" name="object 12"/>
          <p:cNvSpPr txBox="1"/>
          <p:nvPr/>
        </p:nvSpPr>
        <p:spPr>
          <a:xfrm>
            <a:off x="657301" y="4422991"/>
            <a:ext cx="154305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1800" spc="-8" dirty="0">
                <a:latin typeface="Calibri"/>
                <a:cs typeface="Calibri"/>
              </a:rPr>
              <a:t>Libraries </a:t>
            </a:r>
            <a:r>
              <a:rPr sz="1800" spc="-4" dirty="0">
                <a:latin typeface="Calibri"/>
                <a:cs typeface="Calibri"/>
              </a:rPr>
              <a:t>called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your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26" dirty="0">
                <a:latin typeface="Calibri"/>
                <a:cs typeface="Calibri"/>
              </a:rPr>
              <a:t>system’s </a:t>
            </a:r>
            <a:r>
              <a:rPr sz="1800" spc="-394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object</a:t>
            </a:r>
            <a:r>
              <a:rPr sz="1800" spc="-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9856" y="2561987"/>
            <a:ext cx="1748314" cy="2321719"/>
            <a:chOff x="3039808" y="2272982"/>
            <a:chExt cx="2331085" cy="3095625"/>
          </a:xfrm>
        </p:grpSpPr>
        <p:sp>
          <p:nvSpPr>
            <p:cNvPr id="14" name="object 14"/>
            <p:cNvSpPr/>
            <p:nvPr/>
          </p:nvSpPr>
          <p:spPr>
            <a:xfrm>
              <a:off x="3112769" y="3487674"/>
              <a:ext cx="2132330" cy="541020"/>
            </a:xfrm>
            <a:custGeom>
              <a:avLst/>
              <a:gdLst/>
              <a:ahLst/>
              <a:cxnLst/>
              <a:rect l="l" t="t" r="r" b="b"/>
              <a:pathLst>
                <a:path w="2132329" h="541020">
                  <a:moveTo>
                    <a:pt x="0" y="135255"/>
                  </a:moveTo>
                  <a:lnTo>
                    <a:pt x="1861566" y="135255"/>
                  </a:lnTo>
                  <a:lnTo>
                    <a:pt x="1861566" y="0"/>
                  </a:lnTo>
                  <a:lnTo>
                    <a:pt x="2132076" y="270509"/>
                  </a:lnTo>
                  <a:lnTo>
                    <a:pt x="1861566" y="541019"/>
                  </a:lnTo>
                  <a:lnTo>
                    <a:pt x="1861566" y="405764"/>
                  </a:lnTo>
                  <a:lnTo>
                    <a:pt x="0" y="405764"/>
                  </a:lnTo>
                  <a:lnTo>
                    <a:pt x="0" y="13525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4095" y="2287270"/>
              <a:ext cx="2302510" cy="3067050"/>
            </a:xfrm>
            <a:custGeom>
              <a:avLst/>
              <a:gdLst/>
              <a:ahLst/>
              <a:cxnLst/>
              <a:rect l="l" t="t" r="r" b="b"/>
              <a:pathLst>
                <a:path w="2302510" h="3067050">
                  <a:moveTo>
                    <a:pt x="74549" y="0"/>
                  </a:moveTo>
                  <a:lnTo>
                    <a:pt x="2014093" y="556259"/>
                  </a:lnTo>
                  <a:lnTo>
                    <a:pt x="2051431" y="426338"/>
                  </a:lnTo>
                  <a:lnTo>
                    <a:pt x="2236724" y="760729"/>
                  </a:lnTo>
                  <a:lnTo>
                    <a:pt x="1902333" y="946150"/>
                  </a:lnTo>
                  <a:lnTo>
                    <a:pt x="1939544" y="816228"/>
                  </a:lnTo>
                  <a:lnTo>
                    <a:pt x="0" y="259968"/>
                  </a:lnTo>
                  <a:lnTo>
                    <a:pt x="74549" y="0"/>
                  </a:lnTo>
                  <a:close/>
                </a:path>
                <a:path w="2302510" h="3067050">
                  <a:moveTo>
                    <a:pt x="71881" y="2816605"/>
                  </a:moveTo>
                  <a:lnTo>
                    <a:pt x="2001012" y="2023998"/>
                  </a:lnTo>
                  <a:lnTo>
                    <a:pt x="1949577" y="1898903"/>
                  </a:lnTo>
                  <a:lnTo>
                    <a:pt x="2302510" y="2046350"/>
                  </a:lnTo>
                  <a:lnTo>
                    <a:pt x="2155063" y="2399156"/>
                  </a:lnTo>
                  <a:lnTo>
                    <a:pt x="2103755" y="2274188"/>
                  </a:lnTo>
                  <a:lnTo>
                    <a:pt x="174752" y="3066668"/>
                  </a:lnTo>
                  <a:lnTo>
                    <a:pt x="71881" y="281660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C50606-F158-7394-85FE-B78F97BA56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728" y="455925"/>
            <a:ext cx="587454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Interpreted</a:t>
            </a:r>
            <a:r>
              <a:rPr spc="-90" dirty="0"/>
              <a:t> </a:t>
            </a:r>
            <a:r>
              <a:rPr spc="-26" dirty="0"/>
              <a:t>language</a:t>
            </a:r>
            <a:r>
              <a:rPr spc="-94" dirty="0"/>
              <a:t> </a:t>
            </a:r>
            <a:r>
              <a:rPr spc="-15" dirty="0"/>
              <a:t>=&gt;</a:t>
            </a:r>
            <a:r>
              <a:rPr spc="-75" dirty="0"/>
              <a:t> </a:t>
            </a:r>
            <a:r>
              <a:rPr spc="-38" dirty="0"/>
              <a:t>Executable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220278" y="2525458"/>
            <a:ext cx="3141345" cy="841534"/>
          </a:xfrm>
          <a:custGeom>
            <a:avLst/>
            <a:gdLst/>
            <a:ahLst/>
            <a:cxnLst/>
            <a:rect l="l" t="t" r="r" b="b"/>
            <a:pathLst>
              <a:path w="4188459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4001007" y="0"/>
                </a:lnTo>
                <a:lnTo>
                  <a:pt x="4050706" y="6677"/>
                </a:lnTo>
                <a:lnTo>
                  <a:pt x="4095364" y="25522"/>
                </a:lnTo>
                <a:lnTo>
                  <a:pt x="4133199" y="54752"/>
                </a:lnTo>
                <a:lnTo>
                  <a:pt x="4162429" y="92587"/>
                </a:lnTo>
                <a:lnTo>
                  <a:pt x="4181274" y="137245"/>
                </a:lnTo>
                <a:lnTo>
                  <a:pt x="4187952" y="186944"/>
                </a:lnTo>
                <a:lnTo>
                  <a:pt x="4187952" y="934720"/>
                </a:lnTo>
                <a:lnTo>
                  <a:pt x="4181274" y="984418"/>
                </a:lnTo>
                <a:lnTo>
                  <a:pt x="4162429" y="1029076"/>
                </a:lnTo>
                <a:lnTo>
                  <a:pt x="4133199" y="1066911"/>
                </a:lnTo>
                <a:lnTo>
                  <a:pt x="4095364" y="1096141"/>
                </a:lnTo>
                <a:lnTo>
                  <a:pt x="4050706" y="1114986"/>
                </a:lnTo>
                <a:lnTo>
                  <a:pt x="4001007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/>
          <p:nvPr/>
        </p:nvSpPr>
        <p:spPr>
          <a:xfrm>
            <a:off x="2198561" y="4028504"/>
            <a:ext cx="3221355" cy="841534"/>
          </a:xfrm>
          <a:custGeom>
            <a:avLst/>
            <a:gdLst/>
            <a:ahLst/>
            <a:cxnLst/>
            <a:rect l="l" t="t" r="r" b="b"/>
            <a:pathLst>
              <a:path w="4295140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4107688" y="0"/>
                </a:lnTo>
                <a:lnTo>
                  <a:pt x="4157386" y="6677"/>
                </a:lnTo>
                <a:lnTo>
                  <a:pt x="4202044" y="25522"/>
                </a:lnTo>
                <a:lnTo>
                  <a:pt x="4239879" y="54752"/>
                </a:lnTo>
                <a:lnTo>
                  <a:pt x="4269109" y="92587"/>
                </a:lnTo>
                <a:lnTo>
                  <a:pt x="4287954" y="137245"/>
                </a:lnTo>
                <a:lnTo>
                  <a:pt x="4294632" y="186944"/>
                </a:lnTo>
                <a:lnTo>
                  <a:pt x="4294632" y="934719"/>
                </a:lnTo>
                <a:lnTo>
                  <a:pt x="4287954" y="984418"/>
                </a:lnTo>
                <a:lnTo>
                  <a:pt x="4269109" y="1029076"/>
                </a:lnTo>
                <a:lnTo>
                  <a:pt x="4239879" y="1066911"/>
                </a:lnTo>
                <a:lnTo>
                  <a:pt x="4202044" y="1096141"/>
                </a:lnTo>
                <a:lnTo>
                  <a:pt x="4157386" y="1114986"/>
                </a:lnTo>
                <a:lnTo>
                  <a:pt x="4107688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19"/>
                </a:lnTo>
                <a:lnTo>
                  <a:pt x="0" y="186944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5" name="object 5"/>
          <p:cNvSpPr txBox="1"/>
          <p:nvPr/>
        </p:nvSpPr>
        <p:spPr>
          <a:xfrm>
            <a:off x="2447734" y="2510085"/>
            <a:ext cx="2725103" cy="2341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3814" algn="ctr">
              <a:spcBef>
                <a:spcPts val="75"/>
              </a:spcBef>
            </a:pPr>
            <a:r>
              <a:rPr sz="1800" spc="-41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code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interpreted</a:t>
            </a:r>
            <a:endParaRPr sz="1800">
              <a:latin typeface="Calibri"/>
              <a:cs typeface="Calibri"/>
            </a:endParaRPr>
          </a:p>
          <a:p>
            <a:pPr marL="711518" marR="746283" indent="953" algn="ctr">
              <a:spcBef>
                <a:spcPts val="4"/>
              </a:spcBef>
            </a:pPr>
            <a:r>
              <a:rPr sz="1800" spc="-4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" dirty="0">
                <a:latin typeface="Calibri"/>
                <a:cs typeface="Calibri"/>
              </a:rPr>
              <a:t>written</a:t>
            </a:r>
            <a:r>
              <a:rPr sz="1800" spc="-41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to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2550">
              <a:latin typeface="Calibri"/>
              <a:cs typeface="Calibri"/>
            </a:endParaRPr>
          </a:p>
          <a:p>
            <a:pPr marL="9525" marR="3810" indent="-3810" algn="ctr"/>
            <a:r>
              <a:rPr sz="1800" spc="-8" dirty="0">
                <a:latin typeface="Calibri"/>
                <a:cs typeface="Calibri"/>
              </a:rPr>
              <a:t>Executable </a:t>
            </a:r>
            <a:r>
              <a:rPr sz="1800" spc="-11" dirty="0">
                <a:latin typeface="Calibri"/>
                <a:cs typeface="Calibri"/>
              </a:rPr>
              <a:t>version </a:t>
            </a:r>
            <a:r>
              <a:rPr sz="1800" spc="-4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1" dirty="0">
                <a:latin typeface="Calibri"/>
                <a:cs typeface="Calibri"/>
              </a:rPr>
              <a:t>interpreter </a:t>
            </a:r>
            <a:r>
              <a:rPr sz="1800" spc="-4" dirty="0">
                <a:latin typeface="Calibri"/>
                <a:cs typeface="Calibri"/>
              </a:rPr>
              <a:t>runtime </a:t>
            </a:r>
            <a:r>
              <a:rPr sz="1800" dirty="0">
                <a:latin typeface="Calibri"/>
                <a:cs typeface="Calibri"/>
              </a:rPr>
              <a:t>including </a:t>
            </a:r>
            <a:r>
              <a:rPr sz="1800" spc="-39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libraries</a:t>
            </a:r>
            <a:r>
              <a:rPr sz="1800" spc="-19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on</a:t>
            </a:r>
            <a:r>
              <a:rPr sz="1800" spc="-11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disk</a:t>
            </a:r>
            <a:r>
              <a:rPr sz="1800" spc="-8" dirty="0">
                <a:latin typeface="Calibri"/>
                <a:cs typeface="Calibri"/>
              </a:rPr>
              <a:t> </a:t>
            </a:r>
            <a:r>
              <a:rPr sz="1800" spc="-4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DA8B-C058-6A8C-CC2A-58C26C94B0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Invoking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an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executable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Imperative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vs</a:t>
            </a:r>
            <a:r>
              <a:rPr sz="2400" spc="-11" dirty="0">
                <a:latin typeface="Calibri"/>
                <a:cs typeface="Calibri"/>
              </a:rPr>
              <a:t> declarative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334D5-AAA0-5A41-CCCD-76ECF9575D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686" y="838200"/>
            <a:ext cx="71369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Invoking</a:t>
            </a:r>
            <a:r>
              <a:rPr spc="-94" dirty="0"/>
              <a:t> </a:t>
            </a:r>
            <a:r>
              <a:rPr spc="-41" dirty="0"/>
              <a:t>executable</a:t>
            </a:r>
            <a:r>
              <a:rPr spc="-86" dirty="0"/>
              <a:t> </a:t>
            </a:r>
            <a:r>
              <a:rPr spc="-26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654" y="2174674"/>
            <a:ext cx="7805738" cy="396118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200025" indent="-171450">
              <a:spcBef>
                <a:spcPts val="289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spc="-8" dirty="0">
                <a:latin typeface="Calibri"/>
                <a:cs typeface="Calibri"/>
              </a:rPr>
              <a:t>Prequisites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84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38" dirty="0">
                <a:latin typeface="Calibri"/>
                <a:cs typeface="Calibri"/>
              </a:rPr>
              <a:t>Your</a:t>
            </a:r>
            <a:r>
              <a:rPr sz="2400" spc="-11" dirty="0">
                <a:latin typeface="Calibri"/>
                <a:cs typeface="Calibri"/>
              </a:rPr>
              <a:t> executable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baseline="-20833" dirty="0">
                <a:latin typeface="Calibri"/>
                <a:cs typeface="Calibri"/>
              </a:rPr>
              <a:t>1</a:t>
            </a:r>
          </a:p>
          <a:p>
            <a:pPr marL="542925" lvl="1" indent="-171926">
              <a:spcBef>
                <a:spcPts val="164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11" dirty="0">
                <a:latin typeface="Calibri"/>
                <a:cs typeface="Calibri"/>
              </a:rPr>
              <a:t>Possibly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interpreter</a:t>
            </a:r>
            <a:r>
              <a:rPr sz="2400" spc="-8" dirty="0">
                <a:latin typeface="Calibri"/>
                <a:cs typeface="Calibri"/>
              </a:rPr>
              <a:t> code</a:t>
            </a:r>
            <a:r>
              <a:rPr sz="2400" spc="-4" dirty="0">
                <a:latin typeface="Calibri"/>
                <a:cs typeface="Calibri"/>
              </a:rPr>
              <a:t> on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baseline="-20833" dirty="0">
                <a:latin typeface="Calibri"/>
                <a:cs typeface="Calibri"/>
              </a:rPr>
              <a:t>2</a:t>
            </a:r>
          </a:p>
          <a:p>
            <a:pPr marL="542925" lvl="1" indent="-171926">
              <a:spcBef>
                <a:spcPts val="150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endParaRPr sz="2400" baseline="-20833" dirty="0">
              <a:latin typeface="Calibri"/>
              <a:cs typeface="Calibri"/>
            </a:endParaRPr>
          </a:p>
          <a:p>
            <a:pPr marL="200025" indent="-171450">
              <a:spcBef>
                <a:spcPts val="488"/>
              </a:spcBef>
              <a:buFont typeface="Arial MT"/>
              <a:buChar char="•"/>
              <a:tabLst>
                <a:tab pos="200025" algn="l"/>
              </a:tabLst>
            </a:pPr>
            <a:r>
              <a:rPr sz="2400" spc="-8" dirty="0">
                <a:latin typeface="Calibri"/>
                <a:cs typeface="Calibri"/>
              </a:rPr>
              <a:t>Steps</a:t>
            </a:r>
            <a:endParaRPr sz="2400" dirty="0">
              <a:latin typeface="Calibri"/>
              <a:cs typeface="Calibri"/>
            </a:endParaRPr>
          </a:p>
          <a:p>
            <a:pPr marL="542925" marR="22860" lvl="1" indent="-171450">
              <a:spcBef>
                <a:spcPts val="420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Human or script </a:t>
            </a:r>
            <a:r>
              <a:rPr sz="2400" dirty="0">
                <a:latin typeface="Calibri"/>
                <a:cs typeface="Calibri"/>
              </a:rPr>
              <a:t>issues </a:t>
            </a:r>
            <a:r>
              <a:rPr sz="2400" spc="-8" dirty="0">
                <a:latin typeface="Calibri"/>
                <a:cs typeface="Calibri"/>
              </a:rPr>
              <a:t>command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Command Line </a:t>
            </a:r>
            <a:r>
              <a:rPr sz="2400" spc="-11" dirty="0">
                <a:latin typeface="Calibri"/>
                <a:cs typeface="Calibri"/>
              </a:rPr>
              <a:t>Interpreter </a:t>
            </a:r>
            <a:r>
              <a:rPr sz="2400" spc="-4" dirty="0">
                <a:latin typeface="Calibri"/>
                <a:cs typeface="Calibri"/>
              </a:rPr>
              <a:t>(CLI): </a:t>
            </a:r>
            <a:r>
              <a:rPr sz="2400" spc="-8" dirty="0">
                <a:latin typeface="Calibri"/>
                <a:cs typeface="Calibri"/>
              </a:rPr>
              <a:t>“Execute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219" baseline="-2083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[file</a:t>
            </a:r>
            <a:r>
              <a:rPr sz="2400" spc="-5" baseline="-20833" dirty="0">
                <a:latin typeface="Calibri"/>
                <a:cs typeface="Calibri"/>
              </a:rPr>
              <a:t>2</a:t>
            </a:r>
            <a:r>
              <a:rPr sz="2400" spc="-4" dirty="0">
                <a:latin typeface="Calibri"/>
                <a:cs typeface="Calibri"/>
              </a:rPr>
              <a:t>]with 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r>
              <a:rPr sz="2400" spc="-4" dirty="0"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35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CLI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calls OS.</a:t>
            </a:r>
            <a:r>
              <a:rPr sz="2400" spc="-11" dirty="0">
                <a:latin typeface="Calibri"/>
                <a:cs typeface="Calibri"/>
              </a:rPr>
              <a:t> Execute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213" baseline="-2083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[file</a:t>
            </a:r>
            <a:r>
              <a:rPr sz="2400" spc="-5" baseline="-20833" dirty="0">
                <a:latin typeface="Calibri"/>
                <a:cs typeface="Calibri"/>
              </a:rPr>
              <a:t>2</a:t>
            </a:r>
            <a:r>
              <a:rPr sz="2400" spc="-4" dirty="0">
                <a:latin typeface="Calibri"/>
                <a:cs typeface="Calibri"/>
              </a:rPr>
              <a:t>]with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r>
              <a:rPr sz="2400" spc="-4" dirty="0"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542925" lvl="1" indent="-171926">
              <a:spcBef>
                <a:spcPts val="161"/>
              </a:spcBef>
              <a:buFont typeface="Arial MT"/>
              <a:buChar char="•"/>
              <a:tabLst>
                <a:tab pos="543401" algn="l"/>
              </a:tabLst>
            </a:pPr>
            <a:r>
              <a:rPr sz="2400" spc="-4" dirty="0">
                <a:latin typeface="Calibri"/>
                <a:cs typeface="Calibri"/>
              </a:rPr>
              <a:t>OS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loads file</a:t>
            </a:r>
            <a:r>
              <a:rPr sz="2400" spc="-5" baseline="-20833" dirty="0">
                <a:latin typeface="Calibri"/>
                <a:cs typeface="Calibri"/>
              </a:rPr>
              <a:t>1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[file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],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-5" baseline="-20833" dirty="0">
                <a:latin typeface="Calibri"/>
                <a:cs typeface="Calibri"/>
              </a:rPr>
              <a:t>3</a:t>
            </a:r>
            <a:endParaRPr sz="2400" baseline="-20833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82006-B8D3-96BF-CF88-A75FE2CC26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3514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libri"/>
                <a:cs typeface="Calibri"/>
              </a:rPr>
              <a:pPr marL="28575">
                <a:lnSpc>
                  <a:spcPts val="930"/>
                </a:lnSpc>
              </a:pPr>
              <a:t>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89296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Constructing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Invoking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Imperative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vs</a:t>
            </a:r>
            <a:r>
              <a:rPr sz="2400" b="1" spc="-11" dirty="0">
                <a:latin typeface="Calibri"/>
                <a:cs typeface="Calibri"/>
              </a:rPr>
              <a:t> declarative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827CF-970B-1775-B707-E62B749EF1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3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6118</TotalTime>
  <Words>602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Executable image</vt:lpstr>
      <vt:lpstr>Compiled language =&gt; Object module</vt:lpstr>
      <vt:lpstr>Object Modules =&gt; Executable</vt:lpstr>
      <vt:lpstr>Interpreted language =&gt; Executable</vt:lpstr>
      <vt:lpstr>Outline</vt:lpstr>
      <vt:lpstr>Invoking executable image</vt:lpstr>
      <vt:lpstr>Outline</vt:lpstr>
      <vt:lpstr>Imperative language</vt:lpstr>
      <vt:lpstr>Declarative language</vt:lpstr>
      <vt:lpstr>Outline</vt:lpstr>
      <vt:lpstr>Outline</vt:lpstr>
      <vt:lpstr>Modifiability</vt:lpstr>
      <vt:lpstr>Coupling and cohesion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461</cp:revision>
  <dcterms:created xsi:type="dcterms:W3CDTF">2004-11-16T18:39:34Z</dcterms:created>
  <dcterms:modified xsi:type="dcterms:W3CDTF">2023-12-24T21:53:42Z</dcterms:modified>
</cp:coreProperties>
</file>