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328" r:id="rId9"/>
    <p:sldId id="264" r:id="rId10"/>
    <p:sldId id="334" r:id="rId11"/>
    <p:sldId id="335" r:id="rId12"/>
    <p:sldId id="336" r:id="rId13"/>
    <p:sldId id="329" r:id="rId14"/>
    <p:sldId id="267" r:id="rId15"/>
    <p:sldId id="268" r:id="rId16"/>
    <p:sldId id="269" r:id="rId17"/>
    <p:sldId id="270" r:id="rId18"/>
    <p:sldId id="271" r:id="rId19"/>
    <p:sldId id="318" r:id="rId20"/>
    <p:sldId id="273" r:id="rId21"/>
    <p:sldId id="274" r:id="rId22"/>
    <p:sldId id="275" r:id="rId23"/>
    <p:sldId id="330" r:id="rId24"/>
    <p:sldId id="277" r:id="rId25"/>
    <p:sldId id="281" r:id="rId26"/>
    <p:sldId id="319" r:id="rId27"/>
    <p:sldId id="320" r:id="rId28"/>
    <p:sldId id="321" r:id="rId29"/>
    <p:sldId id="322" r:id="rId30"/>
    <p:sldId id="323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311" r:id="rId39"/>
    <p:sldId id="290" r:id="rId40"/>
    <p:sldId id="291" r:id="rId41"/>
    <p:sldId id="331" r:id="rId42"/>
    <p:sldId id="293" r:id="rId43"/>
    <p:sldId id="312" r:id="rId44"/>
    <p:sldId id="295" r:id="rId45"/>
    <p:sldId id="296" r:id="rId46"/>
    <p:sldId id="332" r:id="rId47"/>
    <p:sldId id="298" r:id="rId48"/>
    <p:sldId id="317" r:id="rId49"/>
    <p:sldId id="299" r:id="rId50"/>
    <p:sldId id="300" r:id="rId51"/>
    <p:sldId id="338" r:id="rId52"/>
    <p:sldId id="339" r:id="rId53"/>
    <p:sldId id="301" r:id="rId54"/>
    <p:sldId id="302" r:id="rId55"/>
    <p:sldId id="303" r:id="rId56"/>
    <p:sldId id="304" r:id="rId57"/>
    <p:sldId id="305" r:id="rId58"/>
    <p:sldId id="306" r:id="rId59"/>
    <p:sldId id="324" r:id="rId60"/>
    <p:sldId id="307" r:id="rId61"/>
    <p:sldId id="308" r:id="rId62"/>
    <p:sldId id="309" r:id="rId63"/>
    <p:sldId id="310" r:id="rId64"/>
    <p:sldId id="333" r:id="rId65"/>
    <p:sldId id="315" r:id="rId66"/>
    <p:sldId id="340" r:id="rId67"/>
    <p:sldId id="316" r:id="rId68"/>
    <p:sldId id="325" r:id="rId6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2" d="100"/>
          <a:sy n="52" d="100"/>
        </p:scale>
        <p:origin x="97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4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B1B19-18A7-46BE-88D9-2164BF8B47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0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96E78-42BE-9FB5-6289-5B1B799DD97C}"/>
              </a:ext>
            </a:extLst>
          </p:cNvPr>
          <p:cNvSpPr txBox="1"/>
          <p:nvPr userDrawn="1"/>
        </p:nvSpPr>
        <p:spPr>
          <a:xfrm>
            <a:off x="685800" y="63246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©Len Bass and John Klein 2022</a:t>
            </a:r>
          </a:p>
        </p:txBody>
      </p:sp>
      <p:pic>
        <p:nvPicPr>
          <p:cNvPr id="5" name="Picture 4" descr="wordmark3r">
            <a:extLst>
              <a:ext uri="{FF2B5EF4-FFF2-40B4-BE49-F238E27FC236}">
                <a16:creationId xmlns:a16="http://schemas.microsoft.com/office/drawing/2014/main" id="{1A82C3FA-9E7D-CA49-FC90-CA81EC4C7A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26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2.png"/><Relationship Id="rId3" Type="http://schemas.openxmlformats.org/officeDocument/2006/relationships/image" Target="../media/image59.png"/><Relationship Id="rId21" Type="http://schemas.openxmlformats.org/officeDocument/2006/relationships/image" Target="../media/image57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54.png"/><Relationship Id="rId2" Type="http://schemas.openxmlformats.org/officeDocument/2006/relationships/image" Target="../media/image58.png"/><Relationship Id="rId16" Type="http://schemas.openxmlformats.org/officeDocument/2006/relationships/image" Target="../media/image71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3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57.png"/><Relationship Id="rId2" Type="http://schemas.openxmlformats.org/officeDocument/2006/relationships/image" Target="../media/image74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21" Type="http://schemas.openxmlformats.org/officeDocument/2006/relationships/image" Target="../media/image105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19" Type="http://schemas.openxmlformats.org/officeDocument/2006/relationships/image" Target="../media/image2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5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33400"/>
          </a:xfrm>
        </p:spPr>
        <p:txBody>
          <a:bodyPr/>
          <a:lstStyle/>
          <a:p>
            <a:r>
              <a:rPr lang="en-US" sz="2800" dirty="0"/>
              <a:t>Chapter 4 – The Cloud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0A97-3113-2349-6F67-7B1172BD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58EA5-E29C-792E-F82D-4FAAA3E6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-11" dirty="0">
                <a:latin typeface="Calibri"/>
                <a:cs typeface="Calibri"/>
              </a:rPr>
              <a:t>Provides</a:t>
            </a:r>
            <a:r>
              <a:rPr lang="en-US" sz="2400" spc="23" dirty="0">
                <a:latin typeface="Calibri"/>
                <a:cs typeface="Calibri"/>
              </a:rPr>
              <a:t> </a:t>
            </a:r>
            <a:r>
              <a:rPr lang="en-US" sz="2400" spc="-8" dirty="0">
                <a:latin typeface="Calibri"/>
                <a:cs typeface="Calibri"/>
              </a:rPr>
              <a:t>CPUs,</a:t>
            </a:r>
            <a:r>
              <a:rPr lang="en-US" sz="2400" spc="11" dirty="0">
                <a:latin typeface="Calibri"/>
                <a:cs typeface="Calibri"/>
              </a:rPr>
              <a:t> </a:t>
            </a:r>
            <a:r>
              <a:rPr lang="en-US" sz="2400" spc="-19" dirty="0">
                <a:latin typeface="Calibri"/>
                <a:cs typeface="Calibri"/>
              </a:rPr>
              <a:t>storage,</a:t>
            </a:r>
            <a:r>
              <a:rPr lang="en-US" sz="2400" spc="4" dirty="0">
                <a:latin typeface="Calibri"/>
                <a:cs typeface="Calibri"/>
              </a:rPr>
              <a:t> </a:t>
            </a:r>
            <a:r>
              <a:rPr lang="en-US" sz="2400" spc="-4" dirty="0">
                <a:latin typeface="Calibri"/>
                <a:cs typeface="Calibri"/>
              </a:rPr>
              <a:t>and </a:t>
            </a:r>
            <a:r>
              <a:rPr lang="en-US" sz="2400" spc="-465" dirty="0">
                <a:latin typeface="Calibri"/>
                <a:cs typeface="Calibri"/>
              </a:rPr>
              <a:t> </a:t>
            </a:r>
            <a:r>
              <a:rPr lang="en-US" sz="2400" spc="-11" dirty="0">
                <a:latin typeface="Calibri"/>
                <a:cs typeface="Calibri"/>
              </a:rPr>
              <a:t>networks.</a:t>
            </a:r>
          </a:p>
          <a:p>
            <a:r>
              <a:rPr lang="en-US" sz="2400" spc="-11" dirty="0">
                <a:latin typeface="Calibri"/>
                <a:cs typeface="Calibri"/>
              </a:rPr>
              <a:t>Useful to move systems, as is, to the cloud with no rearchitecting.</a:t>
            </a:r>
          </a:p>
        </p:txBody>
      </p:sp>
    </p:spTree>
    <p:extLst>
      <p:ext uri="{BB962C8B-B14F-4D97-AF65-F5344CB8AC3E}">
        <p14:creationId xmlns:p14="http://schemas.microsoft.com/office/powerpoint/2010/main" val="409467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C638-4D88-E5A4-D48E-F3DC549E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1BA4-F076-5D09-B6F9-64F67219E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cloud environment that includes everything developers need to build, run, and manage applications—from servers and operating systems to all the networking, storage, middleware, and tools.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  when developing a system from scratch.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can include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Monitoring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84550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59FB-1D8E-AE08-A16D-236BF025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B1DA-13FF-A201-2AD0-8573EF8E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Also called “hosted”</a:t>
            </a:r>
          </a:p>
          <a:p>
            <a:r>
              <a:rPr lang="en-US" sz="2400" dirty="0">
                <a:latin typeface="Calibri"/>
                <a:cs typeface="Calibri"/>
              </a:rPr>
              <a:t>Provides systems rather than components</a:t>
            </a:r>
          </a:p>
          <a:p>
            <a:r>
              <a:rPr lang="en-US" sz="2400" dirty="0">
                <a:latin typeface="Calibri"/>
                <a:cs typeface="Calibri"/>
              </a:rPr>
              <a:t>Examples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Gmail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Dropbox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Zoom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…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3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339" y="838200"/>
            <a:ext cx="2371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3884295" cy="3487814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Structure</a:t>
            </a:r>
            <a:endParaRPr lang="en-US" sz="2800" spc="-8" dirty="0">
              <a:latin typeface="Calibri"/>
              <a:cs typeface="Calibri"/>
            </a:endParaRPr>
          </a:p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spc="-8" dirty="0">
                <a:latin typeface="Calibri"/>
                <a:cs typeface="Calibri"/>
              </a:rPr>
              <a:t>Service models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19" dirty="0">
                <a:latin typeface="Calibri"/>
                <a:cs typeface="Calibri"/>
              </a:rPr>
              <a:t>Failure</a:t>
            </a:r>
            <a:endParaRPr sz="2800" b="1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Scaling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State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Sharing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distributed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lang="en-US" sz="2800" spc="-15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spc="-15" dirty="0">
                <a:latin typeface="Calibri"/>
                <a:cs typeface="Calibri"/>
              </a:rPr>
              <a:t>Security policies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72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609600"/>
            <a:ext cx="5351144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Sometimes</a:t>
            </a:r>
            <a:r>
              <a:rPr spc="-75" dirty="0"/>
              <a:t> </a:t>
            </a:r>
            <a:r>
              <a:rPr spc="-15" dirty="0"/>
              <a:t>the</a:t>
            </a:r>
            <a:r>
              <a:rPr spc="-68" dirty="0"/>
              <a:t> </a:t>
            </a:r>
            <a:r>
              <a:rPr spc="-26" dirty="0"/>
              <a:t>whole</a:t>
            </a:r>
            <a:r>
              <a:rPr spc="-83" dirty="0"/>
              <a:t> </a:t>
            </a:r>
            <a:r>
              <a:rPr spc="-23" dirty="0"/>
              <a:t>cloud</a:t>
            </a:r>
            <a:r>
              <a:rPr spc="-90" dirty="0"/>
              <a:t> </a:t>
            </a:r>
            <a:r>
              <a:rPr spc="-26" dirty="0"/>
              <a:t>fails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6943249" cy="124617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9525">
              <a:spcBef>
                <a:spcPts val="578"/>
              </a:spcBef>
            </a:pPr>
            <a:r>
              <a:rPr sz="2400" spc="-11" dirty="0">
                <a:latin typeface="Calibri"/>
                <a:cs typeface="Calibri"/>
              </a:rPr>
              <a:t>Search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“cloud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outages”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enumerations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failures</a:t>
            </a:r>
            <a:endParaRPr sz="2400" dirty="0">
              <a:latin typeface="Calibri"/>
              <a:cs typeface="Calibri"/>
            </a:endParaRPr>
          </a:p>
          <a:p>
            <a:pPr marL="9525">
              <a:spcBef>
                <a:spcPts val="503"/>
              </a:spcBef>
            </a:pPr>
            <a:r>
              <a:rPr sz="2400" spc="-11" dirty="0">
                <a:latin typeface="Calibri"/>
                <a:cs typeface="Calibri"/>
              </a:rPr>
              <a:t>Outages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affect </a:t>
            </a:r>
            <a:r>
              <a:rPr sz="2400" spc="-4" dirty="0">
                <a:latin typeface="Calibri"/>
                <a:cs typeface="Calibri"/>
              </a:rPr>
              <a:t>all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major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providers</a:t>
            </a:r>
            <a:r>
              <a:rPr sz="2100" spc="-15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0588" y="2951759"/>
            <a:ext cx="5821204" cy="470802"/>
          </a:xfrm>
          <a:prstGeom prst="rect">
            <a:avLst/>
          </a:prstGeo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1"/>
              </a:spcBef>
            </a:pPr>
            <a:r>
              <a:rPr sz="3000" spc="-4" dirty="0">
                <a:latin typeface="Calibri"/>
                <a:cs typeface="Calibri"/>
              </a:rPr>
              <a:t>And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8" dirty="0">
                <a:latin typeface="Calibri"/>
                <a:cs typeface="Calibri"/>
              </a:rPr>
              <a:t>sometimes</a:t>
            </a:r>
            <a:r>
              <a:rPr sz="3000" spc="-4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just</a:t>
            </a:r>
            <a:r>
              <a:rPr sz="3000" spc="11" dirty="0">
                <a:latin typeface="Calibri"/>
                <a:cs typeface="Calibri"/>
              </a:rPr>
              <a:t> </a:t>
            </a:r>
            <a:r>
              <a:rPr sz="3000" spc="-4" dirty="0">
                <a:latin typeface="Calibri"/>
                <a:cs typeface="Calibri"/>
              </a:rPr>
              <a:t>a </a:t>
            </a:r>
            <a:r>
              <a:rPr sz="3000" spc="-8" dirty="0">
                <a:latin typeface="Calibri"/>
                <a:cs typeface="Calibri"/>
              </a:rPr>
              <a:t>part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4" dirty="0">
                <a:latin typeface="Calibri"/>
                <a:cs typeface="Calibri"/>
              </a:rPr>
              <a:t>of</a:t>
            </a:r>
            <a:r>
              <a:rPr sz="3000" spc="11" dirty="0">
                <a:latin typeface="Calibri"/>
                <a:cs typeface="Calibri"/>
              </a:rPr>
              <a:t> </a:t>
            </a:r>
            <a:r>
              <a:rPr sz="3000" spc="-4" dirty="0">
                <a:latin typeface="Calibri"/>
                <a:cs typeface="Calibri"/>
              </a:rPr>
              <a:t>it</a:t>
            </a:r>
            <a:r>
              <a:rPr sz="3000" spc="-11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fails</a:t>
            </a:r>
            <a:r>
              <a:rPr sz="3000" spc="-19" dirty="0">
                <a:latin typeface="Calibri"/>
                <a:cs typeface="Calibri"/>
              </a:rPr>
              <a:t> </a:t>
            </a:r>
            <a:r>
              <a:rPr sz="3000" spc="-4" dirty="0">
                <a:latin typeface="Calibri"/>
                <a:cs typeface="Calibri"/>
              </a:rPr>
              <a:t>…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461" y="762000"/>
            <a:ext cx="6605493" cy="1003673"/>
          </a:xfrm>
          <a:prstGeom prst="rect">
            <a:avLst/>
          </a:prstGeom>
        </p:spPr>
        <p:txBody>
          <a:bodyPr vert="horz" wrap="square" lIns="0" tIns="6667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40656" marR="3810" indent="-1431608">
              <a:lnSpc>
                <a:spcPts val="3563"/>
              </a:lnSpc>
              <a:spcBef>
                <a:spcPts val="525"/>
              </a:spcBef>
            </a:pPr>
            <a:r>
              <a:rPr dirty="0"/>
              <a:t>A</a:t>
            </a:r>
            <a:r>
              <a:rPr spc="-56" dirty="0"/>
              <a:t> </a:t>
            </a:r>
            <a:r>
              <a:rPr spc="-26" dirty="0"/>
              <a:t>year</a:t>
            </a:r>
            <a:r>
              <a:rPr spc="-71" dirty="0"/>
              <a:t> </a:t>
            </a:r>
            <a:r>
              <a:rPr spc="-8" dirty="0"/>
              <a:t>in</a:t>
            </a:r>
            <a:r>
              <a:rPr spc="-60" dirty="0"/>
              <a:t> </a:t>
            </a:r>
            <a:r>
              <a:rPr spc="-15" dirty="0"/>
              <a:t>the</a:t>
            </a:r>
            <a:r>
              <a:rPr spc="-60" dirty="0"/>
              <a:t> </a:t>
            </a:r>
            <a:r>
              <a:rPr spc="-34" dirty="0"/>
              <a:t>life</a:t>
            </a:r>
            <a:r>
              <a:rPr spc="-71" dirty="0"/>
              <a:t> </a:t>
            </a:r>
            <a:r>
              <a:rPr spc="-11" dirty="0"/>
              <a:t>of</a:t>
            </a:r>
            <a:r>
              <a:rPr spc="-53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23" dirty="0"/>
              <a:t>Google </a:t>
            </a:r>
            <a:r>
              <a:rPr spc="-735" dirty="0"/>
              <a:t> </a:t>
            </a:r>
            <a:r>
              <a:rPr spc="-38" dirty="0"/>
              <a:t>datacenter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55050"/>
            <a:ext cx="7846696" cy="3609802"/>
          </a:xfrm>
          <a:prstGeom prst="rect">
            <a:avLst/>
          </a:prstGeom>
        </p:spPr>
        <p:txBody>
          <a:bodyPr vert="horz" wrap="square" lIns="0" tIns="29051" rIns="0" bIns="0" rtlCol="0">
            <a:spAutoFit/>
          </a:bodyPr>
          <a:lstStyle/>
          <a:p>
            <a:pPr marL="180975" indent="-171926">
              <a:spcBef>
                <a:spcPts val="229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4" dirty="0">
                <a:latin typeface="Calibri"/>
                <a:cs typeface="Calibri"/>
              </a:rPr>
              <a:t>~0.5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overheating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(power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down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most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machines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in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&lt;5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mins,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~1-2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days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recover)</a:t>
            </a:r>
            <a:endParaRPr sz="1800" dirty="0">
              <a:latin typeface="Calibri"/>
              <a:cs typeface="Calibri"/>
            </a:endParaRPr>
          </a:p>
          <a:p>
            <a:pPr marL="180975" indent="-171926">
              <a:spcBef>
                <a:spcPts val="150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4" dirty="0">
                <a:latin typeface="Calibri"/>
                <a:cs typeface="Calibri"/>
              </a:rPr>
              <a:t>~1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PDU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failure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(~500-1000</a:t>
            </a:r>
            <a:r>
              <a:rPr sz="1800" spc="-8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machines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suddenly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19" dirty="0">
                <a:latin typeface="Calibri"/>
                <a:cs typeface="Calibri"/>
              </a:rPr>
              <a:t>disappear,</a:t>
            </a:r>
            <a:r>
              <a:rPr sz="1800" spc="-8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~6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hours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come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back)</a:t>
            </a:r>
            <a:endParaRPr sz="1800" dirty="0">
              <a:latin typeface="Calibri"/>
              <a:cs typeface="Calibri"/>
            </a:endParaRPr>
          </a:p>
          <a:p>
            <a:pPr marL="180975" indent="-171926">
              <a:spcBef>
                <a:spcPts val="153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4" dirty="0">
                <a:latin typeface="Calibri"/>
                <a:cs typeface="Calibri"/>
              </a:rPr>
              <a:t>~20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rack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failures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(40-80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machines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instantly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spc="-19" dirty="0">
                <a:latin typeface="Calibri"/>
                <a:cs typeface="Calibri"/>
              </a:rPr>
              <a:t>disappear,</a:t>
            </a:r>
            <a:r>
              <a:rPr sz="1800" spc="-8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1-6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hours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get</a:t>
            </a:r>
            <a:r>
              <a:rPr sz="1800" spc="23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back)</a:t>
            </a:r>
            <a:endParaRPr sz="1800" dirty="0">
              <a:latin typeface="Calibri"/>
              <a:cs typeface="Calibri"/>
            </a:endParaRPr>
          </a:p>
          <a:p>
            <a:pPr marL="180975" indent="-171926">
              <a:spcBef>
                <a:spcPts val="165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4" dirty="0">
                <a:latin typeface="Calibri"/>
                <a:cs typeface="Calibri"/>
              </a:rPr>
              <a:t>~5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racks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go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wonky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(40-80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machines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see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50%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packetloss)</a:t>
            </a:r>
            <a:endParaRPr sz="1800" dirty="0">
              <a:latin typeface="Calibri"/>
              <a:cs typeface="Calibri"/>
            </a:endParaRPr>
          </a:p>
          <a:p>
            <a:pPr marL="180975" indent="-171926">
              <a:spcBef>
                <a:spcPts val="153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4" dirty="0">
                <a:latin typeface="Calibri"/>
                <a:cs typeface="Calibri"/>
              </a:rPr>
              <a:t>~8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network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maintenances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(4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might</a:t>
            </a:r>
            <a:r>
              <a:rPr sz="1800" spc="26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cause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~30-minute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random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connectivity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losses)</a:t>
            </a:r>
            <a:endParaRPr sz="1800" dirty="0">
              <a:latin typeface="Calibri"/>
              <a:cs typeface="Calibri"/>
            </a:endParaRPr>
          </a:p>
          <a:p>
            <a:pPr marL="180975" indent="-171926">
              <a:spcBef>
                <a:spcPts val="153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8" dirty="0">
                <a:latin typeface="Calibri"/>
                <a:cs typeface="Calibri"/>
              </a:rPr>
              <a:t>~12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router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reloads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9" dirty="0">
                <a:latin typeface="Calibri"/>
                <a:cs typeface="Calibri"/>
              </a:rPr>
              <a:t>(takes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out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DNS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and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external</a:t>
            </a:r>
            <a:r>
              <a:rPr sz="1800" spc="26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vips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a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couple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minutes)</a:t>
            </a:r>
            <a:endParaRPr sz="1800" dirty="0">
              <a:latin typeface="Calibri"/>
              <a:cs typeface="Calibri"/>
            </a:endParaRPr>
          </a:p>
          <a:p>
            <a:pPr marL="180975" indent="-171926">
              <a:spcBef>
                <a:spcPts val="161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4" dirty="0">
                <a:latin typeface="Calibri"/>
                <a:cs typeface="Calibri"/>
              </a:rPr>
              <a:t>~3 </a:t>
            </a:r>
            <a:r>
              <a:rPr sz="1800" spc="-11" dirty="0">
                <a:latin typeface="Calibri"/>
                <a:cs typeface="Calibri"/>
              </a:rPr>
              <a:t>router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failures</a:t>
            </a:r>
            <a:r>
              <a:rPr sz="1800" spc="-11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(have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to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immediately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pull </a:t>
            </a:r>
            <a:r>
              <a:rPr sz="1800" spc="-15" dirty="0">
                <a:latin typeface="Calibri"/>
                <a:cs typeface="Calibri"/>
              </a:rPr>
              <a:t>traffic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4" dirty="0">
                <a:latin typeface="Calibri"/>
                <a:cs typeface="Calibri"/>
              </a:rPr>
              <a:t> 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hour)</a:t>
            </a:r>
            <a:endParaRPr sz="1800" dirty="0">
              <a:latin typeface="Calibri"/>
              <a:cs typeface="Calibri"/>
            </a:endParaRPr>
          </a:p>
          <a:p>
            <a:pPr marL="180975" indent="-171926">
              <a:spcBef>
                <a:spcPts val="153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11" dirty="0">
                <a:latin typeface="Calibri"/>
                <a:cs typeface="Calibri"/>
              </a:rPr>
              <a:t>~dozens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of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minor </a:t>
            </a:r>
            <a:r>
              <a:rPr sz="1800" spc="-8" dirty="0">
                <a:latin typeface="Calibri"/>
                <a:cs typeface="Calibri"/>
              </a:rPr>
              <a:t>30-second blips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dns</a:t>
            </a:r>
            <a:endParaRPr sz="1800" dirty="0">
              <a:latin typeface="Calibri"/>
              <a:cs typeface="Calibri"/>
            </a:endParaRPr>
          </a:p>
          <a:p>
            <a:pPr marL="180975" indent="-171926">
              <a:spcBef>
                <a:spcPts val="153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8" dirty="0">
                <a:latin typeface="Calibri"/>
                <a:cs typeface="Calibri"/>
              </a:rPr>
              <a:t>~1000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individual</a:t>
            </a:r>
            <a:r>
              <a:rPr sz="1800" spc="-23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machine </a:t>
            </a:r>
            <a:r>
              <a:rPr sz="1800" spc="-11" dirty="0">
                <a:latin typeface="Calibri"/>
                <a:cs typeface="Calibri"/>
              </a:rPr>
              <a:t>failures</a:t>
            </a:r>
            <a:endParaRPr sz="1800" dirty="0">
              <a:latin typeface="Calibri"/>
              <a:cs typeface="Calibri"/>
            </a:endParaRPr>
          </a:p>
          <a:p>
            <a:pPr marL="180975" indent="-171926">
              <a:spcBef>
                <a:spcPts val="161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8" dirty="0">
                <a:latin typeface="Calibri"/>
                <a:cs typeface="Calibri"/>
              </a:rPr>
              <a:t>~thousands </a:t>
            </a:r>
            <a:r>
              <a:rPr sz="1800" spc="-4" dirty="0">
                <a:latin typeface="Calibri"/>
                <a:cs typeface="Calibri"/>
              </a:rPr>
              <a:t>of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hard</a:t>
            </a:r>
            <a:r>
              <a:rPr sz="1800" spc="-19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drive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failures</a:t>
            </a:r>
            <a:endParaRPr sz="1800" dirty="0">
              <a:latin typeface="Calibri"/>
              <a:cs typeface="Calibri"/>
            </a:endParaRPr>
          </a:p>
          <a:p>
            <a:pPr marL="561499" indent="-552450">
              <a:spcBef>
                <a:spcPts val="153"/>
              </a:spcBef>
              <a:buFont typeface="Arial MT"/>
              <a:buChar char="•"/>
              <a:tabLst>
                <a:tab pos="561499" algn="l"/>
                <a:tab pos="561975" algn="l"/>
              </a:tabLst>
            </a:pPr>
            <a:r>
              <a:rPr sz="1800" spc="-8" dirty="0">
                <a:latin typeface="Calibri"/>
                <a:cs typeface="Calibri"/>
              </a:rPr>
              <a:t>slow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disks,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bad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9" dirty="0">
                <a:latin typeface="Calibri"/>
                <a:cs typeface="Calibri"/>
              </a:rPr>
              <a:t>memory,</a:t>
            </a:r>
            <a:r>
              <a:rPr sz="1800" spc="23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misconfigured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machines,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flaky</a:t>
            </a:r>
            <a:r>
              <a:rPr sz="1800" spc="-4" dirty="0">
                <a:latin typeface="Calibri"/>
                <a:cs typeface="Calibri"/>
              </a:rPr>
              <a:t> machines,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dead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horses</a:t>
            </a:r>
            <a:r>
              <a:rPr sz="1650" spc="-8" dirty="0">
                <a:latin typeface="Calibri"/>
                <a:cs typeface="Calibri"/>
              </a:rPr>
              <a:t>,</a:t>
            </a:r>
            <a:endParaRPr sz="16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835" y="914400"/>
            <a:ext cx="611219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Amazon</a:t>
            </a:r>
            <a:r>
              <a:rPr spc="-113" dirty="0"/>
              <a:t> </a:t>
            </a:r>
            <a:r>
              <a:rPr spc="-34" dirty="0"/>
              <a:t>failure</a:t>
            </a:r>
            <a:r>
              <a:rPr spc="-105" dirty="0"/>
              <a:t> </a:t>
            </a:r>
            <a:r>
              <a:rPr spc="-34" dirty="0"/>
              <a:t>statistics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8"/>
            <a:ext cx="6444139" cy="203613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In 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center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~64,000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each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disks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typical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day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~5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~17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disks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820854"/>
            <a:ext cx="497757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Normal</a:t>
            </a:r>
            <a:r>
              <a:rPr spc="-116" dirty="0"/>
              <a:t> </a:t>
            </a:r>
            <a:r>
              <a:rPr spc="-26" dirty="0"/>
              <a:t>distribution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2D3D2-A99B-F516-E74F-1BC0F23A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28" y="2206924"/>
            <a:ext cx="8139999" cy="37366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6D20-CAAC-0793-F7F4-6776D17F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Tail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86C8-0892-2FFF-D1E7-8850C37B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</a:t>
            </a:r>
            <a:r>
              <a:rPr lang="en-US" sz="2400" baseline="0" dirty="0"/>
              <a:t> a long tail distribution, some values are far from the median.</a:t>
            </a:r>
          </a:p>
          <a:p>
            <a:r>
              <a:rPr lang="en-US" sz="2400" dirty="0"/>
              <a:t>These values are sufficient  to influence the mean.</a:t>
            </a:r>
          </a:p>
          <a:p>
            <a:r>
              <a:rPr lang="en-US" sz="2400" dirty="0"/>
              <a:t>The mean and the median are dramatically different.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5BF504D-BF69-0245-E7B6-87A43B4841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4038600"/>
            <a:ext cx="5743574" cy="18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4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339" y="838200"/>
            <a:ext cx="2371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3884295" cy="3487814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8" dirty="0">
                <a:latin typeface="Calibri"/>
                <a:cs typeface="Calibri"/>
              </a:rPr>
              <a:t>Structure</a:t>
            </a:r>
            <a:endParaRPr lang="en-US" sz="2800" b="1" spc="-8" dirty="0">
              <a:latin typeface="Calibri"/>
              <a:cs typeface="Calibri"/>
            </a:endParaRPr>
          </a:p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spc="-8" dirty="0">
                <a:latin typeface="Calibri"/>
                <a:cs typeface="Calibri"/>
              </a:rPr>
              <a:t>Service models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Failure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Scaling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State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Sharing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distributed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lang="en-US" sz="2800" spc="-15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spc="-15" dirty="0">
                <a:latin typeface="Calibri"/>
                <a:cs typeface="Calibri"/>
              </a:rPr>
              <a:t>Security policies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570" y="954189"/>
            <a:ext cx="59436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What</a:t>
            </a:r>
            <a:r>
              <a:rPr spc="-79" dirty="0"/>
              <a:t> </a:t>
            </a:r>
            <a:r>
              <a:rPr spc="-19" dirty="0"/>
              <a:t>does</a:t>
            </a:r>
            <a:r>
              <a:rPr spc="-83" dirty="0"/>
              <a:t> </a:t>
            </a:r>
            <a:r>
              <a:rPr spc="-15" dirty="0"/>
              <a:t>this</a:t>
            </a:r>
            <a:r>
              <a:rPr spc="-83" dirty="0"/>
              <a:t> </a:t>
            </a:r>
            <a:r>
              <a:rPr spc="-26" dirty="0"/>
              <a:t>mean?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77225"/>
            <a:ext cx="7603331" cy="381168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80975" marR="3810" indent="-171926">
              <a:lnSpc>
                <a:spcPts val="2018"/>
              </a:lnSpc>
              <a:spcBef>
                <a:spcPts val="55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If </a:t>
            </a:r>
            <a:r>
              <a:rPr sz="2400" spc="-11" dirty="0">
                <a:latin typeface="Calibri"/>
                <a:cs typeface="Calibri"/>
              </a:rPr>
              <a:t>there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partial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failure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some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activities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take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long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complete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exhibit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tail.</a:t>
            </a:r>
            <a:endParaRPr sz="2400" dirty="0">
              <a:latin typeface="Calibri"/>
              <a:cs typeface="Calibri"/>
            </a:endParaRPr>
          </a:p>
          <a:p>
            <a:pPr marL="181451" marR="5378291" indent="-181451">
              <a:lnSpc>
                <a:spcPct val="109800"/>
              </a:lnSpc>
              <a:spcBef>
                <a:spcPts val="1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figure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shows </a:t>
            </a:r>
            <a:r>
              <a:rPr sz="2400" spc="-8" dirty="0">
                <a:latin typeface="Calibri"/>
                <a:cs typeface="Calibri"/>
              </a:rPr>
              <a:t> distribution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" dirty="0">
                <a:latin typeface="Calibri"/>
                <a:cs typeface="Calibri"/>
              </a:rPr>
              <a:t> 1000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AWS 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“launch </a:t>
            </a:r>
            <a:r>
              <a:rPr sz="2400" spc="-11" dirty="0">
                <a:latin typeface="Calibri"/>
                <a:cs typeface="Calibri"/>
              </a:rPr>
              <a:t>instance” </a:t>
            </a:r>
            <a:r>
              <a:rPr sz="2400" spc="-8" dirty="0">
                <a:latin typeface="Calibri"/>
                <a:cs typeface="Calibri"/>
              </a:rPr>
              <a:t> calls.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4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4.5%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</a:t>
            </a:r>
            <a:endParaRPr sz="2400" dirty="0">
              <a:latin typeface="Calibri"/>
              <a:cs typeface="Calibri"/>
            </a:endParaRPr>
          </a:p>
          <a:p>
            <a:pPr marL="251936">
              <a:spcBef>
                <a:spcPts val="244"/>
              </a:spcBef>
            </a:pPr>
            <a:r>
              <a:rPr sz="2400" spc="-4" dirty="0">
                <a:latin typeface="Calibri"/>
                <a:cs typeface="Calibri"/>
              </a:rPr>
              <a:t>“long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tail”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2971799"/>
            <a:ext cx="5014436" cy="293201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737284"/>
            <a:ext cx="9133427" cy="1003673"/>
          </a:xfrm>
          <a:prstGeom prst="rect">
            <a:avLst/>
          </a:prstGeom>
        </p:spPr>
        <p:txBody>
          <a:bodyPr vert="horz" wrap="square" lIns="0" tIns="6667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91603" marR="3810" indent="-1382554">
              <a:lnSpc>
                <a:spcPts val="3563"/>
              </a:lnSpc>
              <a:spcBef>
                <a:spcPts val="525"/>
              </a:spcBef>
            </a:pPr>
            <a:r>
              <a:rPr spc="-94" dirty="0"/>
              <a:t>You</a:t>
            </a:r>
            <a:r>
              <a:rPr spc="-83" dirty="0"/>
              <a:t> </a:t>
            </a:r>
            <a:r>
              <a:rPr spc="-34" dirty="0"/>
              <a:t>must</a:t>
            </a:r>
            <a:r>
              <a:rPr spc="-64" dirty="0"/>
              <a:t> </a:t>
            </a:r>
            <a:r>
              <a:rPr spc="-15" dirty="0"/>
              <a:t>be</a:t>
            </a:r>
            <a:r>
              <a:rPr spc="-60" dirty="0"/>
              <a:t> </a:t>
            </a:r>
            <a:r>
              <a:rPr spc="-41" dirty="0"/>
              <a:t>aware</a:t>
            </a:r>
            <a:r>
              <a:rPr spc="-79" dirty="0"/>
              <a:t> </a:t>
            </a:r>
            <a:r>
              <a:rPr spc="-11" dirty="0"/>
              <a:t>of</a:t>
            </a:r>
            <a:r>
              <a:rPr spc="-53" dirty="0"/>
              <a:t> </a:t>
            </a:r>
            <a:r>
              <a:rPr spc="-15" dirty="0"/>
              <a:t>the</a:t>
            </a:r>
            <a:r>
              <a:rPr spc="-60" dirty="0"/>
              <a:t> </a:t>
            </a:r>
            <a:r>
              <a:rPr spc="-23" dirty="0"/>
              <a:t>possibility</a:t>
            </a:r>
            <a:r>
              <a:rPr spc="-75" dirty="0"/>
              <a:t> </a:t>
            </a:r>
            <a:r>
              <a:rPr spc="-11" dirty="0"/>
              <a:t>of </a:t>
            </a:r>
            <a:r>
              <a:rPr spc="-73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9" dirty="0"/>
              <a:t>long</a:t>
            </a:r>
            <a:r>
              <a:rPr spc="-79" dirty="0"/>
              <a:t> </a:t>
            </a:r>
            <a:r>
              <a:rPr spc="-26" dirty="0"/>
              <a:t>tail</a:t>
            </a:r>
            <a:r>
              <a:rPr spc="-45" dirty="0"/>
              <a:t> </a:t>
            </a:r>
            <a:r>
              <a:rPr spc="-26" dirty="0"/>
              <a:t>distribution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584758" cy="320600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3338" indent="-171926" algn="just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Long tail latencies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1" dirty="0">
                <a:latin typeface="Calibri"/>
                <a:cs typeface="Calibri"/>
              </a:rPr>
              <a:t>result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congestion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spc="-19" dirty="0">
                <a:latin typeface="Calibri"/>
                <a:cs typeface="Calibri"/>
              </a:rPr>
              <a:t>failure </a:t>
            </a:r>
            <a:r>
              <a:rPr sz="2400" spc="-8" dirty="0">
                <a:latin typeface="Calibri"/>
                <a:cs typeface="Calibri"/>
              </a:rPr>
              <a:t>somewhere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path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request.</a:t>
            </a:r>
            <a:endParaRPr sz="2400" dirty="0">
              <a:latin typeface="Calibri"/>
              <a:cs typeface="Calibri"/>
            </a:endParaRPr>
          </a:p>
          <a:p>
            <a:pPr marL="180975" marR="115729" indent="-171926" algn="just">
              <a:spcBef>
                <a:spcPts val="76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There are </a:t>
            </a: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8" dirty="0">
                <a:latin typeface="Calibri"/>
                <a:cs typeface="Calibri"/>
              </a:rPr>
              <a:t>possible </a:t>
            </a:r>
            <a:r>
              <a:rPr sz="2400" spc="-15" dirty="0">
                <a:latin typeface="Calibri"/>
                <a:cs typeface="Calibri"/>
              </a:rPr>
              <a:t>contributors to </a:t>
            </a:r>
            <a:r>
              <a:rPr sz="2400" spc="-8" dirty="0">
                <a:latin typeface="Calibri"/>
                <a:cs typeface="Calibri"/>
              </a:rPr>
              <a:t>congestion–server queues,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hypervisor </a:t>
            </a:r>
            <a:r>
              <a:rPr sz="2400" spc="-4" dirty="0">
                <a:latin typeface="Calibri"/>
                <a:cs typeface="Calibri"/>
              </a:rPr>
              <a:t>scheduling, or </a:t>
            </a:r>
            <a:r>
              <a:rPr sz="2400" spc="-8" dirty="0">
                <a:latin typeface="Calibri"/>
                <a:cs typeface="Calibri"/>
              </a:rPr>
              <a:t>others–but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cause </a:t>
            </a:r>
            <a:r>
              <a:rPr sz="2400" spc="-4" dirty="0">
                <a:latin typeface="Calibri"/>
                <a:cs typeface="Calibri"/>
              </a:rPr>
              <a:t>of the </a:t>
            </a:r>
            <a:r>
              <a:rPr sz="2400" spc="-11" dirty="0">
                <a:latin typeface="Calibri"/>
                <a:cs typeface="Calibri"/>
              </a:rPr>
              <a:t>congestion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8" dirty="0">
                <a:latin typeface="Calibri"/>
                <a:cs typeface="Calibri"/>
              </a:rPr>
              <a:t>out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developer.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 algn="just">
              <a:spcBef>
                <a:spcPts val="75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1" dirty="0">
                <a:latin typeface="Calibri"/>
                <a:cs typeface="Calibri"/>
              </a:rPr>
              <a:t>Your </a:t>
            </a:r>
            <a:r>
              <a:rPr sz="2400" spc="-8" dirty="0">
                <a:latin typeface="Calibri"/>
                <a:cs typeface="Calibri"/>
              </a:rPr>
              <a:t>monitoring techniques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11" dirty="0">
                <a:latin typeface="Calibri"/>
                <a:cs typeface="Calibri"/>
              </a:rPr>
              <a:t>your </a:t>
            </a:r>
            <a:r>
              <a:rPr sz="2400" spc="-15" dirty="0">
                <a:latin typeface="Calibri"/>
                <a:cs typeface="Calibri"/>
              </a:rPr>
              <a:t>programming </a:t>
            </a:r>
            <a:r>
              <a:rPr sz="2400" spc="-8" dirty="0">
                <a:latin typeface="Calibri"/>
                <a:cs typeface="Calibri"/>
              </a:rPr>
              <a:t>techniques </a:t>
            </a:r>
            <a:r>
              <a:rPr sz="2400" spc="-11" dirty="0">
                <a:latin typeface="Calibri"/>
                <a:cs typeface="Calibri"/>
              </a:rPr>
              <a:t>must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reflect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possibility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tail distribution.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444" y="10668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462838" cy="132004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95764" marR="3810" indent="-386715">
              <a:lnSpc>
                <a:spcPts val="2265"/>
              </a:lnSpc>
              <a:spcBef>
                <a:spcPts val="360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there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outage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region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recently?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was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cause?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lnSpc>
                <a:spcPts val="2393"/>
              </a:lnSpc>
              <a:spcBef>
                <a:spcPts val="47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Google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failure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statistics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talk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about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“rack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failure”.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rack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339" y="838200"/>
            <a:ext cx="2371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3884295" cy="3487814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Structure</a:t>
            </a:r>
            <a:endParaRPr lang="en-US" sz="2800" spc="-8" dirty="0">
              <a:latin typeface="Calibri"/>
              <a:cs typeface="Calibri"/>
            </a:endParaRPr>
          </a:p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spc="-8" dirty="0">
                <a:latin typeface="Calibri"/>
                <a:cs typeface="Calibri"/>
              </a:rPr>
              <a:t>Service models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Failure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8" dirty="0">
                <a:latin typeface="Calibri"/>
                <a:cs typeface="Calibri"/>
              </a:rPr>
              <a:t>Scaling</a:t>
            </a:r>
            <a:endParaRPr sz="2800" b="1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State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Sharing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distributed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lang="en-US" sz="2800" spc="-15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spc="-15" dirty="0">
                <a:latin typeface="Calibri"/>
                <a:cs typeface="Calibri"/>
              </a:rPr>
              <a:t>Security policies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565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953415"/>
            <a:ext cx="375837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Load</a:t>
            </a:r>
            <a:r>
              <a:rPr spc="-143" dirty="0"/>
              <a:t> </a:t>
            </a:r>
            <a:r>
              <a:rPr spc="-23" dirty="0"/>
              <a:t>balancer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981200"/>
            <a:ext cx="7549039" cy="3939028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suffice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all of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given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multiple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supplying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“load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balancer”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distribute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balancer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upon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initialization</a:t>
            </a:r>
            <a:endParaRPr sz="2400" dirty="0">
              <a:latin typeface="Calibri"/>
              <a:cs typeface="Calibri"/>
            </a:endParaRPr>
          </a:p>
          <a:p>
            <a:pPr marL="180975" marR="25241" indent="-171926">
              <a:lnSpc>
                <a:spcPts val="2273"/>
              </a:lnSpc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Load </a:t>
            </a:r>
            <a:r>
              <a:rPr sz="2400" spc="-8" dirty="0">
                <a:latin typeface="Calibri"/>
                <a:cs typeface="Calibri"/>
              </a:rPr>
              <a:t>balancer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monitors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health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which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ones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healthy.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5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balancer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identical</a:t>
            </a:r>
            <a:endParaRPr sz="2400" dirty="0">
              <a:latin typeface="Calibri"/>
              <a:cs typeface="Calibri"/>
            </a:endParaRPr>
          </a:p>
          <a:p>
            <a:pPr marL="180975" marR="192881" indent="-171926">
              <a:lnSpc>
                <a:spcPts val="2265"/>
              </a:lnSpc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Load </a:t>
            </a:r>
            <a:r>
              <a:rPr sz="2400" spc="-8" dirty="0">
                <a:latin typeface="Calibri"/>
                <a:cs typeface="Calibri"/>
              </a:rPr>
              <a:t>balancer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returned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URL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service.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45D0A82-B840-21D5-F583-2FA637664D18}"/>
              </a:ext>
            </a:extLst>
          </p:cNvPr>
          <p:cNvGrpSpPr/>
          <p:nvPr/>
        </p:nvGrpSpPr>
        <p:grpSpPr>
          <a:xfrm>
            <a:off x="3303321" y="3041120"/>
            <a:ext cx="762000" cy="515321"/>
            <a:chOff x="3419727" y="3092973"/>
            <a:chExt cx="762000" cy="515321"/>
          </a:xfrm>
        </p:grpSpPr>
        <p:sp>
          <p:nvSpPr>
            <p:cNvPr id="194" name="object 38">
              <a:extLst>
                <a:ext uri="{FF2B5EF4-FFF2-40B4-BE49-F238E27FC236}">
                  <a16:creationId xmlns:a16="http://schemas.microsoft.com/office/drawing/2014/main" id="{232B2353-4CCF-F7EA-B36E-67EF00F4144D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5" name="object 50">
              <a:extLst>
                <a:ext uri="{FF2B5EF4-FFF2-40B4-BE49-F238E27FC236}">
                  <a16:creationId xmlns:a16="http://schemas.microsoft.com/office/drawing/2014/main" id="{8051364E-CBD9-7A03-A689-367C86543EF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196" name="object 51">
              <a:extLst>
                <a:ext uri="{FF2B5EF4-FFF2-40B4-BE49-F238E27FC236}">
                  <a16:creationId xmlns:a16="http://schemas.microsoft.com/office/drawing/2014/main" id="{5E9FDA72-AE6E-7B8F-BB8F-3909FCAA4B83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7" name="object 54">
              <a:extLst>
                <a:ext uri="{FF2B5EF4-FFF2-40B4-BE49-F238E27FC236}">
                  <a16:creationId xmlns:a16="http://schemas.microsoft.com/office/drawing/2014/main" id="{9CEABC3E-7361-AF13-07A0-375708BB59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198" name="object 55">
              <a:extLst>
                <a:ext uri="{FF2B5EF4-FFF2-40B4-BE49-F238E27FC236}">
                  <a16:creationId xmlns:a16="http://schemas.microsoft.com/office/drawing/2014/main" id="{7842D40C-C599-49ED-3AC4-CDC4F257DF72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9" name="object 56">
              <a:extLst>
                <a:ext uri="{FF2B5EF4-FFF2-40B4-BE49-F238E27FC236}">
                  <a16:creationId xmlns:a16="http://schemas.microsoft.com/office/drawing/2014/main" id="{62C0B518-455A-86F8-DCDE-2FBA7343ED6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00" name="object 59">
              <a:extLst>
                <a:ext uri="{FF2B5EF4-FFF2-40B4-BE49-F238E27FC236}">
                  <a16:creationId xmlns:a16="http://schemas.microsoft.com/office/drawing/2014/main" id="{0FED1BE4-0DCB-87B8-704C-D1EFCB6448A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01" name="object 60">
              <a:extLst>
                <a:ext uri="{FF2B5EF4-FFF2-40B4-BE49-F238E27FC236}">
                  <a16:creationId xmlns:a16="http://schemas.microsoft.com/office/drawing/2014/main" id="{A0FA48FA-D69D-99A1-3EE0-3585D3200C0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02" name="object 63">
              <a:extLst>
                <a:ext uri="{FF2B5EF4-FFF2-40B4-BE49-F238E27FC236}">
                  <a16:creationId xmlns:a16="http://schemas.microsoft.com/office/drawing/2014/main" id="{CA1F0183-DD0F-B022-1B93-B669983AE83C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4428FEE-2465-4361-FF51-7436B38315CD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04" name="object 37">
                <a:extLst>
                  <a:ext uri="{FF2B5EF4-FFF2-40B4-BE49-F238E27FC236}">
                    <a16:creationId xmlns:a16="http://schemas.microsoft.com/office/drawing/2014/main" id="{540D2A61-3E2E-4383-4124-20681F27C90A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FF42C2F-84CE-1A71-DF22-FFE7289C3EBD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06" name="object 39">
                  <a:extLst>
                    <a:ext uri="{FF2B5EF4-FFF2-40B4-BE49-F238E27FC236}">
                      <a16:creationId xmlns:a16="http://schemas.microsoft.com/office/drawing/2014/main" id="{D53903C1-7955-1C15-7F84-006741290B09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07" name="object 40">
                  <a:extLst>
                    <a:ext uri="{FF2B5EF4-FFF2-40B4-BE49-F238E27FC236}">
                      <a16:creationId xmlns:a16="http://schemas.microsoft.com/office/drawing/2014/main" id="{54DC24E5-92D9-5FFF-AD7A-1FD8B9A11E98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08" name="object 41">
                  <a:extLst>
                    <a:ext uri="{FF2B5EF4-FFF2-40B4-BE49-F238E27FC236}">
                      <a16:creationId xmlns:a16="http://schemas.microsoft.com/office/drawing/2014/main" id="{B1C72BC0-637D-3A53-89CE-980EAA3FB446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09" name="object 42">
                  <a:extLst>
                    <a:ext uri="{FF2B5EF4-FFF2-40B4-BE49-F238E27FC236}">
                      <a16:creationId xmlns:a16="http://schemas.microsoft.com/office/drawing/2014/main" id="{41E0CEAC-3C8A-60D9-7368-39B96ECEE287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0" name="object 43">
                  <a:extLst>
                    <a:ext uri="{FF2B5EF4-FFF2-40B4-BE49-F238E27FC236}">
                      <a16:creationId xmlns:a16="http://schemas.microsoft.com/office/drawing/2014/main" id="{FBF7616E-1713-9D35-A5E7-EFD323C3ABDE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11" name="object 44">
                  <a:extLst>
                    <a:ext uri="{FF2B5EF4-FFF2-40B4-BE49-F238E27FC236}">
                      <a16:creationId xmlns:a16="http://schemas.microsoft.com/office/drawing/2014/main" id="{CA708F94-7550-F0FF-EAC1-B2653B8D5254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2" name="object 45">
                  <a:extLst>
                    <a:ext uri="{FF2B5EF4-FFF2-40B4-BE49-F238E27FC236}">
                      <a16:creationId xmlns:a16="http://schemas.microsoft.com/office/drawing/2014/main" id="{1CE21173-3E93-D3DE-B922-D0A2A1C4595A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3" name="object 46">
                  <a:extLst>
                    <a:ext uri="{FF2B5EF4-FFF2-40B4-BE49-F238E27FC236}">
                      <a16:creationId xmlns:a16="http://schemas.microsoft.com/office/drawing/2014/main" id="{F5F4E97E-E144-9025-C1B1-536A8A3D5CB1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14" name="object 47">
                  <a:extLst>
                    <a:ext uri="{FF2B5EF4-FFF2-40B4-BE49-F238E27FC236}">
                      <a16:creationId xmlns:a16="http://schemas.microsoft.com/office/drawing/2014/main" id="{C9A603CC-0C3E-E812-BB7F-D0E5C42A8BB4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15" name="object 48">
                  <a:extLst>
                    <a:ext uri="{FF2B5EF4-FFF2-40B4-BE49-F238E27FC236}">
                      <a16:creationId xmlns:a16="http://schemas.microsoft.com/office/drawing/2014/main" id="{3D20EC8E-BDAC-980E-3079-AD1A72E10AA5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6" name="object 49">
                  <a:extLst>
                    <a:ext uri="{FF2B5EF4-FFF2-40B4-BE49-F238E27FC236}">
                      <a16:creationId xmlns:a16="http://schemas.microsoft.com/office/drawing/2014/main" id="{3443B681-349A-34B4-DF16-B89B450B349F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17" name="object 52">
                  <a:extLst>
                    <a:ext uri="{FF2B5EF4-FFF2-40B4-BE49-F238E27FC236}">
                      <a16:creationId xmlns:a16="http://schemas.microsoft.com/office/drawing/2014/main" id="{ACEA11DE-97AD-7D88-AE42-0EF8950E9468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18" name="object 53">
                  <a:extLst>
                    <a:ext uri="{FF2B5EF4-FFF2-40B4-BE49-F238E27FC236}">
                      <a16:creationId xmlns:a16="http://schemas.microsoft.com/office/drawing/2014/main" id="{55549877-0F8E-34B9-29F7-02A5FB9D6F2D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19" name="object 57">
                  <a:extLst>
                    <a:ext uri="{FF2B5EF4-FFF2-40B4-BE49-F238E27FC236}">
                      <a16:creationId xmlns:a16="http://schemas.microsoft.com/office/drawing/2014/main" id="{E93E7E94-0B1B-C1DC-EC17-A7FE12048338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20" name="object 58">
                  <a:extLst>
                    <a:ext uri="{FF2B5EF4-FFF2-40B4-BE49-F238E27FC236}">
                      <a16:creationId xmlns:a16="http://schemas.microsoft.com/office/drawing/2014/main" id="{1F201200-6228-D815-954C-83A0F146D2C3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21" name="object 61">
                  <a:extLst>
                    <a:ext uri="{FF2B5EF4-FFF2-40B4-BE49-F238E27FC236}">
                      <a16:creationId xmlns:a16="http://schemas.microsoft.com/office/drawing/2014/main" id="{70E1D491-2CDA-620C-2788-D0BE2DBC2895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22" name="object 62">
                  <a:extLst>
                    <a:ext uri="{FF2B5EF4-FFF2-40B4-BE49-F238E27FC236}">
                      <a16:creationId xmlns:a16="http://schemas.microsoft.com/office/drawing/2014/main" id="{2BD62F51-A2F9-B2AE-DB7D-A17606D97B67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872" y="1028168"/>
            <a:ext cx="6234779" cy="464583"/>
          </a:xfrm>
          <a:prstGeom prst="rect">
            <a:avLst/>
          </a:prstGeo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29">
              <a:lnSpc>
                <a:spcPts val="3420"/>
              </a:lnSpc>
              <a:spcBef>
                <a:spcPts val="71"/>
              </a:spcBef>
            </a:pPr>
            <a:r>
              <a:rPr lang="en-US" spc="-26" dirty="0"/>
              <a:t>Client sends message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48375" y="5090084"/>
            <a:ext cx="80676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S</a:t>
            </a:r>
            <a:r>
              <a:rPr sz="1800" spc="-11" dirty="0">
                <a:latin typeface="Arial MT"/>
                <a:cs typeface="Arial MT"/>
              </a:rPr>
              <a:t>e</a:t>
            </a:r>
            <a:r>
              <a:rPr sz="1800" spc="-4" dirty="0">
                <a:latin typeface="Arial MT"/>
                <a:cs typeface="Arial MT"/>
              </a:rPr>
              <a:t>rver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69898" y="4465701"/>
            <a:ext cx="880110" cy="12012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177540" y="4465701"/>
            <a:ext cx="880109" cy="120129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350580" y="3761708"/>
            <a:ext cx="1319689" cy="1304925"/>
          </a:xfrm>
          <a:custGeom>
            <a:avLst/>
            <a:gdLst/>
            <a:ahLst/>
            <a:cxnLst/>
            <a:rect l="l" t="t" r="r" b="b"/>
            <a:pathLst>
              <a:path w="1759585" h="1739900">
                <a:moveTo>
                  <a:pt x="1759458" y="828675"/>
                </a:moveTo>
                <a:lnTo>
                  <a:pt x="1757553" y="819912"/>
                </a:lnTo>
                <a:lnTo>
                  <a:pt x="1744218" y="811403"/>
                </a:lnTo>
                <a:lnTo>
                  <a:pt x="1735455" y="813308"/>
                </a:lnTo>
                <a:lnTo>
                  <a:pt x="1731137" y="819912"/>
                </a:lnTo>
                <a:lnTo>
                  <a:pt x="1706105" y="859091"/>
                </a:lnTo>
                <a:lnTo>
                  <a:pt x="1741043" y="1270"/>
                </a:lnTo>
                <a:lnTo>
                  <a:pt x="1712468" y="0"/>
                </a:lnTo>
                <a:lnTo>
                  <a:pt x="1698332" y="348297"/>
                </a:lnTo>
                <a:lnTo>
                  <a:pt x="1680337" y="326390"/>
                </a:lnTo>
                <a:lnTo>
                  <a:pt x="53263" y="1677136"/>
                </a:lnTo>
                <a:lnTo>
                  <a:pt x="69215" y="1633474"/>
                </a:lnTo>
                <a:lnTo>
                  <a:pt x="71882" y="1625981"/>
                </a:lnTo>
                <a:lnTo>
                  <a:pt x="68072" y="1617853"/>
                </a:lnTo>
                <a:lnTo>
                  <a:pt x="60706" y="1615186"/>
                </a:lnTo>
                <a:lnTo>
                  <a:pt x="53213" y="1612392"/>
                </a:lnTo>
                <a:lnTo>
                  <a:pt x="45085" y="1616202"/>
                </a:lnTo>
                <a:lnTo>
                  <a:pt x="42418" y="1623695"/>
                </a:lnTo>
                <a:lnTo>
                  <a:pt x="0" y="1739887"/>
                </a:lnTo>
                <a:lnTo>
                  <a:pt x="42748" y="1732775"/>
                </a:lnTo>
                <a:lnTo>
                  <a:pt x="129794" y="1718297"/>
                </a:lnTo>
                <a:lnTo>
                  <a:pt x="135001" y="1710944"/>
                </a:lnTo>
                <a:lnTo>
                  <a:pt x="132448" y="1695323"/>
                </a:lnTo>
                <a:lnTo>
                  <a:pt x="125095" y="1690116"/>
                </a:lnTo>
                <a:lnTo>
                  <a:pt x="71564" y="1698993"/>
                </a:lnTo>
                <a:lnTo>
                  <a:pt x="1698307" y="348640"/>
                </a:lnTo>
                <a:lnTo>
                  <a:pt x="1677644" y="858075"/>
                </a:lnTo>
                <a:lnTo>
                  <a:pt x="1652143" y="809879"/>
                </a:lnTo>
                <a:lnTo>
                  <a:pt x="1643507" y="807339"/>
                </a:lnTo>
                <a:lnTo>
                  <a:pt x="1629537" y="814705"/>
                </a:lnTo>
                <a:lnTo>
                  <a:pt x="1626997" y="823341"/>
                </a:lnTo>
                <a:lnTo>
                  <a:pt x="1688592" y="939673"/>
                </a:lnTo>
                <a:lnTo>
                  <a:pt x="1706372" y="911860"/>
                </a:lnTo>
                <a:lnTo>
                  <a:pt x="1755267" y="835406"/>
                </a:lnTo>
                <a:lnTo>
                  <a:pt x="1759458" y="82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8" name="object 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885182" y="4465701"/>
            <a:ext cx="880109" cy="120129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019892" y="3999536"/>
            <a:ext cx="1305917" cy="479215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4" name="object 6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17276" y="2442362"/>
            <a:ext cx="364271" cy="398929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2357376" y="2442361"/>
            <a:ext cx="124301" cy="244316"/>
          </a:xfrm>
          <a:custGeom>
            <a:avLst/>
            <a:gdLst/>
            <a:ahLst/>
            <a:cxnLst/>
            <a:rect l="l" t="t" r="r" b="b"/>
            <a:pathLst>
              <a:path w="165735" h="325755">
                <a:moveTo>
                  <a:pt x="0" y="325233"/>
                </a:moveTo>
                <a:lnTo>
                  <a:pt x="121525" y="0"/>
                </a:lnTo>
                <a:lnTo>
                  <a:pt x="165560" y="0"/>
                </a:lnTo>
                <a:lnTo>
                  <a:pt x="50474" y="301674"/>
                </a:lnTo>
                <a:lnTo>
                  <a:pt x="0" y="325233"/>
                </a:lnTo>
                <a:close/>
              </a:path>
            </a:pathLst>
          </a:custGeom>
          <a:ln w="9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62706" y="2266324"/>
            <a:ext cx="418841" cy="176037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2062706" y="2266324"/>
            <a:ext cx="419100" cy="176213"/>
          </a:xfrm>
          <a:custGeom>
            <a:avLst/>
            <a:gdLst/>
            <a:ahLst/>
            <a:cxnLst/>
            <a:rect l="l" t="t" r="r" b="b"/>
            <a:pathLst>
              <a:path w="558800" h="234950">
                <a:moveTo>
                  <a:pt x="0" y="1321"/>
                </a:moveTo>
                <a:lnTo>
                  <a:pt x="45461" y="0"/>
                </a:lnTo>
                <a:lnTo>
                  <a:pt x="402737" y="150193"/>
                </a:lnTo>
                <a:lnTo>
                  <a:pt x="558455" y="234716"/>
                </a:lnTo>
                <a:lnTo>
                  <a:pt x="514420" y="234716"/>
                </a:lnTo>
                <a:lnTo>
                  <a:pt x="467334" y="213961"/>
                </a:lnTo>
                <a:lnTo>
                  <a:pt x="420312" y="193113"/>
                </a:lnTo>
                <a:lnTo>
                  <a:pt x="373353" y="172172"/>
                </a:lnTo>
                <a:lnTo>
                  <a:pt x="326458" y="151138"/>
                </a:lnTo>
                <a:lnTo>
                  <a:pt x="279627" y="130011"/>
                </a:lnTo>
                <a:lnTo>
                  <a:pt x="232860" y="108793"/>
                </a:lnTo>
                <a:lnTo>
                  <a:pt x="186158" y="87482"/>
                </a:lnTo>
                <a:lnTo>
                  <a:pt x="139520" y="66079"/>
                </a:lnTo>
                <a:lnTo>
                  <a:pt x="92948" y="44585"/>
                </a:lnTo>
                <a:lnTo>
                  <a:pt x="46441" y="22999"/>
                </a:lnTo>
                <a:lnTo>
                  <a:pt x="0" y="1321"/>
                </a:lnTo>
                <a:close/>
              </a:path>
            </a:pathLst>
          </a:custGeom>
          <a:ln w="8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8" name="object 6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0931" y="2510241"/>
            <a:ext cx="626445" cy="286394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1730931" y="2510241"/>
            <a:ext cx="626745" cy="286703"/>
          </a:xfrm>
          <a:custGeom>
            <a:avLst/>
            <a:gdLst/>
            <a:ahLst/>
            <a:cxnLst/>
            <a:rect l="l" t="t" r="r" b="b"/>
            <a:pathLst>
              <a:path w="835660" h="382269">
                <a:moveTo>
                  <a:pt x="0" y="147661"/>
                </a:moveTo>
                <a:lnTo>
                  <a:pt x="322266" y="0"/>
                </a:lnTo>
                <a:lnTo>
                  <a:pt x="835260" y="234727"/>
                </a:lnTo>
                <a:lnTo>
                  <a:pt x="515423" y="381858"/>
                </a:lnTo>
                <a:lnTo>
                  <a:pt x="463931" y="367905"/>
                </a:lnTo>
                <a:lnTo>
                  <a:pt x="413213" y="352416"/>
                </a:lnTo>
                <a:lnTo>
                  <a:pt x="363322" y="335413"/>
                </a:lnTo>
                <a:lnTo>
                  <a:pt x="314307" y="316919"/>
                </a:lnTo>
                <a:lnTo>
                  <a:pt x="266219" y="296958"/>
                </a:lnTo>
                <a:lnTo>
                  <a:pt x="219108" y="275552"/>
                </a:lnTo>
                <a:lnTo>
                  <a:pt x="173026" y="252724"/>
                </a:lnTo>
                <a:lnTo>
                  <a:pt x="128024" y="228498"/>
                </a:lnTo>
                <a:lnTo>
                  <a:pt x="84151" y="202897"/>
                </a:lnTo>
                <a:lnTo>
                  <a:pt x="41460" y="175943"/>
                </a:lnTo>
                <a:lnTo>
                  <a:pt x="0" y="147661"/>
                </a:lnTo>
                <a:close/>
              </a:path>
            </a:pathLst>
          </a:custGeom>
          <a:ln w="8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0" name="object 7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972631" y="2266324"/>
            <a:ext cx="475889" cy="419961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1972631" y="2266324"/>
            <a:ext cx="476250" cy="420053"/>
          </a:xfrm>
          <a:custGeom>
            <a:avLst/>
            <a:gdLst/>
            <a:ahLst/>
            <a:cxnLst/>
            <a:rect l="l" t="t" r="r" b="b"/>
            <a:pathLst>
              <a:path w="635000" h="560069">
                <a:moveTo>
                  <a:pt x="513022" y="559961"/>
                </a:moveTo>
                <a:lnTo>
                  <a:pt x="466487" y="538476"/>
                </a:lnTo>
                <a:lnTo>
                  <a:pt x="419933" y="517020"/>
                </a:lnTo>
                <a:lnTo>
                  <a:pt x="373358" y="495594"/>
                </a:lnTo>
                <a:lnTo>
                  <a:pt x="326762" y="474197"/>
                </a:lnTo>
                <a:lnTo>
                  <a:pt x="280146" y="452829"/>
                </a:lnTo>
                <a:lnTo>
                  <a:pt x="233509" y="431490"/>
                </a:lnTo>
                <a:lnTo>
                  <a:pt x="186852" y="410181"/>
                </a:lnTo>
                <a:lnTo>
                  <a:pt x="140173" y="388900"/>
                </a:lnTo>
                <a:lnTo>
                  <a:pt x="93474" y="367649"/>
                </a:lnTo>
                <a:lnTo>
                  <a:pt x="46754" y="346426"/>
                </a:lnTo>
                <a:lnTo>
                  <a:pt x="14" y="325233"/>
                </a:lnTo>
                <a:lnTo>
                  <a:pt x="121525" y="0"/>
                </a:lnTo>
                <a:lnTo>
                  <a:pt x="634519" y="234716"/>
                </a:lnTo>
                <a:lnTo>
                  <a:pt x="512993" y="559950"/>
                </a:lnTo>
                <a:close/>
              </a:path>
            </a:pathLst>
          </a:custGeom>
          <a:ln w="8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2" name="object 7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30931" y="2620987"/>
            <a:ext cx="386567" cy="220304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1730930" y="2620987"/>
            <a:ext cx="386715" cy="220504"/>
          </a:xfrm>
          <a:custGeom>
            <a:avLst/>
            <a:gdLst/>
            <a:ahLst/>
            <a:cxnLst/>
            <a:rect l="l" t="t" r="r" b="b"/>
            <a:pathLst>
              <a:path w="515619" h="294005">
                <a:moveTo>
                  <a:pt x="0" y="55576"/>
                </a:moveTo>
                <a:lnTo>
                  <a:pt x="40062" y="85674"/>
                </a:lnTo>
                <a:lnTo>
                  <a:pt x="81704" y="114187"/>
                </a:lnTo>
                <a:lnTo>
                  <a:pt x="124848" y="141079"/>
                </a:lnTo>
                <a:lnTo>
                  <a:pt x="169421" y="166317"/>
                </a:lnTo>
                <a:lnTo>
                  <a:pt x="215348" y="189866"/>
                </a:lnTo>
                <a:lnTo>
                  <a:pt x="262552" y="211690"/>
                </a:lnTo>
                <a:lnTo>
                  <a:pt x="310961" y="231756"/>
                </a:lnTo>
                <a:lnTo>
                  <a:pt x="360497" y="250028"/>
                </a:lnTo>
                <a:lnTo>
                  <a:pt x="411087" y="266472"/>
                </a:lnTo>
                <a:lnTo>
                  <a:pt x="462656" y="281053"/>
                </a:lnTo>
                <a:lnTo>
                  <a:pt x="515127" y="293737"/>
                </a:lnTo>
                <a:lnTo>
                  <a:pt x="515424" y="234196"/>
                </a:lnTo>
                <a:lnTo>
                  <a:pt x="463067" y="221810"/>
                </a:lnTo>
                <a:lnTo>
                  <a:pt x="411589" y="207542"/>
                </a:lnTo>
                <a:lnTo>
                  <a:pt x="361063" y="191426"/>
                </a:lnTo>
                <a:lnTo>
                  <a:pt x="311563" y="173496"/>
                </a:lnTo>
                <a:lnTo>
                  <a:pt x="263163" y="153785"/>
                </a:lnTo>
                <a:lnTo>
                  <a:pt x="215937" y="132326"/>
                </a:lnTo>
                <a:lnTo>
                  <a:pt x="169959" y="109154"/>
                </a:lnTo>
                <a:lnTo>
                  <a:pt x="125303" y="84302"/>
                </a:lnTo>
                <a:lnTo>
                  <a:pt x="82041" y="57803"/>
                </a:lnTo>
                <a:lnTo>
                  <a:pt x="40250" y="29691"/>
                </a:lnTo>
                <a:lnTo>
                  <a:pt x="1" y="0"/>
                </a:lnTo>
                <a:lnTo>
                  <a:pt x="1" y="55576"/>
                </a:lnTo>
                <a:close/>
              </a:path>
            </a:pathLst>
          </a:custGeom>
          <a:ln w="8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4" name="object 74"/>
          <p:cNvSpPr/>
          <p:nvPr/>
        </p:nvSpPr>
        <p:spPr>
          <a:xfrm>
            <a:off x="2001155" y="2295000"/>
            <a:ext cx="340994" cy="366236"/>
          </a:xfrm>
          <a:custGeom>
            <a:avLst/>
            <a:gdLst/>
            <a:ahLst/>
            <a:cxnLst/>
            <a:rect l="l" t="t" r="r" b="b"/>
            <a:pathLst>
              <a:path w="454660" h="488314">
                <a:moveTo>
                  <a:pt x="106089" y="0"/>
                </a:moveTo>
                <a:lnTo>
                  <a:pt x="0" y="281028"/>
                </a:lnTo>
                <a:lnTo>
                  <a:pt x="454370" y="488242"/>
                </a:lnTo>
              </a:path>
            </a:pathLst>
          </a:custGeom>
          <a:ln w="9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5" name="object 75"/>
          <p:cNvSpPr/>
          <p:nvPr/>
        </p:nvSpPr>
        <p:spPr>
          <a:xfrm>
            <a:off x="2139265" y="2728162"/>
            <a:ext cx="166211" cy="102870"/>
          </a:xfrm>
          <a:custGeom>
            <a:avLst/>
            <a:gdLst/>
            <a:ahLst/>
            <a:cxnLst/>
            <a:rect l="l" t="t" r="r" b="b"/>
            <a:pathLst>
              <a:path w="221614" h="137160">
                <a:moveTo>
                  <a:pt x="221190" y="0"/>
                </a:moveTo>
                <a:lnTo>
                  <a:pt x="0" y="101617"/>
                </a:lnTo>
                <a:lnTo>
                  <a:pt x="0" y="136548"/>
                </a:lnTo>
              </a:path>
            </a:pathLst>
          </a:custGeom>
          <a:ln w="8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6" name="object 7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011662" y="2295001"/>
            <a:ext cx="408334" cy="366182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2011662" y="2295000"/>
            <a:ext cx="408623" cy="366236"/>
          </a:xfrm>
          <a:custGeom>
            <a:avLst/>
            <a:gdLst/>
            <a:ahLst/>
            <a:cxnLst/>
            <a:rect l="l" t="t" r="r" b="b"/>
            <a:pathLst>
              <a:path w="544830" h="488314">
                <a:moveTo>
                  <a:pt x="0" y="277857"/>
                </a:moveTo>
                <a:lnTo>
                  <a:pt x="102079" y="4761"/>
                </a:lnTo>
                <a:lnTo>
                  <a:pt x="92080" y="0"/>
                </a:lnTo>
                <a:lnTo>
                  <a:pt x="137611" y="20280"/>
                </a:lnTo>
                <a:lnTo>
                  <a:pt x="183089" y="40658"/>
                </a:lnTo>
                <a:lnTo>
                  <a:pt x="228499" y="61134"/>
                </a:lnTo>
                <a:lnTo>
                  <a:pt x="273840" y="81707"/>
                </a:lnTo>
                <a:lnTo>
                  <a:pt x="319113" y="102379"/>
                </a:lnTo>
                <a:lnTo>
                  <a:pt x="364317" y="123147"/>
                </a:lnTo>
                <a:lnTo>
                  <a:pt x="409453" y="144014"/>
                </a:lnTo>
                <a:lnTo>
                  <a:pt x="454519" y="164979"/>
                </a:lnTo>
                <a:lnTo>
                  <a:pt x="499517" y="186042"/>
                </a:lnTo>
                <a:lnTo>
                  <a:pt x="544445" y="207203"/>
                </a:lnTo>
                <a:lnTo>
                  <a:pt x="440360" y="488242"/>
                </a:lnTo>
                <a:lnTo>
                  <a:pt x="442366" y="480299"/>
                </a:lnTo>
                <a:lnTo>
                  <a:pt x="397797" y="460532"/>
                </a:lnTo>
                <a:lnTo>
                  <a:pt x="353300" y="440658"/>
                </a:lnTo>
                <a:lnTo>
                  <a:pt x="308876" y="420679"/>
                </a:lnTo>
                <a:lnTo>
                  <a:pt x="264526" y="400593"/>
                </a:lnTo>
                <a:lnTo>
                  <a:pt x="220251" y="380402"/>
                </a:lnTo>
                <a:lnTo>
                  <a:pt x="176049" y="360104"/>
                </a:lnTo>
                <a:lnTo>
                  <a:pt x="131923" y="339701"/>
                </a:lnTo>
                <a:lnTo>
                  <a:pt x="87872" y="319192"/>
                </a:lnTo>
                <a:lnTo>
                  <a:pt x="43898" y="298577"/>
                </a:lnTo>
                <a:lnTo>
                  <a:pt x="0" y="277857"/>
                </a:lnTo>
                <a:close/>
              </a:path>
            </a:pathLst>
          </a:custGeom>
          <a:ln w="9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8" name="object 78"/>
          <p:cNvSpPr/>
          <p:nvPr/>
        </p:nvSpPr>
        <p:spPr>
          <a:xfrm>
            <a:off x="1785286" y="2530733"/>
            <a:ext cx="526733" cy="241459"/>
          </a:xfrm>
          <a:custGeom>
            <a:avLst/>
            <a:gdLst/>
            <a:ahLst/>
            <a:cxnLst/>
            <a:rect l="l" t="t" r="r" b="b"/>
            <a:pathLst>
              <a:path w="702310" h="321944">
                <a:moveTo>
                  <a:pt x="459727" y="280266"/>
                </a:moveTo>
                <a:lnTo>
                  <a:pt x="416229" y="300184"/>
                </a:lnTo>
                <a:lnTo>
                  <a:pt x="462481" y="321368"/>
                </a:lnTo>
                <a:lnTo>
                  <a:pt x="505979" y="301450"/>
                </a:lnTo>
                <a:lnTo>
                  <a:pt x="459727" y="280266"/>
                </a:lnTo>
                <a:close/>
              </a:path>
              <a:path w="702310" h="321944">
                <a:moveTo>
                  <a:pt x="524974" y="250377"/>
                </a:moveTo>
                <a:lnTo>
                  <a:pt x="481476" y="270307"/>
                </a:lnTo>
                <a:lnTo>
                  <a:pt x="527728" y="291480"/>
                </a:lnTo>
                <a:lnTo>
                  <a:pt x="571226" y="271561"/>
                </a:lnTo>
                <a:lnTo>
                  <a:pt x="524974" y="250377"/>
                </a:lnTo>
                <a:close/>
              </a:path>
              <a:path w="702310" h="321944">
                <a:moveTo>
                  <a:pt x="390356" y="248495"/>
                </a:moveTo>
                <a:lnTo>
                  <a:pt x="346858" y="268413"/>
                </a:lnTo>
                <a:lnTo>
                  <a:pt x="393110" y="289598"/>
                </a:lnTo>
                <a:lnTo>
                  <a:pt x="436608" y="269679"/>
                </a:lnTo>
                <a:lnTo>
                  <a:pt x="390356" y="248495"/>
                </a:lnTo>
                <a:close/>
              </a:path>
              <a:path w="702310" h="321944">
                <a:moveTo>
                  <a:pt x="590235" y="220500"/>
                </a:moveTo>
                <a:lnTo>
                  <a:pt x="546737" y="240418"/>
                </a:lnTo>
                <a:lnTo>
                  <a:pt x="592975" y="261602"/>
                </a:lnTo>
                <a:lnTo>
                  <a:pt x="636473" y="241684"/>
                </a:lnTo>
                <a:lnTo>
                  <a:pt x="590235" y="220500"/>
                </a:lnTo>
                <a:close/>
              </a:path>
              <a:path w="702310" h="321944">
                <a:moveTo>
                  <a:pt x="455603" y="218607"/>
                </a:moveTo>
                <a:lnTo>
                  <a:pt x="412105" y="238536"/>
                </a:lnTo>
                <a:lnTo>
                  <a:pt x="458357" y="259709"/>
                </a:lnTo>
                <a:lnTo>
                  <a:pt x="501855" y="239791"/>
                </a:lnTo>
                <a:lnTo>
                  <a:pt x="455603" y="218607"/>
                </a:lnTo>
                <a:close/>
              </a:path>
              <a:path w="702310" h="321944">
                <a:moveTo>
                  <a:pt x="182243" y="153184"/>
                </a:moveTo>
                <a:lnTo>
                  <a:pt x="138745" y="173102"/>
                </a:lnTo>
                <a:lnTo>
                  <a:pt x="323739" y="257827"/>
                </a:lnTo>
                <a:lnTo>
                  <a:pt x="367237" y="237909"/>
                </a:lnTo>
                <a:lnTo>
                  <a:pt x="182243" y="153184"/>
                </a:lnTo>
                <a:close/>
              </a:path>
              <a:path w="702310" h="321944">
                <a:moveTo>
                  <a:pt x="655482" y="190612"/>
                </a:moveTo>
                <a:lnTo>
                  <a:pt x="611984" y="210541"/>
                </a:lnTo>
                <a:lnTo>
                  <a:pt x="658222" y="231714"/>
                </a:lnTo>
                <a:lnTo>
                  <a:pt x="701734" y="211796"/>
                </a:lnTo>
                <a:lnTo>
                  <a:pt x="655482" y="190612"/>
                </a:lnTo>
                <a:close/>
              </a:path>
              <a:path w="702310" h="321944">
                <a:moveTo>
                  <a:pt x="520864" y="188729"/>
                </a:moveTo>
                <a:lnTo>
                  <a:pt x="477352" y="208648"/>
                </a:lnTo>
                <a:lnTo>
                  <a:pt x="523604" y="229832"/>
                </a:lnTo>
                <a:lnTo>
                  <a:pt x="567102" y="209914"/>
                </a:lnTo>
                <a:lnTo>
                  <a:pt x="520864" y="188729"/>
                </a:lnTo>
                <a:close/>
              </a:path>
              <a:path w="702310" h="321944">
                <a:moveTo>
                  <a:pt x="386232" y="186836"/>
                </a:moveTo>
                <a:lnTo>
                  <a:pt x="342734" y="206766"/>
                </a:lnTo>
                <a:lnTo>
                  <a:pt x="388986" y="227939"/>
                </a:lnTo>
                <a:lnTo>
                  <a:pt x="432484" y="208020"/>
                </a:lnTo>
                <a:lnTo>
                  <a:pt x="386232" y="186836"/>
                </a:lnTo>
                <a:close/>
              </a:path>
              <a:path w="702310" h="321944">
                <a:moveTo>
                  <a:pt x="586111" y="158841"/>
                </a:moveTo>
                <a:lnTo>
                  <a:pt x="542613" y="178770"/>
                </a:lnTo>
                <a:lnTo>
                  <a:pt x="588851" y="199943"/>
                </a:lnTo>
                <a:lnTo>
                  <a:pt x="632363" y="180025"/>
                </a:lnTo>
                <a:lnTo>
                  <a:pt x="586111" y="158841"/>
                </a:lnTo>
                <a:close/>
              </a:path>
              <a:path w="702310" h="321944">
                <a:moveTo>
                  <a:pt x="451493" y="156959"/>
                </a:moveTo>
                <a:lnTo>
                  <a:pt x="407981" y="176877"/>
                </a:lnTo>
                <a:lnTo>
                  <a:pt x="454233" y="198061"/>
                </a:lnTo>
                <a:lnTo>
                  <a:pt x="497731" y="178143"/>
                </a:lnTo>
                <a:lnTo>
                  <a:pt x="451493" y="156959"/>
                </a:lnTo>
                <a:close/>
              </a:path>
              <a:path w="702310" h="321944">
                <a:moveTo>
                  <a:pt x="316861" y="155077"/>
                </a:moveTo>
                <a:lnTo>
                  <a:pt x="273363" y="174995"/>
                </a:lnTo>
                <a:lnTo>
                  <a:pt x="319615" y="196168"/>
                </a:lnTo>
                <a:lnTo>
                  <a:pt x="363113" y="176250"/>
                </a:lnTo>
                <a:lnTo>
                  <a:pt x="316861" y="155077"/>
                </a:lnTo>
                <a:close/>
              </a:path>
              <a:path w="702310" h="321944">
                <a:moveTo>
                  <a:pt x="516740" y="127070"/>
                </a:moveTo>
                <a:lnTo>
                  <a:pt x="473242" y="147000"/>
                </a:lnTo>
                <a:lnTo>
                  <a:pt x="519494" y="168173"/>
                </a:lnTo>
                <a:lnTo>
                  <a:pt x="562992" y="148255"/>
                </a:lnTo>
                <a:lnTo>
                  <a:pt x="516740" y="127070"/>
                </a:lnTo>
                <a:close/>
              </a:path>
              <a:path w="702310" h="321944">
                <a:moveTo>
                  <a:pt x="382122" y="125188"/>
                </a:moveTo>
                <a:lnTo>
                  <a:pt x="338610" y="145107"/>
                </a:lnTo>
                <a:lnTo>
                  <a:pt x="384862" y="166291"/>
                </a:lnTo>
                <a:lnTo>
                  <a:pt x="428360" y="146372"/>
                </a:lnTo>
                <a:lnTo>
                  <a:pt x="382122" y="125188"/>
                </a:lnTo>
                <a:close/>
              </a:path>
              <a:path w="702310" h="321944">
                <a:moveTo>
                  <a:pt x="247490" y="123306"/>
                </a:moveTo>
                <a:lnTo>
                  <a:pt x="203992" y="143225"/>
                </a:lnTo>
                <a:lnTo>
                  <a:pt x="250244" y="164409"/>
                </a:lnTo>
                <a:lnTo>
                  <a:pt x="293742" y="144479"/>
                </a:lnTo>
                <a:lnTo>
                  <a:pt x="247490" y="123306"/>
                </a:lnTo>
                <a:close/>
              </a:path>
              <a:path w="702310" h="321944">
                <a:moveTo>
                  <a:pt x="112873" y="121413"/>
                </a:moveTo>
                <a:lnTo>
                  <a:pt x="69375" y="141331"/>
                </a:lnTo>
                <a:lnTo>
                  <a:pt x="115612" y="162515"/>
                </a:lnTo>
                <a:lnTo>
                  <a:pt x="159125" y="142597"/>
                </a:lnTo>
                <a:lnTo>
                  <a:pt x="112873" y="121413"/>
                </a:lnTo>
                <a:close/>
              </a:path>
              <a:path w="702310" h="321944">
                <a:moveTo>
                  <a:pt x="447369" y="95300"/>
                </a:moveTo>
                <a:lnTo>
                  <a:pt x="403871" y="115229"/>
                </a:lnTo>
                <a:lnTo>
                  <a:pt x="450123" y="136402"/>
                </a:lnTo>
                <a:lnTo>
                  <a:pt x="493621" y="116484"/>
                </a:lnTo>
                <a:lnTo>
                  <a:pt x="447369" y="95300"/>
                </a:lnTo>
                <a:close/>
              </a:path>
              <a:path w="702310" h="321944">
                <a:moveTo>
                  <a:pt x="312737" y="93418"/>
                </a:moveTo>
                <a:lnTo>
                  <a:pt x="269239" y="113336"/>
                </a:lnTo>
                <a:lnTo>
                  <a:pt x="315491" y="134520"/>
                </a:lnTo>
                <a:lnTo>
                  <a:pt x="358989" y="114602"/>
                </a:lnTo>
                <a:lnTo>
                  <a:pt x="312737" y="93418"/>
                </a:lnTo>
                <a:close/>
              </a:path>
              <a:path w="702310" h="321944">
                <a:moveTo>
                  <a:pt x="178120" y="91536"/>
                </a:moveTo>
                <a:lnTo>
                  <a:pt x="134622" y="111454"/>
                </a:lnTo>
                <a:lnTo>
                  <a:pt x="180874" y="132638"/>
                </a:lnTo>
                <a:lnTo>
                  <a:pt x="224371" y="112709"/>
                </a:lnTo>
                <a:lnTo>
                  <a:pt x="178120" y="91536"/>
                </a:lnTo>
                <a:close/>
              </a:path>
              <a:path w="702310" h="321944">
                <a:moveTo>
                  <a:pt x="43502" y="89643"/>
                </a:moveTo>
                <a:lnTo>
                  <a:pt x="0" y="109561"/>
                </a:lnTo>
                <a:lnTo>
                  <a:pt x="46242" y="130745"/>
                </a:lnTo>
                <a:lnTo>
                  <a:pt x="89754" y="110827"/>
                </a:lnTo>
                <a:lnTo>
                  <a:pt x="43502" y="89643"/>
                </a:lnTo>
                <a:close/>
              </a:path>
              <a:path w="702310" h="321944">
                <a:moveTo>
                  <a:pt x="377999" y="63529"/>
                </a:moveTo>
                <a:lnTo>
                  <a:pt x="334501" y="83459"/>
                </a:lnTo>
                <a:lnTo>
                  <a:pt x="380752" y="104632"/>
                </a:lnTo>
                <a:lnTo>
                  <a:pt x="424236" y="84713"/>
                </a:lnTo>
                <a:lnTo>
                  <a:pt x="377999" y="63529"/>
                </a:lnTo>
                <a:close/>
              </a:path>
              <a:path w="702310" h="321944">
                <a:moveTo>
                  <a:pt x="243367" y="61647"/>
                </a:moveTo>
                <a:lnTo>
                  <a:pt x="199869" y="81566"/>
                </a:lnTo>
                <a:lnTo>
                  <a:pt x="246120" y="102750"/>
                </a:lnTo>
                <a:lnTo>
                  <a:pt x="289618" y="82831"/>
                </a:lnTo>
                <a:lnTo>
                  <a:pt x="243367" y="61647"/>
                </a:lnTo>
                <a:close/>
              </a:path>
              <a:path w="702310" h="321944">
                <a:moveTo>
                  <a:pt x="108749" y="59765"/>
                </a:moveTo>
                <a:lnTo>
                  <a:pt x="65251" y="79684"/>
                </a:lnTo>
                <a:lnTo>
                  <a:pt x="111503" y="100868"/>
                </a:lnTo>
                <a:lnTo>
                  <a:pt x="155001" y="80938"/>
                </a:lnTo>
                <a:lnTo>
                  <a:pt x="108749" y="59765"/>
                </a:lnTo>
                <a:close/>
              </a:path>
              <a:path w="702310" h="321944">
                <a:moveTo>
                  <a:pt x="308628" y="31770"/>
                </a:moveTo>
                <a:lnTo>
                  <a:pt x="265130" y="51688"/>
                </a:lnTo>
                <a:lnTo>
                  <a:pt x="311382" y="72872"/>
                </a:lnTo>
                <a:lnTo>
                  <a:pt x="354865" y="52943"/>
                </a:lnTo>
                <a:lnTo>
                  <a:pt x="308628" y="31770"/>
                </a:lnTo>
                <a:close/>
              </a:path>
              <a:path w="702310" h="321944">
                <a:moveTo>
                  <a:pt x="173996" y="29877"/>
                </a:moveTo>
                <a:lnTo>
                  <a:pt x="130498" y="49795"/>
                </a:lnTo>
                <a:lnTo>
                  <a:pt x="176750" y="70979"/>
                </a:lnTo>
                <a:lnTo>
                  <a:pt x="220248" y="51061"/>
                </a:lnTo>
                <a:lnTo>
                  <a:pt x="173996" y="29877"/>
                </a:lnTo>
                <a:close/>
              </a:path>
              <a:path w="702310" h="321944">
                <a:moveTo>
                  <a:pt x="239257" y="0"/>
                </a:moveTo>
                <a:lnTo>
                  <a:pt x="195745" y="19918"/>
                </a:lnTo>
                <a:lnTo>
                  <a:pt x="242011" y="41102"/>
                </a:lnTo>
                <a:lnTo>
                  <a:pt x="285495" y="21172"/>
                </a:lnTo>
                <a:lnTo>
                  <a:pt x="239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9" name="object 79"/>
          <p:cNvSpPr/>
          <p:nvPr/>
        </p:nvSpPr>
        <p:spPr>
          <a:xfrm>
            <a:off x="1785286" y="2545672"/>
            <a:ext cx="526733" cy="232410"/>
          </a:xfrm>
          <a:custGeom>
            <a:avLst/>
            <a:gdLst/>
            <a:ahLst/>
            <a:cxnLst/>
            <a:rect l="l" t="t" r="r" b="b"/>
            <a:pathLst>
              <a:path w="702310" h="309880">
                <a:moveTo>
                  <a:pt x="195745" y="0"/>
                </a:moveTo>
                <a:lnTo>
                  <a:pt x="195745" y="7942"/>
                </a:lnTo>
                <a:lnTo>
                  <a:pt x="241997" y="29115"/>
                </a:lnTo>
                <a:lnTo>
                  <a:pt x="242011" y="21184"/>
                </a:lnTo>
                <a:lnTo>
                  <a:pt x="195745" y="0"/>
                </a:lnTo>
                <a:close/>
              </a:path>
              <a:path w="702310" h="309880">
                <a:moveTo>
                  <a:pt x="285495" y="1254"/>
                </a:moveTo>
                <a:lnTo>
                  <a:pt x="242011" y="21184"/>
                </a:lnTo>
                <a:lnTo>
                  <a:pt x="241997" y="29115"/>
                </a:lnTo>
                <a:lnTo>
                  <a:pt x="285495" y="9197"/>
                </a:lnTo>
                <a:lnTo>
                  <a:pt x="285495" y="1254"/>
                </a:lnTo>
                <a:close/>
              </a:path>
              <a:path w="702310" h="309880">
                <a:moveTo>
                  <a:pt x="265130" y="31770"/>
                </a:moveTo>
                <a:lnTo>
                  <a:pt x="265130" y="39713"/>
                </a:lnTo>
                <a:lnTo>
                  <a:pt x="311367" y="60886"/>
                </a:lnTo>
                <a:lnTo>
                  <a:pt x="311382" y="52954"/>
                </a:lnTo>
                <a:lnTo>
                  <a:pt x="265130" y="31770"/>
                </a:lnTo>
                <a:close/>
              </a:path>
              <a:path w="702310" h="309880">
                <a:moveTo>
                  <a:pt x="354865" y="33025"/>
                </a:moveTo>
                <a:lnTo>
                  <a:pt x="311382" y="52954"/>
                </a:lnTo>
                <a:lnTo>
                  <a:pt x="311367" y="60886"/>
                </a:lnTo>
                <a:lnTo>
                  <a:pt x="354865" y="40967"/>
                </a:lnTo>
                <a:lnTo>
                  <a:pt x="354865" y="33025"/>
                </a:lnTo>
                <a:close/>
              </a:path>
              <a:path w="702310" h="309880">
                <a:moveTo>
                  <a:pt x="334501" y="63541"/>
                </a:moveTo>
                <a:lnTo>
                  <a:pt x="334501" y="71483"/>
                </a:lnTo>
                <a:lnTo>
                  <a:pt x="380752" y="92656"/>
                </a:lnTo>
                <a:lnTo>
                  <a:pt x="380752" y="84713"/>
                </a:lnTo>
                <a:lnTo>
                  <a:pt x="334501" y="63541"/>
                </a:lnTo>
                <a:close/>
              </a:path>
              <a:path w="702310" h="309880">
                <a:moveTo>
                  <a:pt x="424236" y="64795"/>
                </a:moveTo>
                <a:lnTo>
                  <a:pt x="380752" y="84713"/>
                </a:lnTo>
                <a:lnTo>
                  <a:pt x="380752" y="92656"/>
                </a:lnTo>
                <a:lnTo>
                  <a:pt x="424236" y="72738"/>
                </a:lnTo>
                <a:lnTo>
                  <a:pt x="424236" y="64795"/>
                </a:lnTo>
                <a:close/>
              </a:path>
              <a:path w="702310" h="309880">
                <a:moveTo>
                  <a:pt x="403871" y="95311"/>
                </a:moveTo>
                <a:lnTo>
                  <a:pt x="403871" y="103243"/>
                </a:lnTo>
                <a:lnTo>
                  <a:pt x="450109" y="124420"/>
                </a:lnTo>
                <a:lnTo>
                  <a:pt x="450123" y="116484"/>
                </a:lnTo>
                <a:lnTo>
                  <a:pt x="403871" y="95311"/>
                </a:lnTo>
                <a:close/>
              </a:path>
              <a:path w="702310" h="309880">
                <a:moveTo>
                  <a:pt x="493621" y="96566"/>
                </a:moveTo>
                <a:lnTo>
                  <a:pt x="450123" y="116484"/>
                </a:lnTo>
                <a:lnTo>
                  <a:pt x="450123" y="124420"/>
                </a:lnTo>
                <a:lnTo>
                  <a:pt x="493621" y="104508"/>
                </a:lnTo>
                <a:lnTo>
                  <a:pt x="493621" y="96566"/>
                </a:lnTo>
                <a:close/>
              </a:path>
              <a:path w="702310" h="309880">
                <a:moveTo>
                  <a:pt x="473242" y="127082"/>
                </a:moveTo>
                <a:lnTo>
                  <a:pt x="473242" y="135013"/>
                </a:lnTo>
                <a:lnTo>
                  <a:pt x="519480" y="156197"/>
                </a:lnTo>
                <a:lnTo>
                  <a:pt x="519494" y="148255"/>
                </a:lnTo>
                <a:lnTo>
                  <a:pt x="473242" y="127082"/>
                </a:lnTo>
                <a:close/>
              </a:path>
              <a:path w="702310" h="309880">
                <a:moveTo>
                  <a:pt x="562992" y="128336"/>
                </a:moveTo>
                <a:lnTo>
                  <a:pt x="519494" y="148255"/>
                </a:lnTo>
                <a:lnTo>
                  <a:pt x="519480" y="156197"/>
                </a:lnTo>
                <a:lnTo>
                  <a:pt x="562992" y="136279"/>
                </a:lnTo>
                <a:lnTo>
                  <a:pt x="562992" y="128336"/>
                </a:lnTo>
                <a:close/>
              </a:path>
              <a:path w="702310" h="309880">
                <a:moveTo>
                  <a:pt x="542613" y="158852"/>
                </a:moveTo>
                <a:lnTo>
                  <a:pt x="542613" y="166784"/>
                </a:lnTo>
                <a:lnTo>
                  <a:pt x="588851" y="187968"/>
                </a:lnTo>
                <a:lnTo>
                  <a:pt x="588851" y="180025"/>
                </a:lnTo>
                <a:lnTo>
                  <a:pt x="542613" y="158852"/>
                </a:lnTo>
                <a:close/>
              </a:path>
              <a:path w="702310" h="309880">
                <a:moveTo>
                  <a:pt x="632363" y="160107"/>
                </a:moveTo>
                <a:lnTo>
                  <a:pt x="588851" y="180025"/>
                </a:lnTo>
                <a:lnTo>
                  <a:pt x="588851" y="187968"/>
                </a:lnTo>
                <a:lnTo>
                  <a:pt x="632363" y="168050"/>
                </a:lnTo>
                <a:lnTo>
                  <a:pt x="632363" y="160107"/>
                </a:lnTo>
                <a:close/>
              </a:path>
              <a:path w="702310" h="309880">
                <a:moveTo>
                  <a:pt x="701734" y="191877"/>
                </a:moveTo>
                <a:lnTo>
                  <a:pt x="658222" y="211796"/>
                </a:lnTo>
                <a:lnTo>
                  <a:pt x="658236" y="219732"/>
                </a:lnTo>
                <a:lnTo>
                  <a:pt x="701734" y="199820"/>
                </a:lnTo>
                <a:lnTo>
                  <a:pt x="701734" y="191877"/>
                </a:lnTo>
                <a:close/>
              </a:path>
              <a:path w="702310" h="309880">
                <a:moveTo>
                  <a:pt x="611984" y="190623"/>
                </a:moveTo>
                <a:lnTo>
                  <a:pt x="611984" y="198554"/>
                </a:lnTo>
                <a:lnTo>
                  <a:pt x="658222" y="219732"/>
                </a:lnTo>
                <a:lnTo>
                  <a:pt x="658222" y="211796"/>
                </a:lnTo>
                <a:lnTo>
                  <a:pt x="611984" y="190623"/>
                </a:lnTo>
                <a:close/>
              </a:path>
              <a:path w="702310" h="309880">
                <a:moveTo>
                  <a:pt x="130498" y="29877"/>
                </a:moveTo>
                <a:lnTo>
                  <a:pt x="130498" y="37819"/>
                </a:lnTo>
                <a:lnTo>
                  <a:pt x="176750" y="59004"/>
                </a:lnTo>
                <a:lnTo>
                  <a:pt x="176750" y="51061"/>
                </a:lnTo>
                <a:lnTo>
                  <a:pt x="130498" y="29877"/>
                </a:lnTo>
                <a:close/>
              </a:path>
              <a:path w="702310" h="309880">
                <a:moveTo>
                  <a:pt x="220248" y="31143"/>
                </a:moveTo>
                <a:lnTo>
                  <a:pt x="176750" y="51061"/>
                </a:lnTo>
                <a:lnTo>
                  <a:pt x="176750" y="59004"/>
                </a:lnTo>
                <a:lnTo>
                  <a:pt x="220248" y="39074"/>
                </a:lnTo>
                <a:lnTo>
                  <a:pt x="220248" y="31143"/>
                </a:lnTo>
                <a:close/>
              </a:path>
              <a:path w="702310" h="309880">
                <a:moveTo>
                  <a:pt x="199869" y="61647"/>
                </a:moveTo>
                <a:lnTo>
                  <a:pt x="199869" y="69590"/>
                </a:lnTo>
                <a:lnTo>
                  <a:pt x="246120" y="90774"/>
                </a:lnTo>
                <a:lnTo>
                  <a:pt x="246120" y="82831"/>
                </a:lnTo>
                <a:lnTo>
                  <a:pt x="199869" y="61647"/>
                </a:lnTo>
                <a:close/>
              </a:path>
              <a:path w="702310" h="309880">
                <a:moveTo>
                  <a:pt x="289618" y="62913"/>
                </a:moveTo>
                <a:lnTo>
                  <a:pt x="246120" y="82831"/>
                </a:lnTo>
                <a:lnTo>
                  <a:pt x="246120" y="90774"/>
                </a:lnTo>
                <a:lnTo>
                  <a:pt x="289618" y="70845"/>
                </a:lnTo>
                <a:lnTo>
                  <a:pt x="289618" y="62913"/>
                </a:lnTo>
                <a:close/>
              </a:path>
              <a:path w="702310" h="309880">
                <a:moveTo>
                  <a:pt x="269239" y="93418"/>
                </a:moveTo>
                <a:lnTo>
                  <a:pt x="269239" y="101361"/>
                </a:lnTo>
                <a:lnTo>
                  <a:pt x="315491" y="122545"/>
                </a:lnTo>
                <a:lnTo>
                  <a:pt x="315491" y="114602"/>
                </a:lnTo>
                <a:lnTo>
                  <a:pt x="269239" y="93418"/>
                </a:lnTo>
                <a:close/>
              </a:path>
              <a:path w="702310" h="309880">
                <a:moveTo>
                  <a:pt x="358989" y="94684"/>
                </a:moveTo>
                <a:lnTo>
                  <a:pt x="315491" y="114602"/>
                </a:lnTo>
                <a:lnTo>
                  <a:pt x="315491" y="122545"/>
                </a:lnTo>
                <a:lnTo>
                  <a:pt x="358989" y="102615"/>
                </a:lnTo>
                <a:lnTo>
                  <a:pt x="358989" y="94684"/>
                </a:lnTo>
                <a:close/>
              </a:path>
              <a:path w="702310" h="309880">
                <a:moveTo>
                  <a:pt x="338610" y="125188"/>
                </a:moveTo>
                <a:lnTo>
                  <a:pt x="338610" y="133131"/>
                </a:lnTo>
                <a:lnTo>
                  <a:pt x="384862" y="154315"/>
                </a:lnTo>
                <a:lnTo>
                  <a:pt x="384862" y="146372"/>
                </a:lnTo>
                <a:lnTo>
                  <a:pt x="338610" y="125188"/>
                </a:lnTo>
                <a:close/>
              </a:path>
              <a:path w="702310" h="309880">
                <a:moveTo>
                  <a:pt x="428360" y="126454"/>
                </a:moveTo>
                <a:lnTo>
                  <a:pt x="384862" y="146372"/>
                </a:lnTo>
                <a:lnTo>
                  <a:pt x="384862" y="154315"/>
                </a:lnTo>
                <a:lnTo>
                  <a:pt x="428360" y="134386"/>
                </a:lnTo>
                <a:lnTo>
                  <a:pt x="428360" y="126454"/>
                </a:lnTo>
                <a:close/>
              </a:path>
              <a:path w="702310" h="309880">
                <a:moveTo>
                  <a:pt x="407981" y="156959"/>
                </a:moveTo>
                <a:lnTo>
                  <a:pt x="407981" y="164902"/>
                </a:lnTo>
                <a:lnTo>
                  <a:pt x="454233" y="186086"/>
                </a:lnTo>
                <a:lnTo>
                  <a:pt x="454233" y="178143"/>
                </a:lnTo>
                <a:lnTo>
                  <a:pt x="407981" y="156959"/>
                </a:lnTo>
                <a:close/>
              </a:path>
              <a:path w="702310" h="309880">
                <a:moveTo>
                  <a:pt x="497731" y="158225"/>
                </a:moveTo>
                <a:lnTo>
                  <a:pt x="454233" y="178143"/>
                </a:lnTo>
                <a:lnTo>
                  <a:pt x="454233" y="186086"/>
                </a:lnTo>
                <a:lnTo>
                  <a:pt x="497731" y="166156"/>
                </a:lnTo>
                <a:lnTo>
                  <a:pt x="497731" y="158225"/>
                </a:lnTo>
                <a:close/>
              </a:path>
              <a:path w="702310" h="309880">
                <a:moveTo>
                  <a:pt x="477352" y="188729"/>
                </a:moveTo>
                <a:lnTo>
                  <a:pt x="477352" y="196672"/>
                </a:lnTo>
                <a:lnTo>
                  <a:pt x="523604" y="217856"/>
                </a:lnTo>
                <a:lnTo>
                  <a:pt x="523604" y="209914"/>
                </a:lnTo>
                <a:lnTo>
                  <a:pt x="477352" y="188729"/>
                </a:lnTo>
                <a:close/>
              </a:path>
              <a:path w="702310" h="309880">
                <a:moveTo>
                  <a:pt x="567102" y="189995"/>
                </a:moveTo>
                <a:lnTo>
                  <a:pt x="523604" y="209914"/>
                </a:lnTo>
                <a:lnTo>
                  <a:pt x="523604" y="217856"/>
                </a:lnTo>
                <a:lnTo>
                  <a:pt x="567102" y="197927"/>
                </a:lnTo>
                <a:lnTo>
                  <a:pt x="567102" y="189995"/>
                </a:lnTo>
                <a:close/>
              </a:path>
              <a:path w="702310" h="309880">
                <a:moveTo>
                  <a:pt x="546737" y="220500"/>
                </a:moveTo>
                <a:lnTo>
                  <a:pt x="546737" y="228443"/>
                </a:lnTo>
                <a:lnTo>
                  <a:pt x="592975" y="249627"/>
                </a:lnTo>
                <a:lnTo>
                  <a:pt x="592975" y="241684"/>
                </a:lnTo>
                <a:lnTo>
                  <a:pt x="546737" y="220500"/>
                </a:lnTo>
                <a:close/>
              </a:path>
              <a:path w="702310" h="309880">
                <a:moveTo>
                  <a:pt x="636473" y="221766"/>
                </a:moveTo>
                <a:lnTo>
                  <a:pt x="592975" y="241684"/>
                </a:lnTo>
                <a:lnTo>
                  <a:pt x="592975" y="249627"/>
                </a:lnTo>
                <a:lnTo>
                  <a:pt x="636487" y="229697"/>
                </a:lnTo>
                <a:lnTo>
                  <a:pt x="636473" y="221766"/>
                </a:lnTo>
                <a:close/>
              </a:path>
              <a:path w="702310" h="309880">
                <a:moveTo>
                  <a:pt x="65251" y="59765"/>
                </a:moveTo>
                <a:lnTo>
                  <a:pt x="65251" y="67708"/>
                </a:lnTo>
                <a:lnTo>
                  <a:pt x="111503" y="88881"/>
                </a:lnTo>
                <a:lnTo>
                  <a:pt x="111503" y="80949"/>
                </a:lnTo>
                <a:lnTo>
                  <a:pt x="65251" y="59765"/>
                </a:lnTo>
                <a:close/>
              </a:path>
              <a:path w="702310" h="309880">
                <a:moveTo>
                  <a:pt x="155001" y="61020"/>
                </a:moveTo>
                <a:lnTo>
                  <a:pt x="111503" y="80949"/>
                </a:lnTo>
                <a:lnTo>
                  <a:pt x="111503" y="88881"/>
                </a:lnTo>
                <a:lnTo>
                  <a:pt x="155001" y="68963"/>
                </a:lnTo>
                <a:lnTo>
                  <a:pt x="155001" y="61020"/>
                </a:lnTo>
                <a:close/>
              </a:path>
              <a:path w="702310" h="309880">
                <a:moveTo>
                  <a:pt x="134622" y="91536"/>
                </a:moveTo>
                <a:lnTo>
                  <a:pt x="134622" y="99478"/>
                </a:lnTo>
                <a:lnTo>
                  <a:pt x="180874" y="120651"/>
                </a:lnTo>
                <a:lnTo>
                  <a:pt x="180874" y="112720"/>
                </a:lnTo>
                <a:lnTo>
                  <a:pt x="134622" y="91536"/>
                </a:lnTo>
                <a:close/>
              </a:path>
              <a:path w="702310" h="309880">
                <a:moveTo>
                  <a:pt x="224371" y="92791"/>
                </a:moveTo>
                <a:lnTo>
                  <a:pt x="180874" y="112720"/>
                </a:lnTo>
                <a:lnTo>
                  <a:pt x="180874" y="120651"/>
                </a:lnTo>
                <a:lnTo>
                  <a:pt x="224371" y="100733"/>
                </a:lnTo>
                <a:lnTo>
                  <a:pt x="224371" y="92791"/>
                </a:lnTo>
                <a:close/>
              </a:path>
              <a:path w="702310" h="309880">
                <a:moveTo>
                  <a:pt x="203992" y="123306"/>
                </a:moveTo>
                <a:lnTo>
                  <a:pt x="203992" y="131249"/>
                </a:lnTo>
                <a:lnTo>
                  <a:pt x="250244" y="152422"/>
                </a:lnTo>
                <a:lnTo>
                  <a:pt x="250244" y="144490"/>
                </a:lnTo>
                <a:lnTo>
                  <a:pt x="203992" y="123306"/>
                </a:lnTo>
                <a:close/>
              </a:path>
              <a:path w="702310" h="309880">
                <a:moveTo>
                  <a:pt x="293742" y="124561"/>
                </a:moveTo>
                <a:lnTo>
                  <a:pt x="250244" y="144490"/>
                </a:lnTo>
                <a:lnTo>
                  <a:pt x="250244" y="152422"/>
                </a:lnTo>
                <a:lnTo>
                  <a:pt x="293742" y="132504"/>
                </a:lnTo>
                <a:lnTo>
                  <a:pt x="293742" y="124561"/>
                </a:lnTo>
                <a:close/>
              </a:path>
              <a:path w="702310" h="309880">
                <a:moveTo>
                  <a:pt x="412105" y="218618"/>
                </a:moveTo>
                <a:lnTo>
                  <a:pt x="412105" y="226549"/>
                </a:lnTo>
                <a:lnTo>
                  <a:pt x="458357" y="247734"/>
                </a:lnTo>
                <a:lnTo>
                  <a:pt x="458357" y="239791"/>
                </a:lnTo>
                <a:lnTo>
                  <a:pt x="412105" y="218618"/>
                </a:lnTo>
                <a:close/>
              </a:path>
              <a:path w="702310" h="309880">
                <a:moveTo>
                  <a:pt x="501855" y="219873"/>
                </a:moveTo>
                <a:lnTo>
                  <a:pt x="458357" y="239791"/>
                </a:lnTo>
                <a:lnTo>
                  <a:pt x="458357" y="247734"/>
                </a:lnTo>
                <a:lnTo>
                  <a:pt x="501855" y="227815"/>
                </a:lnTo>
                <a:lnTo>
                  <a:pt x="501855" y="219873"/>
                </a:lnTo>
                <a:close/>
              </a:path>
              <a:path w="702310" h="309880">
                <a:moveTo>
                  <a:pt x="138745" y="153184"/>
                </a:moveTo>
                <a:lnTo>
                  <a:pt x="138745" y="161126"/>
                </a:lnTo>
                <a:lnTo>
                  <a:pt x="323739" y="245851"/>
                </a:lnTo>
                <a:lnTo>
                  <a:pt x="323739" y="237909"/>
                </a:lnTo>
                <a:lnTo>
                  <a:pt x="138745" y="153184"/>
                </a:lnTo>
                <a:close/>
              </a:path>
              <a:path w="702310" h="309880">
                <a:moveTo>
                  <a:pt x="367237" y="217991"/>
                </a:moveTo>
                <a:lnTo>
                  <a:pt x="323739" y="237909"/>
                </a:lnTo>
                <a:lnTo>
                  <a:pt x="323739" y="245851"/>
                </a:lnTo>
                <a:lnTo>
                  <a:pt x="367237" y="225922"/>
                </a:lnTo>
                <a:lnTo>
                  <a:pt x="367237" y="217991"/>
                </a:lnTo>
                <a:close/>
              </a:path>
              <a:path w="702310" h="309880">
                <a:moveTo>
                  <a:pt x="342734" y="186847"/>
                </a:moveTo>
                <a:lnTo>
                  <a:pt x="342734" y="194779"/>
                </a:lnTo>
                <a:lnTo>
                  <a:pt x="388986" y="215963"/>
                </a:lnTo>
                <a:lnTo>
                  <a:pt x="388986" y="208020"/>
                </a:lnTo>
                <a:lnTo>
                  <a:pt x="342734" y="186847"/>
                </a:lnTo>
                <a:close/>
              </a:path>
              <a:path w="702310" h="309880">
                <a:moveTo>
                  <a:pt x="432484" y="188102"/>
                </a:moveTo>
                <a:lnTo>
                  <a:pt x="388986" y="208020"/>
                </a:lnTo>
                <a:lnTo>
                  <a:pt x="388986" y="215963"/>
                </a:lnTo>
                <a:lnTo>
                  <a:pt x="432484" y="196045"/>
                </a:lnTo>
                <a:lnTo>
                  <a:pt x="432484" y="188102"/>
                </a:lnTo>
                <a:close/>
              </a:path>
              <a:path w="702310" h="309880">
                <a:moveTo>
                  <a:pt x="273363" y="155077"/>
                </a:moveTo>
                <a:lnTo>
                  <a:pt x="273363" y="163020"/>
                </a:lnTo>
                <a:lnTo>
                  <a:pt x="319615" y="184192"/>
                </a:lnTo>
                <a:lnTo>
                  <a:pt x="319615" y="176250"/>
                </a:lnTo>
                <a:lnTo>
                  <a:pt x="273363" y="155077"/>
                </a:lnTo>
                <a:close/>
              </a:path>
              <a:path w="702310" h="309880">
                <a:moveTo>
                  <a:pt x="363113" y="156332"/>
                </a:moveTo>
                <a:lnTo>
                  <a:pt x="319615" y="176250"/>
                </a:lnTo>
                <a:lnTo>
                  <a:pt x="319615" y="184192"/>
                </a:lnTo>
                <a:lnTo>
                  <a:pt x="363113" y="164274"/>
                </a:lnTo>
                <a:lnTo>
                  <a:pt x="363113" y="156332"/>
                </a:lnTo>
                <a:close/>
              </a:path>
              <a:path w="702310" h="309880">
                <a:moveTo>
                  <a:pt x="481476" y="250389"/>
                </a:moveTo>
                <a:lnTo>
                  <a:pt x="481476" y="258320"/>
                </a:lnTo>
                <a:lnTo>
                  <a:pt x="527728" y="279504"/>
                </a:lnTo>
                <a:lnTo>
                  <a:pt x="527728" y="271561"/>
                </a:lnTo>
                <a:lnTo>
                  <a:pt x="481476" y="250389"/>
                </a:lnTo>
                <a:close/>
              </a:path>
              <a:path w="702310" h="309880">
                <a:moveTo>
                  <a:pt x="571226" y="251643"/>
                </a:moveTo>
                <a:lnTo>
                  <a:pt x="527728" y="271561"/>
                </a:lnTo>
                <a:lnTo>
                  <a:pt x="527728" y="279504"/>
                </a:lnTo>
                <a:lnTo>
                  <a:pt x="571226" y="259586"/>
                </a:lnTo>
                <a:lnTo>
                  <a:pt x="571226" y="251643"/>
                </a:lnTo>
                <a:close/>
              </a:path>
              <a:path w="702310" h="309880">
                <a:moveTo>
                  <a:pt x="0" y="89643"/>
                </a:moveTo>
                <a:lnTo>
                  <a:pt x="0" y="97585"/>
                </a:lnTo>
                <a:lnTo>
                  <a:pt x="46242" y="118769"/>
                </a:lnTo>
                <a:lnTo>
                  <a:pt x="46242" y="110827"/>
                </a:lnTo>
                <a:lnTo>
                  <a:pt x="0" y="89643"/>
                </a:lnTo>
                <a:close/>
              </a:path>
              <a:path w="702310" h="309880">
                <a:moveTo>
                  <a:pt x="89754" y="90908"/>
                </a:moveTo>
                <a:lnTo>
                  <a:pt x="46242" y="110827"/>
                </a:lnTo>
                <a:lnTo>
                  <a:pt x="46242" y="118769"/>
                </a:lnTo>
                <a:lnTo>
                  <a:pt x="89754" y="98840"/>
                </a:lnTo>
                <a:lnTo>
                  <a:pt x="89754" y="90908"/>
                </a:lnTo>
                <a:close/>
              </a:path>
              <a:path w="702310" h="309880">
                <a:moveTo>
                  <a:pt x="69375" y="121413"/>
                </a:moveTo>
                <a:lnTo>
                  <a:pt x="69375" y="129356"/>
                </a:lnTo>
                <a:lnTo>
                  <a:pt x="115612" y="150540"/>
                </a:lnTo>
                <a:lnTo>
                  <a:pt x="115612" y="142597"/>
                </a:lnTo>
                <a:lnTo>
                  <a:pt x="69375" y="121413"/>
                </a:lnTo>
                <a:close/>
              </a:path>
              <a:path w="702310" h="309880">
                <a:moveTo>
                  <a:pt x="159125" y="122679"/>
                </a:moveTo>
                <a:lnTo>
                  <a:pt x="115612" y="142597"/>
                </a:lnTo>
                <a:lnTo>
                  <a:pt x="115612" y="150540"/>
                </a:lnTo>
                <a:lnTo>
                  <a:pt x="159125" y="130610"/>
                </a:lnTo>
                <a:lnTo>
                  <a:pt x="159125" y="122679"/>
                </a:lnTo>
                <a:close/>
              </a:path>
              <a:path w="702310" h="309880">
                <a:moveTo>
                  <a:pt x="346858" y="248495"/>
                </a:moveTo>
                <a:lnTo>
                  <a:pt x="346858" y="256438"/>
                </a:lnTo>
                <a:lnTo>
                  <a:pt x="393110" y="277622"/>
                </a:lnTo>
                <a:lnTo>
                  <a:pt x="393110" y="269679"/>
                </a:lnTo>
                <a:lnTo>
                  <a:pt x="346858" y="248495"/>
                </a:lnTo>
                <a:close/>
              </a:path>
              <a:path w="702310" h="309880">
                <a:moveTo>
                  <a:pt x="436608" y="249761"/>
                </a:moveTo>
                <a:lnTo>
                  <a:pt x="393110" y="269679"/>
                </a:lnTo>
                <a:lnTo>
                  <a:pt x="393110" y="277622"/>
                </a:lnTo>
                <a:lnTo>
                  <a:pt x="436608" y="257693"/>
                </a:lnTo>
                <a:lnTo>
                  <a:pt x="436608" y="249761"/>
                </a:lnTo>
                <a:close/>
              </a:path>
              <a:path w="702310" h="309880">
                <a:moveTo>
                  <a:pt x="416229" y="280266"/>
                </a:moveTo>
                <a:lnTo>
                  <a:pt x="416229" y="288208"/>
                </a:lnTo>
                <a:lnTo>
                  <a:pt x="462481" y="309393"/>
                </a:lnTo>
                <a:lnTo>
                  <a:pt x="462481" y="301450"/>
                </a:lnTo>
                <a:lnTo>
                  <a:pt x="416229" y="280266"/>
                </a:lnTo>
                <a:close/>
              </a:path>
              <a:path w="702310" h="309880">
                <a:moveTo>
                  <a:pt x="505979" y="281532"/>
                </a:moveTo>
                <a:lnTo>
                  <a:pt x="462481" y="301450"/>
                </a:lnTo>
                <a:lnTo>
                  <a:pt x="462481" y="309393"/>
                </a:lnTo>
                <a:lnTo>
                  <a:pt x="505979" y="289463"/>
                </a:lnTo>
                <a:lnTo>
                  <a:pt x="505979" y="2815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0" name="object 80"/>
          <p:cNvSpPr/>
          <p:nvPr/>
        </p:nvSpPr>
        <p:spPr>
          <a:xfrm>
            <a:off x="1730931" y="2266324"/>
            <a:ext cx="751046" cy="575310"/>
          </a:xfrm>
          <a:custGeom>
            <a:avLst/>
            <a:gdLst/>
            <a:ahLst/>
            <a:cxnLst/>
            <a:rect l="l" t="t" r="r" b="b"/>
            <a:pathLst>
              <a:path w="1001395" h="767080">
                <a:moveTo>
                  <a:pt x="515126" y="766622"/>
                </a:moveTo>
                <a:lnTo>
                  <a:pt x="860709" y="607841"/>
                </a:lnTo>
                <a:lnTo>
                  <a:pt x="1000821" y="234716"/>
                </a:lnTo>
                <a:lnTo>
                  <a:pt x="487827" y="0"/>
                </a:lnTo>
                <a:lnTo>
                  <a:pt x="443792" y="0"/>
                </a:lnTo>
                <a:lnTo>
                  <a:pt x="322266" y="325222"/>
                </a:lnTo>
                <a:lnTo>
                  <a:pt x="0" y="472883"/>
                </a:lnTo>
                <a:lnTo>
                  <a:pt x="0" y="528459"/>
                </a:lnTo>
                <a:lnTo>
                  <a:pt x="40191" y="558414"/>
                </a:lnTo>
                <a:lnTo>
                  <a:pt x="81926" y="586808"/>
                </a:lnTo>
                <a:lnTo>
                  <a:pt x="125135" y="613609"/>
                </a:lnTo>
                <a:lnTo>
                  <a:pt x="169743" y="638782"/>
                </a:lnTo>
                <a:lnTo>
                  <a:pt x="215679" y="662295"/>
                </a:lnTo>
                <a:lnTo>
                  <a:pt x="262870" y="684114"/>
                </a:lnTo>
                <a:lnTo>
                  <a:pt x="311244" y="704204"/>
                </a:lnTo>
                <a:lnTo>
                  <a:pt x="360730" y="722534"/>
                </a:lnTo>
                <a:lnTo>
                  <a:pt x="411253" y="739069"/>
                </a:lnTo>
                <a:lnTo>
                  <a:pt x="462743" y="753776"/>
                </a:lnTo>
                <a:lnTo>
                  <a:pt x="515126" y="766621"/>
                </a:lnTo>
              </a:path>
            </a:pathLst>
          </a:custGeom>
          <a:ln w="18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1" name="object 81"/>
          <p:cNvSpPr/>
          <p:nvPr/>
        </p:nvSpPr>
        <p:spPr>
          <a:xfrm>
            <a:off x="2108645" y="2718436"/>
            <a:ext cx="1704005" cy="414310"/>
          </a:xfrm>
          <a:custGeom>
            <a:avLst/>
            <a:gdLst/>
            <a:ahLst/>
            <a:cxnLst/>
            <a:rect l="l" t="t" r="r" b="b"/>
            <a:pathLst>
              <a:path w="2361565" h="657225">
                <a:moveTo>
                  <a:pt x="2149475" y="576961"/>
                </a:moveTo>
                <a:lnTo>
                  <a:pt x="2055241" y="496824"/>
                </a:lnTo>
                <a:lnTo>
                  <a:pt x="2049272" y="491617"/>
                </a:lnTo>
                <a:lnTo>
                  <a:pt x="2040255" y="492379"/>
                </a:lnTo>
                <a:lnTo>
                  <a:pt x="2029968" y="504444"/>
                </a:lnTo>
                <a:lnTo>
                  <a:pt x="2030730" y="513461"/>
                </a:lnTo>
                <a:lnTo>
                  <a:pt x="2072017" y="548589"/>
                </a:lnTo>
                <a:lnTo>
                  <a:pt x="5080" y="178181"/>
                </a:lnTo>
                <a:lnTo>
                  <a:pt x="0" y="206375"/>
                </a:lnTo>
                <a:lnTo>
                  <a:pt x="2066950" y="576783"/>
                </a:lnTo>
                <a:lnTo>
                  <a:pt x="2023491" y="592709"/>
                </a:lnTo>
                <a:lnTo>
                  <a:pt x="2015998" y="595376"/>
                </a:lnTo>
                <a:lnTo>
                  <a:pt x="2012188" y="603631"/>
                </a:lnTo>
                <a:lnTo>
                  <a:pt x="2014982" y="610997"/>
                </a:lnTo>
                <a:lnTo>
                  <a:pt x="2017649" y="618363"/>
                </a:lnTo>
                <a:lnTo>
                  <a:pt x="2025904" y="622173"/>
                </a:lnTo>
                <a:lnTo>
                  <a:pt x="2124494" y="586105"/>
                </a:lnTo>
                <a:lnTo>
                  <a:pt x="2149475" y="576961"/>
                </a:lnTo>
                <a:close/>
              </a:path>
              <a:path w="2361565" h="657225">
                <a:moveTo>
                  <a:pt x="2361184" y="657098"/>
                </a:moveTo>
                <a:lnTo>
                  <a:pt x="2360358" y="641223"/>
                </a:lnTo>
                <a:lnTo>
                  <a:pt x="2354834" y="533527"/>
                </a:lnTo>
                <a:lnTo>
                  <a:pt x="2354453" y="525653"/>
                </a:lnTo>
                <a:lnTo>
                  <a:pt x="2347722" y="519557"/>
                </a:lnTo>
                <a:lnTo>
                  <a:pt x="2339848" y="519938"/>
                </a:lnTo>
                <a:lnTo>
                  <a:pt x="2331974" y="520446"/>
                </a:lnTo>
                <a:lnTo>
                  <a:pt x="2325878" y="527050"/>
                </a:lnTo>
                <a:lnTo>
                  <a:pt x="2326386" y="535051"/>
                </a:lnTo>
                <a:lnTo>
                  <a:pt x="2328761" y="581482"/>
                </a:lnTo>
                <a:lnTo>
                  <a:pt x="1948434" y="0"/>
                </a:lnTo>
                <a:lnTo>
                  <a:pt x="1924558" y="15748"/>
                </a:lnTo>
                <a:lnTo>
                  <a:pt x="2304821" y="597014"/>
                </a:lnTo>
                <a:lnTo>
                  <a:pt x="2256282" y="572643"/>
                </a:lnTo>
                <a:lnTo>
                  <a:pt x="2247646" y="575564"/>
                </a:lnTo>
                <a:lnTo>
                  <a:pt x="2244090" y="582676"/>
                </a:lnTo>
                <a:lnTo>
                  <a:pt x="2240534" y="589661"/>
                </a:lnTo>
                <a:lnTo>
                  <a:pt x="2243455" y="598297"/>
                </a:lnTo>
                <a:lnTo>
                  <a:pt x="2361184" y="657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100" name="object 10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079117" y="2465452"/>
            <a:ext cx="283463" cy="285750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6048375" y="2414302"/>
            <a:ext cx="921068" cy="19421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Clients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25">
              <a:latin typeface="Arial MT"/>
              <a:cs typeface="Arial MT"/>
            </a:endParaRPr>
          </a:p>
          <a:p>
            <a:pPr marL="9525">
              <a:spcBef>
                <a:spcPts val="1304"/>
              </a:spcBef>
            </a:pPr>
            <a:r>
              <a:rPr sz="1800" dirty="0">
                <a:latin typeface="Arial MT"/>
                <a:cs typeface="Arial MT"/>
              </a:rPr>
              <a:t>Gat</a:t>
            </a:r>
            <a:r>
              <a:rPr sz="1800" spc="-4" dirty="0">
                <a:latin typeface="Arial MT"/>
                <a:cs typeface="Arial MT"/>
              </a:rPr>
              <a:t>e</a:t>
            </a:r>
            <a:r>
              <a:rPr sz="1800" spc="-11" dirty="0">
                <a:latin typeface="Arial MT"/>
                <a:cs typeface="Arial MT"/>
              </a:rPr>
              <a:t>w</a:t>
            </a:r>
            <a:r>
              <a:rPr sz="1800" spc="-4" dirty="0">
                <a:latin typeface="Arial MT"/>
                <a:cs typeface="Arial MT"/>
              </a:rPr>
              <a:t>ay</a:t>
            </a:r>
            <a:endParaRPr sz="1800">
              <a:latin typeface="Arial MT"/>
              <a:cs typeface="Arial MT"/>
            </a:endParaRPr>
          </a:p>
          <a:p>
            <a:pPr>
              <a:spcBef>
                <a:spcPts val="8"/>
              </a:spcBef>
            </a:pPr>
            <a:endParaRPr sz="2250">
              <a:latin typeface="Arial MT"/>
              <a:cs typeface="Arial MT"/>
            </a:endParaRPr>
          </a:p>
          <a:p>
            <a:pPr marL="9525" marR="5239"/>
            <a:r>
              <a:rPr sz="1800" spc="-8" dirty="0">
                <a:latin typeface="Arial MT"/>
                <a:cs typeface="Arial MT"/>
              </a:rPr>
              <a:t>Load </a:t>
            </a:r>
            <a:r>
              <a:rPr sz="1800" spc="-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nc</a:t>
            </a:r>
            <a:r>
              <a:rPr sz="1800" spc="-8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1E369FC-401B-A46C-BAA6-C495B568043A}"/>
              </a:ext>
            </a:extLst>
          </p:cNvPr>
          <p:cNvGrpSpPr/>
          <p:nvPr/>
        </p:nvGrpSpPr>
        <p:grpSpPr>
          <a:xfrm>
            <a:off x="4323254" y="2266324"/>
            <a:ext cx="751047" cy="575310"/>
            <a:chOff x="4323254" y="2266324"/>
            <a:chExt cx="751047" cy="575310"/>
          </a:xfrm>
        </p:grpSpPr>
        <p:pic>
          <p:nvPicPr>
            <p:cNvPr id="119" name="object 82">
              <a:extLst>
                <a:ext uri="{FF2B5EF4-FFF2-40B4-BE49-F238E27FC236}">
                  <a16:creationId xmlns:a16="http://schemas.microsoft.com/office/drawing/2014/main" id="{3554B6A5-0180-9914-F643-B8579E7AAC56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20" name="object 83">
              <a:extLst>
                <a:ext uri="{FF2B5EF4-FFF2-40B4-BE49-F238E27FC236}">
                  <a16:creationId xmlns:a16="http://schemas.microsoft.com/office/drawing/2014/main" id="{95D169E0-E812-C0EF-E2BB-0ACFDB7D61FD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1" name="object 84">
              <a:extLst>
                <a:ext uri="{FF2B5EF4-FFF2-40B4-BE49-F238E27FC236}">
                  <a16:creationId xmlns:a16="http://schemas.microsoft.com/office/drawing/2014/main" id="{EAFA7BB5-3092-C714-0235-681DF7F8E399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22" name="object 85">
              <a:extLst>
                <a:ext uri="{FF2B5EF4-FFF2-40B4-BE49-F238E27FC236}">
                  <a16:creationId xmlns:a16="http://schemas.microsoft.com/office/drawing/2014/main" id="{04CFD2F1-7B0A-68BB-CE72-9901CA821859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3" name="object 86">
              <a:extLst>
                <a:ext uri="{FF2B5EF4-FFF2-40B4-BE49-F238E27FC236}">
                  <a16:creationId xmlns:a16="http://schemas.microsoft.com/office/drawing/2014/main" id="{4B56F612-A9A8-929B-61D1-8BAC285E6B23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24" name="object 87">
              <a:extLst>
                <a:ext uri="{FF2B5EF4-FFF2-40B4-BE49-F238E27FC236}">
                  <a16:creationId xmlns:a16="http://schemas.microsoft.com/office/drawing/2014/main" id="{7DCACCF5-4F7E-FB34-2AB6-066040E912A8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5" name="object 88">
              <a:extLst>
                <a:ext uri="{FF2B5EF4-FFF2-40B4-BE49-F238E27FC236}">
                  <a16:creationId xmlns:a16="http://schemas.microsoft.com/office/drawing/2014/main" id="{4D7B79D5-5E2E-9085-2535-C339DE18E3DE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26" name="object 89">
              <a:extLst>
                <a:ext uri="{FF2B5EF4-FFF2-40B4-BE49-F238E27FC236}">
                  <a16:creationId xmlns:a16="http://schemas.microsoft.com/office/drawing/2014/main" id="{AEF32413-6A00-9513-228E-0E02D1728DC2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7" name="object 90">
              <a:extLst>
                <a:ext uri="{FF2B5EF4-FFF2-40B4-BE49-F238E27FC236}">
                  <a16:creationId xmlns:a16="http://schemas.microsoft.com/office/drawing/2014/main" id="{C0BCD78F-DC01-4F97-5B4F-63D23DC4648A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28" name="object 91">
              <a:extLst>
                <a:ext uri="{FF2B5EF4-FFF2-40B4-BE49-F238E27FC236}">
                  <a16:creationId xmlns:a16="http://schemas.microsoft.com/office/drawing/2014/main" id="{40248A30-EBF3-49DA-05E4-115E25F8CA17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29" name="object 92">
              <a:extLst>
                <a:ext uri="{FF2B5EF4-FFF2-40B4-BE49-F238E27FC236}">
                  <a16:creationId xmlns:a16="http://schemas.microsoft.com/office/drawing/2014/main" id="{14B42698-2017-80AA-CB8F-2B783B5623A3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0" name="object 93">
              <a:extLst>
                <a:ext uri="{FF2B5EF4-FFF2-40B4-BE49-F238E27FC236}">
                  <a16:creationId xmlns:a16="http://schemas.microsoft.com/office/drawing/2014/main" id="{67F881CB-9198-338C-12DC-4F993B73C7EB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1" name="object 94">
              <a:extLst>
                <a:ext uri="{FF2B5EF4-FFF2-40B4-BE49-F238E27FC236}">
                  <a16:creationId xmlns:a16="http://schemas.microsoft.com/office/drawing/2014/main" id="{5C2ABCD9-B105-6AEC-78EA-E81D42C6B0C2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32" name="object 96">
              <a:extLst>
                <a:ext uri="{FF2B5EF4-FFF2-40B4-BE49-F238E27FC236}">
                  <a16:creationId xmlns:a16="http://schemas.microsoft.com/office/drawing/2014/main" id="{A9C12A87-9C75-0005-AFB7-5B66E90B7196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3" name="object 97">
              <a:extLst>
                <a:ext uri="{FF2B5EF4-FFF2-40B4-BE49-F238E27FC236}">
                  <a16:creationId xmlns:a16="http://schemas.microsoft.com/office/drawing/2014/main" id="{E692A261-7680-62E3-0E60-A5BCE8D8D256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4" name="object 98">
              <a:extLst>
                <a:ext uri="{FF2B5EF4-FFF2-40B4-BE49-F238E27FC236}">
                  <a16:creationId xmlns:a16="http://schemas.microsoft.com/office/drawing/2014/main" id="{4BC37311-ED31-CDC6-12FD-68439A55BDA4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F93E548-3665-724E-0C50-B2D57CEA16BE}"/>
              </a:ext>
            </a:extLst>
          </p:cNvPr>
          <p:cNvGrpSpPr/>
          <p:nvPr/>
        </p:nvGrpSpPr>
        <p:grpSpPr>
          <a:xfrm>
            <a:off x="3124200" y="2167890"/>
            <a:ext cx="751047" cy="575310"/>
            <a:chOff x="4323254" y="2266324"/>
            <a:chExt cx="751047" cy="575310"/>
          </a:xfrm>
        </p:grpSpPr>
        <p:pic>
          <p:nvPicPr>
            <p:cNvPr id="136" name="object 82">
              <a:extLst>
                <a:ext uri="{FF2B5EF4-FFF2-40B4-BE49-F238E27FC236}">
                  <a16:creationId xmlns:a16="http://schemas.microsoft.com/office/drawing/2014/main" id="{21A8749E-B57A-D25C-2C7D-22F1933FEB2E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37" name="object 83">
              <a:extLst>
                <a:ext uri="{FF2B5EF4-FFF2-40B4-BE49-F238E27FC236}">
                  <a16:creationId xmlns:a16="http://schemas.microsoft.com/office/drawing/2014/main" id="{EADFC246-15AF-B6E5-9866-713F1AA248B0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8" name="object 84">
              <a:extLst>
                <a:ext uri="{FF2B5EF4-FFF2-40B4-BE49-F238E27FC236}">
                  <a16:creationId xmlns:a16="http://schemas.microsoft.com/office/drawing/2014/main" id="{552ABC17-871F-F3CB-9B24-A02018F307AE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39" name="object 85">
              <a:extLst>
                <a:ext uri="{FF2B5EF4-FFF2-40B4-BE49-F238E27FC236}">
                  <a16:creationId xmlns:a16="http://schemas.microsoft.com/office/drawing/2014/main" id="{FF56EBA5-87E9-F5F0-1450-038725731A98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0" name="object 86">
              <a:extLst>
                <a:ext uri="{FF2B5EF4-FFF2-40B4-BE49-F238E27FC236}">
                  <a16:creationId xmlns:a16="http://schemas.microsoft.com/office/drawing/2014/main" id="{E0929E1A-7DE5-7329-4C8D-505DD12CECDD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41" name="object 87">
              <a:extLst>
                <a:ext uri="{FF2B5EF4-FFF2-40B4-BE49-F238E27FC236}">
                  <a16:creationId xmlns:a16="http://schemas.microsoft.com/office/drawing/2014/main" id="{1519F9B9-1AD8-F205-1259-9051D101FADB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2" name="object 88">
              <a:extLst>
                <a:ext uri="{FF2B5EF4-FFF2-40B4-BE49-F238E27FC236}">
                  <a16:creationId xmlns:a16="http://schemas.microsoft.com/office/drawing/2014/main" id="{F6A089A2-B4E7-BE68-F733-41BEC46AE677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43" name="object 89">
              <a:extLst>
                <a:ext uri="{FF2B5EF4-FFF2-40B4-BE49-F238E27FC236}">
                  <a16:creationId xmlns:a16="http://schemas.microsoft.com/office/drawing/2014/main" id="{DD31A40D-BE3C-06A5-FEFD-9A542BD47858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4" name="object 90">
              <a:extLst>
                <a:ext uri="{FF2B5EF4-FFF2-40B4-BE49-F238E27FC236}">
                  <a16:creationId xmlns:a16="http://schemas.microsoft.com/office/drawing/2014/main" id="{60958955-4A01-03D3-1DD6-A377DCC5406C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45" name="object 91">
              <a:extLst>
                <a:ext uri="{FF2B5EF4-FFF2-40B4-BE49-F238E27FC236}">
                  <a16:creationId xmlns:a16="http://schemas.microsoft.com/office/drawing/2014/main" id="{4EDF142D-6A2D-75E2-E82C-8C86BC99DEE1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6" name="object 92">
              <a:extLst>
                <a:ext uri="{FF2B5EF4-FFF2-40B4-BE49-F238E27FC236}">
                  <a16:creationId xmlns:a16="http://schemas.microsoft.com/office/drawing/2014/main" id="{5F0C4D54-DCF0-87AA-9C46-BC4E88C37872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7" name="object 93">
              <a:extLst>
                <a:ext uri="{FF2B5EF4-FFF2-40B4-BE49-F238E27FC236}">
                  <a16:creationId xmlns:a16="http://schemas.microsoft.com/office/drawing/2014/main" id="{320E5524-1307-6D65-AEEB-59782CD13C24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8" name="object 94">
              <a:extLst>
                <a:ext uri="{FF2B5EF4-FFF2-40B4-BE49-F238E27FC236}">
                  <a16:creationId xmlns:a16="http://schemas.microsoft.com/office/drawing/2014/main" id="{8D5CBD0A-EF40-5CFC-B0FB-E2CB4B51AF2B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49" name="object 96">
              <a:extLst>
                <a:ext uri="{FF2B5EF4-FFF2-40B4-BE49-F238E27FC236}">
                  <a16:creationId xmlns:a16="http://schemas.microsoft.com/office/drawing/2014/main" id="{4B218F53-8BA0-D4DF-27B0-4219A4F1AE25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0" name="object 97">
              <a:extLst>
                <a:ext uri="{FF2B5EF4-FFF2-40B4-BE49-F238E27FC236}">
                  <a16:creationId xmlns:a16="http://schemas.microsoft.com/office/drawing/2014/main" id="{1B3358C1-3D1A-4240-1B6E-D3CF34417B92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1" name="object 98">
              <a:extLst>
                <a:ext uri="{FF2B5EF4-FFF2-40B4-BE49-F238E27FC236}">
                  <a16:creationId xmlns:a16="http://schemas.microsoft.com/office/drawing/2014/main" id="{7A21622B-B9CD-9C8C-4586-50B29792DCA0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253" name="object 9">
            <a:extLst>
              <a:ext uri="{FF2B5EF4-FFF2-40B4-BE49-F238E27FC236}">
                <a16:creationId xmlns:a16="http://schemas.microsoft.com/office/drawing/2014/main" id="{44EA689D-0CAE-3FA7-298A-52E197496A2E}"/>
              </a:ext>
            </a:extLst>
          </p:cNvPr>
          <p:cNvSpPr/>
          <p:nvPr/>
        </p:nvSpPr>
        <p:spPr>
          <a:xfrm flipH="1">
            <a:off x="4019892" y="2743201"/>
            <a:ext cx="387707" cy="451980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06C4F61-D498-17E5-5825-E7281E6A83F9}"/>
              </a:ext>
            </a:extLst>
          </p:cNvPr>
          <p:cNvGrpSpPr/>
          <p:nvPr/>
        </p:nvGrpSpPr>
        <p:grpSpPr>
          <a:xfrm>
            <a:off x="3276600" y="3751879"/>
            <a:ext cx="762000" cy="515321"/>
            <a:chOff x="3419727" y="3092973"/>
            <a:chExt cx="762000" cy="515321"/>
          </a:xfrm>
        </p:grpSpPr>
        <p:sp>
          <p:nvSpPr>
            <p:cNvPr id="224" name="object 38">
              <a:extLst>
                <a:ext uri="{FF2B5EF4-FFF2-40B4-BE49-F238E27FC236}">
                  <a16:creationId xmlns:a16="http://schemas.microsoft.com/office/drawing/2014/main" id="{1DB7DFEF-04FE-74CE-B1B4-229C6DA5B636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5" name="object 50">
              <a:extLst>
                <a:ext uri="{FF2B5EF4-FFF2-40B4-BE49-F238E27FC236}">
                  <a16:creationId xmlns:a16="http://schemas.microsoft.com/office/drawing/2014/main" id="{39675062-DCBD-998E-9235-04F483A88C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226" name="object 51">
              <a:extLst>
                <a:ext uri="{FF2B5EF4-FFF2-40B4-BE49-F238E27FC236}">
                  <a16:creationId xmlns:a16="http://schemas.microsoft.com/office/drawing/2014/main" id="{B02D1AC8-94E1-6323-5ED0-9EE36FB9D52F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7" name="object 54">
              <a:extLst>
                <a:ext uri="{FF2B5EF4-FFF2-40B4-BE49-F238E27FC236}">
                  <a16:creationId xmlns:a16="http://schemas.microsoft.com/office/drawing/2014/main" id="{74437169-9527-4F11-28B7-B041A2514F9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228" name="object 55">
              <a:extLst>
                <a:ext uri="{FF2B5EF4-FFF2-40B4-BE49-F238E27FC236}">
                  <a16:creationId xmlns:a16="http://schemas.microsoft.com/office/drawing/2014/main" id="{FB396FBE-3072-8590-1461-497609A66776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9" name="object 56">
              <a:extLst>
                <a:ext uri="{FF2B5EF4-FFF2-40B4-BE49-F238E27FC236}">
                  <a16:creationId xmlns:a16="http://schemas.microsoft.com/office/drawing/2014/main" id="{E61C4A5D-ED27-D3C6-789F-4381F9192D5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30" name="object 59">
              <a:extLst>
                <a:ext uri="{FF2B5EF4-FFF2-40B4-BE49-F238E27FC236}">
                  <a16:creationId xmlns:a16="http://schemas.microsoft.com/office/drawing/2014/main" id="{F9DA71FA-4F07-34F3-A6D8-0B2FFD50CFD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31" name="object 60">
              <a:extLst>
                <a:ext uri="{FF2B5EF4-FFF2-40B4-BE49-F238E27FC236}">
                  <a16:creationId xmlns:a16="http://schemas.microsoft.com/office/drawing/2014/main" id="{24DC2C51-9FC0-A5FF-C533-D38BB0C60BE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32" name="object 63">
              <a:extLst>
                <a:ext uri="{FF2B5EF4-FFF2-40B4-BE49-F238E27FC236}">
                  <a16:creationId xmlns:a16="http://schemas.microsoft.com/office/drawing/2014/main" id="{7E97254F-AFB6-70FD-A72A-79C052639B8A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755CA00-8FF6-45AA-B333-FA9DFF90840F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34" name="object 37">
                <a:extLst>
                  <a:ext uri="{FF2B5EF4-FFF2-40B4-BE49-F238E27FC236}">
                    <a16:creationId xmlns:a16="http://schemas.microsoft.com/office/drawing/2014/main" id="{A706492B-472A-092A-50CD-4184AF577ABE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29B5B88F-066B-EF3A-5768-CE4AF68BBA6A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36" name="object 39">
                  <a:extLst>
                    <a:ext uri="{FF2B5EF4-FFF2-40B4-BE49-F238E27FC236}">
                      <a16:creationId xmlns:a16="http://schemas.microsoft.com/office/drawing/2014/main" id="{26DF47EB-197E-24FC-0E61-1EE9019838F0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37" name="object 40">
                  <a:extLst>
                    <a:ext uri="{FF2B5EF4-FFF2-40B4-BE49-F238E27FC236}">
                      <a16:creationId xmlns:a16="http://schemas.microsoft.com/office/drawing/2014/main" id="{F8785289-2D2B-BBAA-3D0D-39E16D69742E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38" name="object 41">
                  <a:extLst>
                    <a:ext uri="{FF2B5EF4-FFF2-40B4-BE49-F238E27FC236}">
                      <a16:creationId xmlns:a16="http://schemas.microsoft.com/office/drawing/2014/main" id="{379287FA-AE09-1A7B-34A1-6C628B276FA1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39" name="object 42">
                  <a:extLst>
                    <a:ext uri="{FF2B5EF4-FFF2-40B4-BE49-F238E27FC236}">
                      <a16:creationId xmlns:a16="http://schemas.microsoft.com/office/drawing/2014/main" id="{D3A92FFA-180C-A8DF-530B-ECBBD61A938E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0" name="object 43">
                  <a:extLst>
                    <a:ext uri="{FF2B5EF4-FFF2-40B4-BE49-F238E27FC236}">
                      <a16:creationId xmlns:a16="http://schemas.microsoft.com/office/drawing/2014/main" id="{D970D4AA-7E44-71B6-BFA5-E703DD856053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41" name="object 44">
                  <a:extLst>
                    <a:ext uri="{FF2B5EF4-FFF2-40B4-BE49-F238E27FC236}">
                      <a16:creationId xmlns:a16="http://schemas.microsoft.com/office/drawing/2014/main" id="{D3304DC6-A68E-8D04-7A87-C7AC8338CC2C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2" name="object 45">
                  <a:extLst>
                    <a:ext uri="{FF2B5EF4-FFF2-40B4-BE49-F238E27FC236}">
                      <a16:creationId xmlns:a16="http://schemas.microsoft.com/office/drawing/2014/main" id="{A5F13652-2C48-0909-E92E-592DF1519E11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3" name="object 46">
                  <a:extLst>
                    <a:ext uri="{FF2B5EF4-FFF2-40B4-BE49-F238E27FC236}">
                      <a16:creationId xmlns:a16="http://schemas.microsoft.com/office/drawing/2014/main" id="{93410486-D410-19FF-3D76-F42738D76B8F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44" name="object 47">
                  <a:extLst>
                    <a:ext uri="{FF2B5EF4-FFF2-40B4-BE49-F238E27FC236}">
                      <a16:creationId xmlns:a16="http://schemas.microsoft.com/office/drawing/2014/main" id="{68F7B952-2F95-91EF-A1BB-F6F4404D30D0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45" name="object 48">
                  <a:extLst>
                    <a:ext uri="{FF2B5EF4-FFF2-40B4-BE49-F238E27FC236}">
                      <a16:creationId xmlns:a16="http://schemas.microsoft.com/office/drawing/2014/main" id="{0D247932-DA35-C630-773F-D7B5496E86D0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6" name="object 49">
                  <a:extLst>
                    <a:ext uri="{FF2B5EF4-FFF2-40B4-BE49-F238E27FC236}">
                      <a16:creationId xmlns:a16="http://schemas.microsoft.com/office/drawing/2014/main" id="{93A9FD17-728F-79D5-EDC3-61CE0FC5B7B6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47" name="object 52">
                  <a:extLst>
                    <a:ext uri="{FF2B5EF4-FFF2-40B4-BE49-F238E27FC236}">
                      <a16:creationId xmlns:a16="http://schemas.microsoft.com/office/drawing/2014/main" id="{343921E4-3863-754D-B596-067C26287A56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48" name="object 53">
                  <a:extLst>
                    <a:ext uri="{FF2B5EF4-FFF2-40B4-BE49-F238E27FC236}">
                      <a16:creationId xmlns:a16="http://schemas.microsoft.com/office/drawing/2014/main" id="{C51C580A-14DD-9F36-12F3-935014FC8A71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49" name="object 57">
                  <a:extLst>
                    <a:ext uri="{FF2B5EF4-FFF2-40B4-BE49-F238E27FC236}">
                      <a16:creationId xmlns:a16="http://schemas.microsoft.com/office/drawing/2014/main" id="{341DAFB5-6AF1-43EE-43F3-BB8EB778A17F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50" name="object 58">
                  <a:extLst>
                    <a:ext uri="{FF2B5EF4-FFF2-40B4-BE49-F238E27FC236}">
                      <a16:creationId xmlns:a16="http://schemas.microsoft.com/office/drawing/2014/main" id="{D291D4F8-7F6C-0AA7-0BEF-11969AD5473B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51" name="object 61">
                  <a:extLst>
                    <a:ext uri="{FF2B5EF4-FFF2-40B4-BE49-F238E27FC236}">
                      <a16:creationId xmlns:a16="http://schemas.microsoft.com/office/drawing/2014/main" id="{79BC4E39-27D2-2DF1-5E7C-BD0EB566CB50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52" name="object 62">
                  <a:extLst>
                    <a:ext uri="{FF2B5EF4-FFF2-40B4-BE49-F238E27FC236}">
                      <a16:creationId xmlns:a16="http://schemas.microsoft.com/office/drawing/2014/main" id="{B9B7C8DB-1D34-0815-9CEE-21D8777BE0ED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DC0F378-4DFB-1B1C-FE18-D2B0EB7F9F81}"/>
              </a:ext>
            </a:extLst>
          </p:cNvPr>
          <p:cNvCxnSpPr>
            <a:endCxn id="234" idx="0"/>
          </p:cNvCxnSpPr>
          <p:nvPr/>
        </p:nvCxnSpPr>
        <p:spPr bwMode="auto">
          <a:xfrm flipH="1">
            <a:off x="3657576" y="3542142"/>
            <a:ext cx="93079" cy="209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45D0A82-B840-21D5-F583-2FA637664D18}"/>
              </a:ext>
            </a:extLst>
          </p:cNvPr>
          <p:cNvGrpSpPr/>
          <p:nvPr/>
        </p:nvGrpSpPr>
        <p:grpSpPr>
          <a:xfrm>
            <a:off x="3303321" y="3041120"/>
            <a:ext cx="762000" cy="515321"/>
            <a:chOff x="3419727" y="3092973"/>
            <a:chExt cx="762000" cy="515321"/>
          </a:xfrm>
        </p:grpSpPr>
        <p:sp>
          <p:nvSpPr>
            <p:cNvPr id="194" name="object 38">
              <a:extLst>
                <a:ext uri="{FF2B5EF4-FFF2-40B4-BE49-F238E27FC236}">
                  <a16:creationId xmlns:a16="http://schemas.microsoft.com/office/drawing/2014/main" id="{232B2353-4CCF-F7EA-B36E-67EF00F4144D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5" name="object 50">
              <a:extLst>
                <a:ext uri="{FF2B5EF4-FFF2-40B4-BE49-F238E27FC236}">
                  <a16:creationId xmlns:a16="http://schemas.microsoft.com/office/drawing/2014/main" id="{8051364E-CBD9-7A03-A689-367C86543EF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196" name="object 51">
              <a:extLst>
                <a:ext uri="{FF2B5EF4-FFF2-40B4-BE49-F238E27FC236}">
                  <a16:creationId xmlns:a16="http://schemas.microsoft.com/office/drawing/2014/main" id="{5E9FDA72-AE6E-7B8F-BB8F-3909FCAA4B83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7" name="object 54">
              <a:extLst>
                <a:ext uri="{FF2B5EF4-FFF2-40B4-BE49-F238E27FC236}">
                  <a16:creationId xmlns:a16="http://schemas.microsoft.com/office/drawing/2014/main" id="{9CEABC3E-7361-AF13-07A0-375708BB59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198" name="object 55">
              <a:extLst>
                <a:ext uri="{FF2B5EF4-FFF2-40B4-BE49-F238E27FC236}">
                  <a16:creationId xmlns:a16="http://schemas.microsoft.com/office/drawing/2014/main" id="{7842D40C-C599-49ED-3AC4-CDC4F257DF72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9" name="object 56">
              <a:extLst>
                <a:ext uri="{FF2B5EF4-FFF2-40B4-BE49-F238E27FC236}">
                  <a16:creationId xmlns:a16="http://schemas.microsoft.com/office/drawing/2014/main" id="{62C0B518-455A-86F8-DCDE-2FBA7343ED6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00" name="object 59">
              <a:extLst>
                <a:ext uri="{FF2B5EF4-FFF2-40B4-BE49-F238E27FC236}">
                  <a16:creationId xmlns:a16="http://schemas.microsoft.com/office/drawing/2014/main" id="{0FED1BE4-0DCB-87B8-704C-D1EFCB6448A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01" name="object 60">
              <a:extLst>
                <a:ext uri="{FF2B5EF4-FFF2-40B4-BE49-F238E27FC236}">
                  <a16:creationId xmlns:a16="http://schemas.microsoft.com/office/drawing/2014/main" id="{A0FA48FA-D69D-99A1-3EE0-3585D3200C0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02" name="object 63">
              <a:extLst>
                <a:ext uri="{FF2B5EF4-FFF2-40B4-BE49-F238E27FC236}">
                  <a16:creationId xmlns:a16="http://schemas.microsoft.com/office/drawing/2014/main" id="{CA1F0183-DD0F-B022-1B93-B669983AE83C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4428FEE-2465-4361-FF51-7436B38315CD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04" name="object 37">
                <a:extLst>
                  <a:ext uri="{FF2B5EF4-FFF2-40B4-BE49-F238E27FC236}">
                    <a16:creationId xmlns:a16="http://schemas.microsoft.com/office/drawing/2014/main" id="{540D2A61-3E2E-4383-4124-20681F27C90A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FF42C2F-84CE-1A71-DF22-FFE7289C3EBD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06" name="object 39">
                  <a:extLst>
                    <a:ext uri="{FF2B5EF4-FFF2-40B4-BE49-F238E27FC236}">
                      <a16:creationId xmlns:a16="http://schemas.microsoft.com/office/drawing/2014/main" id="{D53903C1-7955-1C15-7F84-006741290B09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07" name="object 40">
                  <a:extLst>
                    <a:ext uri="{FF2B5EF4-FFF2-40B4-BE49-F238E27FC236}">
                      <a16:creationId xmlns:a16="http://schemas.microsoft.com/office/drawing/2014/main" id="{54DC24E5-92D9-5FFF-AD7A-1FD8B9A11E98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08" name="object 41">
                  <a:extLst>
                    <a:ext uri="{FF2B5EF4-FFF2-40B4-BE49-F238E27FC236}">
                      <a16:creationId xmlns:a16="http://schemas.microsoft.com/office/drawing/2014/main" id="{B1C72BC0-637D-3A53-89CE-980EAA3FB446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09" name="object 42">
                  <a:extLst>
                    <a:ext uri="{FF2B5EF4-FFF2-40B4-BE49-F238E27FC236}">
                      <a16:creationId xmlns:a16="http://schemas.microsoft.com/office/drawing/2014/main" id="{41E0CEAC-3C8A-60D9-7368-39B96ECEE287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0" name="object 43">
                  <a:extLst>
                    <a:ext uri="{FF2B5EF4-FFF2-40B4-BE49-F238E27FC236}">
                      <a16:creationId xmlns:a16="http://schemas.microsoft.com/office/drawing/2014/main" id="{FBF7616E-1713-9D35-A5E7-EFD323C3ABDE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11" name="object 44">
                  <a:extLst>
                    <a:ext uri="{FF2B5EF4-FFF2-40B4-BE49-F238E27FC236}">
                      <a16:creationId xmlns:a16="http://schemas.microsoft.com/office/drawing/2014/main" id="{CA708F94-7550-F0FF-EAC1-B2653B8D5254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2" name="object 45">
                  <a:extLst>
                    <a:ext uri="{FF2B5EF4-FFF2-40B4-BE49-F238E27FC236}">
                      <a16:creationId xmlns:a16="http://schemas.microsoft.com/office/drawing/2014/main" id="{1CE21173-3E93-D3DE-B922-D0A2A1C4595A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3" name="object 46">
                  <a:extLst>
                    <a:ext uri="{FF2B5EF4-FFF2-40B4-BE49-F238E27FC236}">
                      <a16:creationId xmlns:a16="http://schemas.microsoft.com/office/drawing/2014/main" id="{F5F4E97E-E144-9025-C1B1-536A8A3D5CB1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14" name="object 47">
                  <a:extLst>
                    <a:ext uri="{FF2B5EF4-FFF2-40B4-BE49-F238E27FC236}">
                      <a16:creationId xmlns:a16="http://schemas.microsoft.com/office/drawing/2014/main" id="{C9A603CC-0C3E-E812-BB7F-D0E5C42A8BB4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15" name="object 48">
                  <a:extLst>
                    <a:ext uri="{FF2B5EF4-FFF2-40B4-BE49-F238E27FC236}">
                      <a16:creationId xmlns:a16="http://schemas.microsoft.com/office/drawing/2014/main" id="{3D20EC8E-BDAC-980E-3079-AD1A72E10AA5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6" name="object 49">
                  <a:extLst>
                    <a:ext uri="{FF2B5EF4-FFF2-40B4-BE49-F238E27FC236}">
                      <a16:creationId xmlns:a16="http://schemas.microsoft.com/office/drawing/2014/main" id="{3443B681-349A-34B4-DF16-B89B450B349F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17" name="object 52">
                  <a:extLst>
                    <a:ext uri="{FF2B5EF4-FFF2-40B4-BE49-F238E27FC236}">
                      <a16:creationId xmlns:a16="http://schemas.microsoft.com/office/drawing/2014/main" id="{ACEA11DE-97AD-7D88-AE42-0EF8950E9468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18" name="object 53">
                  <a:extLst>
                    <a:ext uri="{FF2B5EF4-FFF2-40B4-BE49-F238E27FC236}">
                      <a16:creationId xmlns:a16="http://schemas.microsoft.com/office/drawing/2014/main" id="{55549877-0F8E-34B9-29F7-02A5FB9D6F2D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19" name="object 57">
                  <a:extLst>
                    <a:ext uri="{FF2B5EF4-FFF2-40B4-BE49-F238E27FC236}">
                      <a16:creationId xmlns:a16="http://schemas.microsoft.com/office/drawing/2014/main" id="{E93E7E94-0B1B-C1DC-EC17-A7FE12048338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20" name="object 58">
                  <a:extLst>
                    <a:ext uri="{FF2B5EF4-FFF2-40B4-BE49-F238E27FC236}">
                      <a16:creationId xmlns:a16="http://schemas.microsoft.com/office/drawing/2014/main" id="{1F201200-6228-D815-954C-83A0F146D2C3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21" name="object 61">
                  <a:extLst>
                    <a:ext uri="{FF2B5EF4-FFF2-40B4-BE49-F238E27FC236}">
                      <a16:creationId xmlns:a16="http://schemas.microsoft.com/office/drawing/2014/main" id="{70E1D491-2CDA-620C-2788-D0BE2DBC2895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22" name="object 62">
                  <a:extLst>
                    <a:ext uri="{FF2B5EF4-FFF2-40B4-BE49-F238E27FC236}">
                      <a16:creationId xmlns:a16="http://schemas.microsoft.com/office/drawing/2014/main" id="{2BD62F51-A2F9-B2AE-DB7D-A17606D97B67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872" y="810160"/>
            <a:ext cx="6234779" cy="900600"/>
          </a:xfrm>
          <a:prstGeom prst="rect">
            <a:avLst/>
          </a:prstGeo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29">
              <a:lnSpc>
                <a:spcPts val="3420"/>
              </a:lnSpc>
              <a:spcBef>
                <a:spcPts val="71"/>
              </a:spcBef>
            </a:pPr>
            <a:r>
              <a:rPr lang="en-US" spc="-26" dirty="0"/>
              <a:t>Message goes to gateway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48375" y="5090084"/>
            <a:ext cx="80676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S</a:t>
            </a:r>
            <a:r>
              <a:rPr sz="1800" spc="-11" dirty="0">
                <a:latin typeface="Arial MT"/>
                <a:cs typeface="Arial MT"/>
              </a:rPr>
              <a:t>e</a:t>
            </a:r>
            <a:r>
              <a:rPr sz="1800" spc="-4" dirty="0">
                <a:latin typeface="Arial MT"/>
                <a:cs typeface="Arial MT"/>
              </a:rPr>
              <a:t>rver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69898" y="4465701"/>
            <a:ext cx="880110" cy="12012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177540" y="4465701"/>
            <a:ext cx="880109" cy="120129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350580" y="3761708"/>
            <a:ext cx="1319689" cy="1304925"/>
          </a:xfrm>
          <a:custGeom>
            <a:avLst/>
            <a:gdLst/>
            <a:ahLst/>
            <a:cxnLst/>
            <a:rect l="l" t="t" r="r" b="b"/>
            <a:pathLst>
              <a:path w="1759585" h="1739900">
                <a:moveTo>
                  <a:pt x="1759458" y="828675"/>
                </a:moveTo>
                <a:lnTo>
                  <a:pt x="1757553" y="819912"/>
                </a:lnTo>
                <a:lnTo>
                  <a:pt x="1744218" y="811403"/>
                </a:lnTo>
                <a:lnTo>
                  <a:pt x="1735455" y="813308"/>
                </a:lnTo>
                <a:lnTo>
                  <a:pt x="1731137" y="819912"/>
                </a:lnTo>
                <a:lnTo>
                  <a:pt x="1706105" y="859091"/>
                </a:lnTo>
                <a:lnTo>
                  <a:pt x="1741043" y="1270"/>
                </a:lnTo>
                <a:lnTo>
                  <a:pt x="1712468" y="0"/>
                </a:lnTo>
                <a:lnTo>
                  <a:pt x="1698332" y="348297"/>
                </a:lnTo>
                <a:lnTo>
                  <a:pt x="1680337" y="326390"/>
                </a:lnTo>
                <a:lnTo>
                  <a:pt x="53263" y="1677136"/>
                </a:lnTo>
                <a:lnTo>
                  <a:pt x="69215" y="1633474"/>
                </a:lnTo>
                <a:lnTo>
                  <a:pt x="71882" y="1625981"/>
                </a:lnTo>
                <a:lnTo>
                  <a:pt x="68072" y="1617853"/>
                </a:lnTo>
                <a:lnTo>
                  <a:pt x="60706" y="1615186"/>
                </a:lnTo>
                <a:lnTo>
                  <a:pt x="53213" y="1612392"/>
                </a:lnTo>
                <a:lnTo>
                  <a:pt x="45085" y="1616202"/>
                </a:lnTo>
                <a:lnTo>
                  <a:pt x="42418" y="1623695"/>
                </a:lnTo>
                <a:lnTo>
                  <a:pt x="0" y="1739887"/>
                </a:lnTo>
                <a:lnTo>
                  <a:pt x="42748" y="1732775"/>
                </a:lnTo>
                <a:lnTo>
                  <a:pt x="129794" y="1718297"/>
                </a:lnTo>
                <a:lnTo>
                  <a:pt x="135001" y="1710944"/>
                </a:lnTo>
                <a:lnTo>
                  <a:pt x="132448" y="1695323"/>
                </a:lnTo>
                <a:lnTo>
                  <a:pt x="125095" y="1690116"/>
                </a:lnTo>
                <a:lnTo>
                  <a:pt x="71564" y="1698993"/>
                </a:lnTo>
                <a:lnTo>
                  <a:pt x="1698307" y="348640"/>
                </a:lnTo>
                <a:lnTo>
                  <a:pt x="1677644" y="858075"/>
                </a:lnTo>
                <a:lnTo>
                  <a:pt x="1652143" y="809879"/>
                </a:lnTo>
                <a:lnTo>
                  <a:pt x="1643507" y="807339"/>
                </a:lnTo>
                <a:lnTo>
                  <a:pt x="1629537" y="814705"/>
                </a:lnTo>
                <a:lnTo>
                  <a:pt x="1626997" y="823341"/>
                </a:lnTo>
                <a:lnTo>
                  <a:pt x="1688592" y="939673"/>
                </a:lnTo>
                <a:lnTo>
                  <a:pt x="1706372" y="911860"/>
                </a:lnTo>
                <a:lnTo>
                  <a:pt x="1755267" y="835406"/>
                </a:lnTo>
                <a:lnTo>
                  <a:pt x="1759458" y="82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8" name="object 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885182" y="4465701"/>
            <a:ext cx="880109" cy="120129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019892" y="3999536"/>
            <a:ext cx="1305917" cy="479215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4" name="object 6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17276" y="2442362"/>
            <a:ext cx="364271" cy="398929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2357376" y="2442361"/>
            <a:ext cx="124301" cy="244316"/>
          </a:xfrm>
          <a:custGeom>
            <a:avLst/>
            <a:gdLst/>
            <a:ahLst/>
            <a:cxnLst/>
            <a:rect l="l" t="t" r="r" b="b"/>
            <a:pathLst>
              <a:path w="165735" h="325755">
                <a:moveTo>
                  <a:pt x="0" y="325233"/>
                </a:moveTo>
                <a:lnTo>
                  <a:pt x="121525" y="0"/>
                </a:lnTo>
                <a:lnTo>
                  <a:pt x="165560" y="0"/>
                </a:lnTo>
                <a:lnTo>
                  <a:pt x="50474" y="301674"/>
                </a:lnTo>
                <a:lnTo>
                  <a:pt x="0" y="325233"/>
                </a:lnTo>
                <a:close/>
              </a:path>
            </a:pathLst>
          </a:custGeom>
          <a:ln w="9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62706" y="2266324"/>
            <a:ext cx="418841" cy="176037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2062706" y="2266324"/>
            <a:ext cx="419100" cy="176213"/>
          </a:xfrm>
          <a:custGeom>
            <a:avLst/>
            <a:gdLst/>
            <a:ahLst/>
            <a:cxnLst/>
            <a:rect l="l" t="t" r="r" b="b"/>
            <a:pathLst>
              <a:path w="558800" h="234950">
                <a:moveTo>
                  <a:pt x="0" y="1321"/>
                </a:moveTo>
                <a:lnTo>
                  <a:pt x="45461" y="0"/>
                </a:lnTo>
                <a:lnTo>
                  <a:pt x="402737" y="150193"/>
                </a:lnTo>
                <a:lnTo>
                  <a:pt x="558455" y="234716"/>
                </a:lnTo>
                <a:lnTo>
                  <a:pt x="514420" y="234716"/>
                </a:lnTo>
                <a:lnTo>
                  <a:pt x="467334" y="213961"/>
                </a:lnTo>
                <a:lnTo>
                  <a:pt x="420312" y="193113"/>
                </a:lnTo>
                <a:lnTo>
                  <a:pt x="373353" y="172172"/>
                </a:lnTo>
                <a:lnTo>
                  <a:pt x="326458" y="151138"/>
                </a:lnTo>
                <a:lnTo>
                  <a:pt x="279627" y="130011"/>
                </a:lnTo>
                <a:lnTo>
                  <a:pt x="232860" y="108793"/>
                </a:lnTo>
                <a:lnTo>
                  <a:pt x="186158" y="87482"/>
                </a:lnTo>
                <a:lnTo>
                  <a:pt x="139520" y="66079"/>
                </a:lnTo>
                <a:lnTo>
                  <a:pt x="92948" y="44585"/>
                </a:lnTo>
                <a:lnTo>
                  <a:pt x="46441" y="22999"/>
                </a:lnTo>
                <a:lnTo>
                  <a:pt x="0" y="1321"/>
                </a:lnTo>
                <a:close/>
              </a:path>
            </a:pathLst>
          </a:custGeom>
          <a:ln w="8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8" name="object 6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0931" y="2510241"/>
            <a:ext cx="626445" cy="286394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1730931" y="2510241"/>
            <a:ext cx="626745" cy="286703"/>
          </a:xfrm>
          <a:custGeom>
            <a:avLst/>
            <a:gdLst/>
            <a:ahLst/>
            <a:cxnLst/>
            <a:rect l="l" t="t" r="r" b="b"/>
            <a:pathLst>
              <a:path w="835660" h="382269">
                <a:moveTo>
                  <a:pt x="0" y="147661"/>
                </a:moveTo>
                <a:lnTo>
                  <a:pt x="322266" y="0"/>
                </a:lnTo>
                <a:lnTo>
                  <a:pt x="835260" y="234727"/>
                </a:lnTo>
                <a:lnTo>
                  <a:pt x="515423" y="381858"/>
                </a:lnTo>
                <a:lnTo>
                  <a:pt x="463931" y="367905"/>
                </a:lnTo>
                <a:lnTo>
                  <a:pt x="413213" y="352416"/>
                </a:lnTo>
                <a:lnTo>
                  <a:pt x="363322" y="335413"/>
                </a:lnTo>
                <a:lnTo>
                  <a:pt x="314307" y="316919"/>
                </a:lnTo>
                <a:lnTo>
                  <a:pt x="266219" y="296958"/>
                </a:lnTo>
                <a:lnTo>
                  <a:pt x="219108" y="275552"/>
                </a:lnTo>
                <a:lnTo>
                  <a:pt x="173026" y="252724"/>
                </a:lnTo>
                <a:lnTo>
                  <a:pt x="128024" y="228498"/>
                </a:lnTo>
                <a:lnTo>
                  <a:pt x="84151" y="202897"/>
                </a:lnTo>
                <a:lnTo>
                  <a:pt x="41460" y="175943"/>
                </a:lnTo>
                <a:lnTo>
                  <a:pt x="0" y="147661"/>
                </a:lnTo>
                <a:close/>
              </a:path>
            </a:pathLst>
          </a:custGeom>
          <a:ln w="8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0" name="object 7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972631" y="2266324"/>
            <a:ext cx="475889" cy="419961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1972631" y="2266324"/>
            <a:ext cx="476250" cy="420053"/>
          </a:xfrm>
          <a:custGeom>
            <a:avLst/>
            <a:gdLst/>
            <a:ahLst/>
            <a:cxnLst/>
            <a:rect l="l" t="t" r="r" b="b"/>
            <a:pathLst>
              <a:path w="635000" h="560069">
                <a:moveTo>
                  <a:pt x="513022" y="559961"/>
                </a:moveTo>
                <a:lnTo>
                  <a:pt x="466487" y="538476"/>
                </a:lnTo>
                <a:lnTo>
                  <a:pt x="419933" y="517020"/>
                </a:lnTo>
                <a:lnTo>
                  <a:pt x="373358" y="495594"/>
                </a:lnTo>
                <a:lnTo>
                  <a:pt x="326762" y="474197"/>
                </a:lnTo>
                <a:lnTo>
                  <a:pt x="280146" y="452829"/>
                </a:lnTo>
                <a:lnTo>
                  <a:pt x="233509" y="431490"/>
                </a:lnTo>
                <a:lnTo>
                  <a:pt x="186852" y="410181"/>
                </a:lnTo>
                <a:lnTo>
                  <a:pt x="140173" y="388900"/>
                </a:lnTo>
                <a:lnTo>
                  <a:pt x="93474" y="367649"/>
                </a:lnTo>
                <a:lnTo>
                  <a:pt x="46754" y="346426"/>
                </a:lnTo>
                <a:lnTo>
                  <a:pt x="14" y="325233"/>
                </a:lnTo>
                <a:lnTo>
                  <a:pt x="121525" y="0"/>
                </a:lnTo>
                <a:lnTo>
                  <a:pt x="634519" y="234716"/>
                </a:lnTo>
                <a:lnTo>
                  <a:pt x="512993" y="559950"/>
                </a:lnTo>
                <a:close/>
              </a:path>
            </a:pathLst>
          </a:custGeom>
          <a:ln w="8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2" name="object 7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30931" y="2620987"/>
            <a:ext cx="386567" cy="220304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1730930" y="2620987"/>
            <a:ext cx="386715" cy="220504"/>
          </a:xfrm>
          <a:custGeom>
            <a:avLst/>
            <a:gdLst/>
            <a:ahLst/>
            <a:cxnLst/>
            <a:rect l="l" t="t" r="r" b="b"/>
            <a:pathLst>
              <a:path w="515619" h="294005">
                <a:moveTo>
                  <a:pt x="0" y="55576"/>
                </a:moveTo>
                <a:lnTo>
                  <a:pt x="40062" y="85674"/>
                </a:lnTo>
                <a:lnTo>
                  <a:pt x="81704" y="114187"/>
                </a:lnTo>
                <a:lnTo>
                  <a:pt x="124848" y="141079"/>
                </a:lnTo>
                <a:lnTo>
                  <a:pt x="169421" y="166317"/>
                </a:lnTo>
                <a:lnTo>
                  <a:pt x="215348" y="189866"/>
                </a:lnTo>
                <a:lnTo>
                  <a:pt x="262552" y="211690"/>
                </a:lnTo>
                <a:lnTo>
                  <a:pt x="310961" y="231756"/>
                </a:lnTo>
                <a:lnTo>
                  <a:pt x="360497" y="250028"/>
                </a:lnTo>
                <a:lnTo>
                  <a:pt x="411087" y="266472"/>
                </a:lnTo>
                <a:lnTo>
                  <a:pt x="462656" y="281053"/>
                </a:lnTo>
                <a:lnTo>
                  <a:pt x="515127" y="293737"/>
                </a:lnTo>
                <a:lnTo>
                  <a:pt x="515424" y="234196"/>
                </a:lnTo>
                <a:lnTo>
                  <a:pt x="463067" y="221810"/>
                </a:lnTo>
                <a:lnTo>
                  <a:pt x="411589" y="207542"/>
                </a:lnTo>
                <a:lnTo>
                  <a:pt x="361063" y="191426"/>
                </a:lnTo>
                <a:lnTo>
                  <a:pt x="311563" y="173496"/>
                </a:lnTo>
                <a:lnTo>
                  <a:pt x="263163" y="153785"/>
                </a:lnTo>
                <a:lnTo>
                  <a:pt x="215937" y="132326"/>
                </a:lnTo>
                <a:lnTo>
                  <a:pt x="169959" y="109154"/>
                </a:lnTo>
                <a:lnTo>
                  <a:pt x="125303" y="84302"/>
                </a:lnTo>
                <a:lnTo>
                  <a:pt x="82041" y="57803"/>
                </a:lnTo>
                <a:lnTo>
                  <a:pt x="40250" y="29691"/>
                </a:lnTo>
                <a:lnTo>
                  <a:pt x="1" y="0"/>
                </a:lnTo>
                <a:lnTo>
                  <a:pt x="1" y="55576"/>
                </a:lnTo>
                <a:close/>
              </a:path>
            </a:pathLst>
          </a:custGeom>
          <a:ln w="8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4" name="object 74"/>
          <p:cNvSpPr/>
          <p:nvPr/>
        </p:nvSpPr>
        <p:spPr>
          <a:xfrm>
            <a:off x="2001155" y="2295000"/>
            <a:ext cx="340994" cy="366236"/>
          </a:xfrm>
          <a:custGeom>
            <a:avLst/>
            <a:gdLst/>
            <a:ahLst/>
            <a:cxnLst/>
            <a:rect l="l" t="t" r="r" b="b"/>
            <a:pathLst>
              <a:path w="454660" h="488314">
                <a:moveTo>
                  <a:pt x="106089" y="0"/>
                </a:moveTo>
                <a:lnTo>
                  <a:pt x="0" y="281028"/>
                </a:lnTo>
                <a:lnTo>
                  <a:pt x="454370" y="488242"/>
                </a:lnTo>
              </a:path>
            </a:pathLst>
          </a:custGeom>
          <a:ln w="9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5" name="object 75"/>
          <p:cNvSpPr/>
          <p:nvPr/>
        </p:nvSpPr>
        <p:spPr>
          <a:xfrm>
            <a:off x="2139265" y="2728162"/>
            <a:ext cx="166211" cy="102870"/>
          </a:xfrm>
          <a:custGeom>
            <a:avLst/>
            <a:gdLst/>
            <a:ahLst/>
            <a:cxnLst/>
            <a:rect l="l" t="t" r="r" b="b"/>
            <a:pathLst>
              <a:path w="221614" h="137160">
                <a:moveTo>
                  <a:pt x="221190" y="0"/>
                </a:moveTo>
                <a:lnTo>
                  <a:pt x="0" y="101617"/>
                </a:lnTo>
                <a:lnTo>
                  <a:pt x="0" y="136548"/>
                </a:lnTo>
              </a:path>
            </a:pathLst>
          </a:custGeom>
          <a:ln w="8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6" name="object 7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011662" y="2295001"/>
            <a:ext cx="408334" cy="366182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2011662" y="2295000"/>
            <a:ext cx="408623" cy="366236"/>
          </a:xfrm>
          <a:custGeom>
            <a:avLst/>
            <a:gdLst/>
            <a:ahLst/>
            <a:cxnLst/>
            <a:rect l="l" t="t" r="r" b="b"/>
            <a:pathLst>
              <a:path w="544830" h="488314">
                <a:moveTo>
                  <a:pt x="0" y="277857"/>
                </a:moveTo>
                <a:lnTo>
                  <a:pt x="102079" y="4761"/>
                </a:lnTo>
                <a:lnTo>
                  <a:pt x="92080" y="0"/>
                </a:lnTo>
                <a:lnTo>
                  <a:pt x="137611" y="20280"/>
                </a:lnTo>
                <a:lnTo>
                  <a:pt x="183089" y="40658"/>
                </a:lnTo>
                <a:lnTo>
                  <a:pt x="228499" y="61134"/>
                </a:lnTo>
                <a:lnTo>
                  <a:pt x="273840" y="81707"/>
                </a:lnTo>
                <a:lnTo>
                  <a:pt x="319113" y="102379"/>
                </a:lnTo>
                <a:lnTo>
                  <a:pt x="364317" y="123147"/>
                </a:lnTo>
                <a:lnTo>
                  <a:pt x="409453" y="144014"/>
                </a:lnTo>
                <a:lnTo>
                  <a:pt x="454519" y="164979"/>
                </a:lnTo>
                <a:lnTo>
                  <a:pt x="499517" y="186042"/>
                </a:lnTo>
                <a:lnTo>
                  <a:pt x="544445" y="207203"/>
                </a:lnTo>
                <a:lnTo>
                  <a:pt x="440360" y="488242"/>
                </a:lnTo>
                <a:lnTo>
                  <a:pt x="442366" y="480299"/>
                </a:lnTo>
                <a:lnTo>
                  <a:pt x="397797" y="460532"/>
                </a:lnTo>
                <a:lnTo>
                  <a:pt x="353300" y="440658"/>
                </a:lnTo>
                <a:lnTo>
                  <a:pt x="308876" y="420679"/>
                </a:lnTo>
                <a:lnTo>
                  <a:pt x="264526" y="400593"/>
                </a:lnTo>
                <a:lnTo>
                  <a:pt x="220251" y="380402"/>
                </a:lnTo>
                <a:lnTo>
                  <a:pt x="176049" y="360104"/>
                </a:lnTo>
                <a:lnTo>
                  <a:pt x="131923" y="339701"/>
                </a:lnTo>
                <a:lnTo>
                  <a:pt x="87872" y="319192"/>
                </a:lnTo>
                <a:lnTo>
                  <a:pt x="43898" y="298577"/>
                </a:lnTo>
                <a:lnTo>
                  <a:pt x="0" y="277857"/>
                </a:lnTo>
                <a:close/>
              </a:path>
            </a:pathLst>
          </a:custGeom>
          <a:ln w="9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8" name="object 78"/>
          <p:cNvSpPr/>
          <p:nvPr/>
        </p:nvSpPr>
        <p:spPr>
          <a:xfrm>
            <a:off x="1785286" y="2530733"/>
            <a:ext cx="526733" cy="241459"/>
          </a:xfrm>
          <a:custGeom>
            <a:avLst/>
            <a:gdLst/>
            <a:ahLst/>
            <a:cxnLst/>
            <a:rect l="l" t="t" r="r" b="b"/>
            <a:pathLst>
              <a:path w="702310" h="321944">
                <a:moveTo>
                  <a:pt x="459727" y="280266"/>
                </a:moveTo>
                <a:lnTo>
                  <a:pt x="416229" y="300184"/>
                </a:lnTo>
                <a:lnTo>
                  <a:pt x="462481" y="321368"/>
                </a:lnTo>
                <a:lnTo>
                  <a:pt x="505979" y="301450"/>
                </a:lnTo>
                <a:lnTo>
                  <a:pt x="459727" y="280266"/>
                </a:lnTo>
                <a:close/>
              </a:path>
              <a:path w="702310" h="321944">
                <a:moveTo>
                  <a:pt x="524974" y="250377"/>
                </a:moveTo>
                <a:lnTo>
                  <a:pt x="481476" y="270307"/>
                </a:lnTo>
                <a:lnTo>
                  <a:pt x="527728" y="291480"/>
                </a:lnTo>
                <a:lnTo>
                  <a:pt x="571226" y="271561"/>
                </a:lnTo>
                <a:lnTo>
                  <a:pt x="524974" y="250377"/>
                </a:lnTo>
                <a:close/>
              </a:path>
              <a:path w="702310" h="321944">
                <a:moveTo>
                  <a:pt x="390356" y="248495"/>
                </a:moveTo>
                <a:lnTo>
                  <a:pt x="346858" y="268413"/>
                </a:lnTo>
                <a:lnTo>
                  <a:pt x="393110" y="289598"/>
                </a:lnTo>
                <a:lnTo>
                  <a:pt x="436608" y="269679"/>
                </a:lnTo>
                <a:lnTo>
                  <a:pt x="390356" y="248495"/>
                </a:lnTo>
                <a:close/>
              </a:path>
              <a:path w="702310" h="321944">
                <a:moveTo>
                  <a:pt x="590235" y="220500"/>
                </a:moveTo>
                <a:lnTo>
                  <a:pt x="546737" y="240418"/>
                </a:lnTo>
                <a:lnTo>
                  <a:pt x="592975" y="261602"/>
                </a:lnTo>
                <a:lnTo>
                  <a:pt x="636473" y="241684"/>
                </a:lnTo>
                <a:lnTo>
                  <a:pt x="590235" y="220500"/>
                </a:lnTo>
                <a:close/>
              </a:path>
              <a:path w="702310" h="321944">
                <a:moveTo>
                  <a:pt x="455603" y="218607"/>
                </a:moveTo>
                <a:lnTo>
                  <a:pt x="412105" y="238536"/>
                </a:lnTo>
                <a:lnTo>
                  <a:pt x="458357" y="259709"/>
                </a:lnTo>
                <a:lnTo>
                  <a:pt x="501855" y="239791"/>
                </a:lnTo>
                <a:lnTo>
                  <a:pt x="455603" y="218607"/>
                </a:lnTo>
                <a:close/>
              </a:path>
              <a:path w="702310" h="321944">
                <a:moveTo>
                  <a:pt x="182243" y="153184"/>
                </a:moveTo>
                <a:lnTo>
                  <a:pt x="138745" y="173102"/>
                </a:lnTo>
                <a:lnTo>
                  <a:pt x="323739" y="257827"/>
                </a:lnTo>
                <a:lnTo>
                  <a:pt x="367237" y="237909"/>
                </a:lnTo>
                <a:lnTo>
                  <a:pt x="182243" y="153184"/>
                </a:lnTo>
                <a:close/>
              </a:path>
              <a:path w="702310" h="321944">
                <a:moveTo>
                  <a:pt x="655482" y="190612"/>
                </a:moveTo>
                <a:lnTo>
                  <a:pt x="611984" y="210541"/>
                </a:lnTo>
                <a:lnTo>
                  <a:pt x="658222" y="231714"/>
                </a:lnTo>
                <a:lnTo>
                  <a:pt x="701734" y="211796"/>
                </a:lnTo>
                <a:lnTo>
                  <a:pt x="655482" y="190612"/>
                </a:lnTo>
                <a:close/>
              </a:path>
              <a:path w="702310" h="321944">
                <a:moveTo>
                  <a:pt x="520864" y="188729"/>
                </a:moveTo>
                <a:lnTo>
                  <a:pt x="477352" y="208648"/>
                </a:lnTo>
                <a:lnTo>
                  <a:pt x="523604" y="229832"/>
                </a:lnTo>
                <a:lnTo>
                  <a:pt x="567102" y="209914"/>
                </a:lnTo>
                <a:lnTo>
                  <a:pt x="520864" y="188729"/>
                </a:lnTo>
                <a:close/>
              </a:path>
              <a:path w="702310" h="321944">
                <a:moveTo>
                  <a:pt x="386232" y="186836"/>
                </a:moveTo>
                <a:lnTo>
                  <a:pt x="342734" y="206766"/>
                </a:lnTo>
                <a:lnTo>
                  <a:pt x="388986" y="227939"/>
                </a:lnTo>
                <a:lnTo>
                  <a:pt x="432484" y="208020"/>
                </a:lnTo>
                <a:lnTo>
                  <a:pt x="386232" y="186836"/>
                </a:lnTo>
                <a:close/>
              </a:path>
              <a:path w="702310" h="321944">
                <a:moveTo>
                  <a:pt x="586111" y="158841"/>
                </a:moveTo>
                <a:lnTo>
                  <a:pt x="542613" y="178770"/>
                </a:lnTo>
                <a:lnTo>
                  <a:pt x="588851" y="199943"/>
                </a:lnTo>
                <a:lnTo>
                  <a:pt x="632363" y="180025"/>
                </a:lnTo>
                <a:lnTo>
                  <a:pt x="586111" y="158841"/>
                </a:lnTo>
                <a:close/>
              </a:path>
              <a:path w="702310" h="321944">
                <a:moveTo>
                  <a:pt x="451493" y="156959"/>
                </a:moveTo>
                <a:lnTo>
                  <a:pt x="407981" y="176877"/>
                </a:lnTo>
                <a:lnTo>
                  <a:pt x="454233" y="198061"/>
                </a:lnTo>
                <a:lnTo>
                  <a:pt x="497731" y="178143"/>
                </a:lnTo>
                <a:lnTo>
                  <a:pt x="451493" y="156959"/>
                </a:lnTo>
                <a:close/>
              </a:path>
              <a:path w="702310" h="321944">
                <a:moveTo>
                  <a:pt x="316861" y="155077"/>
                </a:moveTo>
                <a:lnTo>
                  <a:pt x="273363" y="174995"/>
                </a:lnTo>
                <a:lnTo>
                  <a:pt x="319615" y="196168"/>
                </a:lnTo>
                <a:lnTo>
                  <a:pt x="363113" y="176250"/>
                </a:lnTo>
                <a:lnTo>
                  <a:pt x="316861" y="155077"/>
                </a:lnTo>
                <a:close/>
              </a:path>
              <a:path w="702310" h="321944">
                <a:moveTo>
                  <a:pt x="516740" y="127070"/>
                </a:moveTo>
                <a:lnTo>
                  <a:pt x="473242" y="147000"/>
                </a:lnTo>
                <a:lnTo>
                  <a:pt x="519494" y="168173"/>
                </a:lnTo>
                <a:lnTo>
                  <a:pt x="562992" y="148255"/>
                </a:lnTo>
                <a:lnTo>
                  <a:pt x="516740" y="127070"/>
                </a:lnTo>
                <a:close/>
              </a:path>
              <a:path w="702310" h="321944">
                <a:moveTo>
                  <a:pt x="382122" y="125188"/>
                </a:moveTo>
                <a:lnTo>
                  <a:pt x="338610" y="145107"/>
                </a:lnTo>
                <a:lnTo>
                  <a:pt x="384862" y="166291"/>
                </a:lnTo>
                <a:lnTo>
                  <a:pt x="428360" y="146372"/>
                </a:lnTo>
                <a:lnTo>
                  <a:pt x="382122" y="125188"/>
                </a:lnTo>
                <a:close/>
              </a:path>
              <a:path w="702310" h="321944">
                <a:moveTo>
                  <a:pt x="247490" y="123306"/>
                </a:moveTo>
                <a:lnTo>
                  <a:pt x="203992" y="143225"/>
                </a:lnTo>
                <a:lnTo>
                  <a:pt x="250244" y="164409"/>
                </a:lnTo>
                <a:lnTo>
                  <a:pt x="293742" y="144479"/>
                </a:lnTo>
                <a:lnTo>
                  <a:pt x="247490" y="123306"/>
                </a:lnTo>
                <a:close/>
              </a:path>
              <a:path w="702310" h="321944">
                <a:moveTo>
                  <a:pt x="112873" y="121413"/>
                </a:moveTo>
                <a:lnTo>
                  <a:pt x="69375" y="141331"/>
                </a:lnTo>
                <a:lnTo>
                  <a:pt x="115612" y="162515"/>
                </a:lnTo>
                <a:lnTo>
                  <a:pt x="159125" y="142597"/>
                </a:lnTo>
                <a:lnTo>
                  <a:pt x="112873" y="121413"/>
                </a:lnTo>
                <a:close/>
              </a:path>
              <a:path w="702310" h="321944">
                <a:moveTo>
                  <a:pt x="447369" y="95300"/>
                </a:moveTo>
                <a:lnTo>
                  <a:pt x="403871" y="115229"/>
                </a:lnTo>
                <a:lnTo>
                  <a:pt x="450123" y="136402"/>
                </a:lnTo>
                <a:lnTo>
                  <a:pt x="493621" y="116484"/>
                </a:lnTo>
                <a:lnTo>
                  <a:pt x="447369" y="95300"/>
                </a:lnTo>
                <a:close/>
              </a:path>
              <a:path w="702310" h="321944">
                <a:moveTo>
                  <a:pt x="312737" y="93418"/>
                </a:moveTo>
                <a:lnTo>
                  <a:pt x="269239" y="113336"/>
                </a:lnTo>
                <a:lnTo>
                  <a:pt x="315491" y="134520"/>
                </a:lnTo>
                <a:lnTo>
                  <a:pt x="358989" y="114602"/>
                </a:lnTo>
                <a:lnTo>
                  <a:pt x="312737" y="93418"/>
                </a:lnTo>
                <a:close/>
              </a:path>
              <a:path w="702310" h="321944">
                <a:moveTo>
                  <a:pt x="178120" y="91536"/>
                </a:moveTo>
                <a:lnTo>
                  <a:pt x="134622" y="111454"/>
                </a:lnTo>
                <a:lnTo>
                  <a:pt x="180874" y="132638"/>
                </a:lnTo>
                <a:lnTo>
                  <a:pt x="224371" y="112709"/>
                </a:lnTo>
                <a:lnTo>
                  <a:pt x="178120" y="91536"/>
                </a:lnTo>
                <a:close/>
              </a:path>
              <a:path w="702310" h="321944">
                <a:moveTo>
                  <a:pt x="43502" y="89643"/>
                </a:moveTo>
                <a:lnTo>
                  <a:pt x="0" y="109561"/>
                </a:lnTo>
                <a:lnTo>
                  <a:pt x="46242" y="130745"/>
                </a:lnTo>
                <a:lnTo>
                  <a:pt x="89754" y="110827"/>
                </a:lnTo>
                <a:lnTo>
                  <a:pt x="43502" y="89643"/>
                </a:lnTo>
                <a:close/>
              </a:path>
              <a:path w="702310" h="321944">
                <a:moveTo>
                  <a:pt x="377999" y="63529"/>
                </a:moveTo>
                <a:lnTo>
                  <a:pt x="334501" y="83459"/>
                </a:lnTo>
                <a:lnTo>
                  <a:pt x="380752" y="104632"/>
                </a:lnTo>
                <a:lnTo>
                  <a:pt x="424236" y="84713"/>
                </a:lnTo>
                <a:lnTo>
                  <a:pt x="377999" y="63529"/>
                </a:lnTo>
                <a:close/>
              </a:path>
              <a:path w="702310" h="321944">
                <a:moveTo>
                  <a:pt x="243367" y="61647"/>
                </a:moveTo>
                <a:lnTo>
                  <a:pt x="199869" y="81566"/>
                </a:lnTo>
                <a:lnTo>
                  <a:pt x="246120" y="102750"/>
                </a:lnTo>
                <a:lnTo>
                  <a:pt x="289618" y="82831"/>
                </a:lnTo>
                <a:lnTo>
                  <a:pt x="243367" y="61647"/>
                </a:lnTo>
                <a:close/>
              </a:path>
              <a:path w="702310" h="321944">
                <a:moveTo>
                  <a:pt x="108749" y="59765"/>
                </a:moveTo>
                <a:lnTo>
                  <a:pt x="65251" y="79684"/>
                </a:lnTo>
                <a:lnTo>
                  <a:pt x="111503" y="100868"/>
                </a:lnTo>
                <a:lnTo>
                  <a:pt x="155001" y="80938"/>
                </a:lnTo>
                <a:lnTo>
                  <a:pt x="108749" y="59765"/>
                </a:lnTo>
                <a:close/>
              </a:path>
              <a:path w="702310" h="321944">
                <a:moveTo>
                  <a:pt x="308628" y="31770"/>
                </a:moveTo>
                <a:lnTo>
                  <a:pt x="265130" y="51688"/>
                </a:lnTo>
                <a:lnTo>
                  <a:pt x="311382" y="72872"/>
                </a:lnTo>
                <a:lnTo>
                  <a:pt x="354865" y="52943"/>
                </a:lnTo>
                <a:lnTo>
                  <a:pt x="308628" y="31770"/>
                </a:lnTo>
                <a:close/>
              </a:path>
              <a:path w="702310" h="321944">
                <a:moveTo>
                  <a:pt x="173996" y="29877"/>
                </a:moveTo>
                <a:lnTo>
                  <a:pt x="130498" y="49795"/>
                </a:lnTo>
                <a:lnTo>
                  <a:pt x="176750" y="70979"/>
                </a:lnTo>
                <a:lnTo>
                  <a:pt x="220248" y="51061"/>
                </a:lnTo>
                <a:lnTo>
                  <a:pt x="173996" y="29877"/>
                </a:lnTo>
                <a:close/>
              </a:path>
              <a:path w="702310" h="321944">
                <a:moveTo>
                  <a:pt x="239257" y="0"/>
                </a:moveTo>
                <a:lnTo>
                  <a:pt x="195745" y="19918"/>
                </a:lnTo>
                <a:lnTo>
                  <a:pt x="242011" y="41102"/>
                </a:lnTo>
                <a:lnTo>
                  <a:pt x="285495" y="21172"/>
                </a:lnTo>
                <a:lnTo>
                  <a:pt x="239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9" name="object 79"/>
          <p:cNvSpPr/>
          <p:nvPr/>
        </p:nvSpPr>
        <p:spPr>
          <a:xfrm>
            <a:off x="1785286" y="2545672"/>
            <a:ext cx="526733" cy="232410"/>
          </a:xfrm>
          <a:custGeom>
            <a:avLst/>
            <a:gdLst/>
            <a:ahLst/>
            <a:cxnLst/>
            <a:rect l="l" t="t" r="r" b="b"/>
            <a:pathLst>
              <a:path w="702310" h="309880">
                <a:moveTo>
                  <a:pt x="195745" y="0"/>
                </a:moveTo>
                <a:lnTo>
                  <a:pt x="195745" y="7942"/>
                </a:lnTo>
                <a:lnTo>
                  <a:pt x="241997" y="29115"/>
                </a:lnTo>
                <a:lnTo>
                  <a:pt x="242011" y="21184"/>
                </a:lnTo>
                <a:lnTo>
                  <a:pt x="195745" y="0"/>
                </a:lnTo>
                <a:close/>
              </a:path>
              <a:path w="702310" h="309880">
                <a:moveTo>
                  <a:pt x="285495" y="1254"/>
                </a:moveTo>
                <a:lnTo>
                  <a:pt x="242011" y="21184"/>
                </a:lnTo>
                <a:lnTo>
                  <a:pt x="241997" y="29115"/>
                </a:lnTo>
                <a:lnTo>
                  <a:pt x="285495" y="9197"/>
                </a:lnTo>
                <a:lnTo>
                  <a:pt x="285495" y="1254"/>
                </a:lnTo>
                <a:close/>
              </a:path>
              <a:path w="702310" h="309880">
                <a:moveTo>
                  <a:pt x="265130" y="31770"/>
                </a:moveTo>
                <a:lnTo>
                  <a:pt x="265130" y="39713"/>
                </a:lnTo>
                <a:lnTo>
                  <a:pt x="311367" y="60886"/>
                </a:lnTo>
                <a:lnTo>
                  <a:pt x="311382" y="52954"/>
                </a:lnTo>
                <a:lnTo>
                  <a:pt x="265130" y="31770"/>
                </a:lnTo>
                <a:close/>
              </a:path>
              <a:path w="702310" h="309880">
                <a:moveTo>
                  <a:pt x="354865" y="33025"/>
                </a:moveTo>
                <a:lnTo>
                  <a:pt x="311382" y="52954"/>
                </a:lnTo>
                <a:lnTo>
                  <a:pt x="311367" y="60886"/>
                </a:lnTo>
                <a:lnTo>
                  <a:pt x="354865" y="40967"/>
                </a:lnTo>
                <a:lnTo>
                  <a:pt x="354865" y="33025"/>
                </a:lnTo>
                <a:close/>
              </a:path>
              <a:path w="702310" h="309880">
                <a:moveTo>
                  <a:pt x="334501" y="63541"/>
                </a:moveTo>
                <a:lnTo>
                  <a:pt x="334501" y="71483"/>
                </a:lnTo>
                <a:lnTo>
                  <a:pt x="380752" y="92656"/>
                </a:lnTo>
                <a:lnTo>
                  <a:pt x="380752" y="84713"/>
                </a:lnTo>
                <a:lnTo>
                  <a:pt x="334501" y="63541"/>
                </a:lnTo>
                <a:close/>
              </a:path>
              <a:path w="702310" h="309880">
                <a:moveTo>
                  <a:pt x="424236" y="64795"/>
                </a:moveTo>
                <a:lnTo>
                  <a:pt x="380752" y="84713"/>
                </a:lnTo>
                <a:lnTo>
                  <a:pt x="380752" y="92656"/>
                </a:lnTo>
                <a:lnTo>
                  <a:pt x="424236" y="72738"/>
                </a:lnTo>
                <a:lnTo>
                  <a:pt x="424236" y="64795"/>
                </a:lnTo>
                <a:close/>
              </a:path>
              <a:path w="702310" h="309880">
                <a:moveTo>
                  <a:pt x="403871" y="95311"/>
                </a:moveTo>
                <a:lnTo>
                  <a:pt x="403871" y="103243"/>
                </a:lnTo>
                <a:lnTo>
                  <a:pt x="450109" y="124420"/>
                </a:lnTo>
                <a:lnTo>
                  <a:pt x="450123" y="116484"/>
                </a:lnTo>
                <a:lnTo>
                  <a:pt x="403871" y="95311"/>
                </a:lnTo>
                <a:close/>
              </a:path>
              <a:path w="702310" h="309880">
                <a:moveTo>
                  <a:pt x="493621" y="96566"/>
                </a:moveTo>
                <a:lnTo>
                  <a:pt x="450123" y="116484"/>
                </a:lnTo>
                <a:lnTo>
                  <a:pt x="450123" y="124420"/>
                </a:lnTo>
                <a:lnTo>
                  <a:pt x="493621" y="104508"/>
                </a:lnTo>
                <a:lnTo>
                  <a:pt x="493621" y="96566"/>
                </a:lnTo>
                <a:close/>
              </a:path>
              <a:path w="702310" h="309880">
                <a:moveTo>
                  <a:pt x="473242" y="127082"/>
                </a:moveTo>
                <a:lnTo>
                  <a:pt x="473242" y="135013"/>
                </a:lnTo>
                <a:lnTo>
                  <a:pt x="519480" y="156197"/>
                </a:lnTo>
                <a:lnTo>
                  <a:pt x="519494" y="148255"/>
                </a:lnTo>
                <a:lnTo>
                  <a:pt x="473242" y="127082"/>
                </a:lnTo>
                <a:close/>
              </a:path>
              <a:path w="702310" h="309880">
                <a:moveTo>
                  <a:pt x="562992" y="128336"/>
                </a:moveTo>
                <a:lnTo>
                  <a:pt x="519494" y="148255"/>
                </a:lnTo>
                <a:lnTo>
                  <a:pt x="519480" y="156197"/>
                </a:lnTo>
                <a:lnTo>
                  <a:pt x="562992" y="136279"/>
                </a:lnTo>
                <a:lnTo>
                  <a:pt x="562992" y="128336"/>
                </a:lnTo>
                <a:close/>
              </a:path>
              <a:path w="702310" h="309880">
                <a:moveTo>
                  <a:pt x="542613" y="158852"/>
                </a:moveTo>
                <a:lnTo>
                  <a:pt x="542613" y="166784"/>
                </a:lnTo>
                <a:lnTo>
                  <a:pt x="588851" y="187968"/>
                </a:lnTo>
                <a:lnTo>
                  <a:pt x="588851" y="180025"/>
                </a:lnTo>
                <a:lnTo>
                  <a:pt x="542613" y="158852"/>
                </a:lnTo>
                <a:close/>
              </a:path>
              <a:path w="702310" h="309880">
                <a:moveTo>
                  <a:pt x="632363" y="160107"/>
                </a:moveTo>
                <a:lnTo>
                  <a:pt x="588851" y="180025"/>
                </a:lnTo>
                <a:lnTo>
                  <a:pt x="588851" y="187968"/>
                </a:lnTo>
                <a:lnTo>
                  <a:pt x="632363" y="168050"/>
                </a:lnTo>
                <a:lnTo>
                  <a:pt x="632363" y="160107"/>
                </a:lnTo>
                <a:close/>
              </a:path>
              <a:path w="702310" h="309880">
                <a:moveTo>
                  <a:pt x="701734" y="191877"/>
                </a:moveTo>
                <a:lnTo>
                  <a:pt x="658222" y="211796"/>
                </a:lnTo>
                <a:lnTo>
                  <a:pt x="658236" y="219732"/>
                </a:lnTo>
                <a:lnTo>
                  <a:pt x="701734" y="199820"/>
                </a:lnTo>
                <a:lnTo>
                  <a:pt x="701734" y="191877"/>
                </a:lnTo>
                <a:close/>
              </a:path>
              <a:path w="702310" h="309880">
                <a:moveTo>
                  <a:pt x="611984" y="190623"/>
                </a:moveTo>
                <a:lnTo>
                  <a:pt x="611984" y="198554"/>
                </a:lnTo>
                <a:lnTo>
                  <a:pt x="658222" y="219732"/>
                </a:lnTo>
                <a:lnTo>
                  <a:pt x="658222" y="211796"/>
                </a:lnTo>
                <a:lnTo>
                  <a:pt x="611984" y="190623"/>
                </a:lnTo>
                <a:close/>
              </a:path>
              <a:path w="702310" h="309880">
                <a:moveTo>
                  <a:pt x="130498" y="29877"/>
                </a:moveTo>
                <a:lnTo>
                  <a:pt x="130498" y="37819"/>
                </a:lnTo>
                <a:lnTo>
                  <a:pt x="176750" y="59004"/>
                </a:lnTo>
                <a:lnTo>
                  <a:pt x="176750" y="51061"/>
                </a:lnTo>
                <a:lnTo>
                  <a:pt x="130498" y="29877"/>
                </a:lnTo>
                <a:close/>
              </a:path>
              <a:path w="702310" h="309880">
                <a:moveTo>
                  <a:pt x="220248" y="31143"/>
                </a:moveTo>
                <a:lnTo>
                  <a:pt x="176750" y="51061"/>
                </a:lnTo>
                <a:lnTo>
                  <a:pt x="176750" y="59004"/>
                </a:lnTo>
                <a:lnTo>
                  <a:pt x="220248" y="39074"/>
                </a:lnTo>
                <a:lnTo>
                  <a:pt x="220248" y="31143"/>
                </a:lnTo>
                <a:close/>
              </a:path>
              <a:path w="702310" h="309880">
                <a:moveTo>
                  <a:pt x="199869" y="61647"/>
                </a:moveTo>
                <a:lnTo>
                  <a:pt x="199869" y="69590"/>
                </a:lnTo>
                <a:lnTo>
                  <a:pt x="246120" y="90774"/>
                </a:lnTo>
                <a:lnTo>
                  <a:pt x="246120" y="82831"/>
                </a:lnTo>
                <a:lnTo>
                  <a:pt x="199869" y="61647"/>
                </a:lnTo>
                <a:close/>
              </a:path>
              <a:path w="702310" h="309880">
                <a:moveTo>
                  <a:pt x="289618" y="62913"/>
                </a:moveTo>
                <a:lnTo>
                  <a:pt x="246120" y="82831"/>
                </a:lnTo>
                <a:lnTo>
                  <a:pt x="246120" y="90774"/>
                </a:lnTo>
                <a:lnTo>
                  <a:pt x="289618" y="70845"/>
                </a:lnTo>
                <a:lnTo>
                  <a:pt x="289618" y="62913"/>
                </a:lnTo>
                <a:close/>
              </a:path>
              <a:path w="702310" h="309880">
                <a:moveTo>
                  <a:pt x="269239" y="93418"/>
                </a:moveTo>
                <a:lnTo>
                  <a:pt x="269239" y="101361"/>
                </a:lnTo>
                <a:lnTo>
                  <a:pt x="315491" y="122545"/>
                </a:lnTo>
                <a:lnTo>
                  <a:pt x="315491" y="114602"/>
                </a:lnTo>
                <a:lnTo>
                  <a:pt x="269239" y="93418"/>
                </a:lnTo>
                <a:close/>
              </a:path>
              <a:path w="702310" h="309880">
                <a:moveTo>
                  <a:pt x="358989" y="94684"/>
                </a:moveTo>
                <a:lnTo>
                  <a:pt x="315491" y="114602"/>
                </a:lnTo>
                <a:lnTo>
                  <a:pt x="315491" y="122545"/>
                </a:lnTo>
                <a:lnTo>
                  <a:pt x="358989" y="102615"/>
                </a:lnTo>
                <a:lnTo>
                  <a:pt x="358989" y="94684"/>
                </a:lnTo>
                <a:close/>
              </a:path>
              <a:path w="702310" h="309880">
                <a:moveTo>
                  <a:pt x="338610" y="125188"/>
                </a:moveTo>
                <a:lnTo>
                  <a:pt x="338610" y="133131"/>
                </a:lnTo>
                <a:lnTo>
                  <a:pt x="384862" y="154315"/>
                </a:lnTo>
                <a:lnTo>
                  <a:pt x="384862" y="146372"/>
                </a:lnTo>
                <a:lnTo>
                  <a:pt x="338610" y="125188"/>
                </a:lnTo>
                <a:close/>
              </a:path>
              <a:path w="702310" h="309880">
                <a:moveTo>
                  <a:pt x="428360" y="126454"/>
                </a:moveTo>
                <a:lnTo>
                  <a:pt x="384862" y="146372"/>
                </a:lnTo>
                <a:lnTo>
                  <a:pt x="384862" y="154315"/>
                </a:lnTo>
                <a:lnTo>
                  <a:pt x="428360" y="134386"/>
                </a:lnTo>
                <a:lnTo>
                  <a:pt x="428360" y="126454"/>
                </a:lnTo>
                <a:close/>
              </a:path>
              <a:path w="702310" h="309880">
                <a:moveTo>
                  <a:pt x="407981" y="156959"/>
                </a:moveTo>
                <a:lnTo>
                  <a:pt x="407981" y="164902"/>
                </a:lnTo>
                <a:lnTo>
                  <a:pt x="454233" y="186086"/>
                </a:lnTo>
                <a:lnTo>
                  <a:pt x="454233" y="178143"/>
                </a:lnTo>
                <a:lnTo>
                  <a:pt x="407981" y="156959"/>
                </a:lnTo>
                <a:close/>
              </a:path>
              <a:path w="702310" h="309880">
                <a:moveTo>
                  <a:pt x="497731" y="158225"/>
                </a:moveTo>
                <a:lnTo>
                  <a:pt x="454233" y="178143"/>
                </a:lnTo>
                <a:lnTo>
                  <a:pt x="454233" y="186086"/>
                </a:lnTo>
                <a:lnTo>
                  <a:pt x="497731" y="166156"/>
                </a:lnTo>
                <a:lnTo>
                  <a:pt x="497731" y="158225"/>
                </a:lnTo>
                <a:close/>
              </a:path>
              <a:path w="702310" h="309880">
                <a:moveTo>
                  <a:pt x="477352" y="188729"/>
                </a:moveTo>
                <a:lnTo>
                  <a:pt x="477352" y="196672"/>
                </a:lnTo>
                <a:lnTo>
                  <a:pt x="523604" y="217856"/>
                </a:lnTo>
                <a:lnTo>
                  <a:pt x="523604" y="209914"/>
                </a:lnTo>
                <a:lnTo>
                  <a:pt x="477352" y="188729"/>
                </a:lnTo>
                <a:close/>
              </a:path>
              <a:path w="702310" h="309880">
                <a:moveTo>
                  <a:pt x="567102" y="189995"/>
                </a:moveTo>
                <a:lnTo>
                  <a:pt x="523604" y="209914"/>
                </a:lnTo>
                <a:lnTo>
                  <a:pt x="523604" y="217856"/>
                </a:lnTo>
                <a:lnTo>
                  <a:pt x="567102" y="197927"/>
                </a:lnTo>
                <a:lnTo>
                  <a:pt x="567102" y="189995"/>
                </a:lnTo>
                <a:close/>
              </a:path>
              <a:path w="702310" h="309880">
                <a:moveTo>
                  <a:pt x="546737" y="220500"/>
                </a:moveTo>
                <a:lnTo>
                  <a:pt x="546737" y="228443"/>
                </a:lnTo>
                <a:lnTo>
                  <a:pt x="592975" y="249627"/>
                </a:lnTo>
                <a:lnTo>
                  <a:pt x="592975" y="241684"/>
                </a:lnTo>
                <a:lnTo>
                  <a:pt x="546737" y="220500"/>
                </a:lnTo>
                <a:close/>
              </a:path>
              <a:path w="702310" h="309880">
                <a:moveTo>
                  <a:pt x="636473" y="221766"/>
                </a:moveTo>
                <a:lnTo>
                  <a:pt x="592975" y="241684"/>
                </a:lnTo>
                <a:lnTo>
                  <a:pt x="592975" y="249627"/>
                </a:lnTo>
                <a:lnTo>
                  <a:pt x="636487" y="229697"/>
                </a:lnTo>
                <a:lnTo>
                  <a:pt x="636473" y="221766"/>
                </a:lnTo>
                <a:close/>
              </a:path>
              <a:path w="702310" h="309880">
                <a:moveTo>
                  <a:pt x="65251" y="59765"/>
                </a:moveTo>
                <a:lnTo>
                  <a:pt x="65251" y="67708"/>
                </a:lnTo>
                <a:lnTo>
                  <a:pt x="111503" y="88881"/>
                </a:lnTo>
                <a:lnTo>
                  <a:pt x="111503" y="80949"/>
                </a:lnTo>
                <a:lnTo>
                  <a:pt x="65251" y="59765"/>
                </a:lnTo>
                <a:close/>
              </a:path>
              <a:path w="702310" h="309880">
                <a:moveTo>
                  <a:pt x="155001" y="61020"/>
                </a:moveTo>
                <a:lnTo>
                  <a:pt x="111503" y="80949"/>
                </a:lnTo>
                <a:lnTo>
                  <a:pt x="111503" y="88881"/>
                </a:lnTo>
                <a:lnTo>
                  <a:pt x="155001" y="68963"/>
                </a:lnTo>
                <a:lnTo>
                  <a:pt x="155001" y="61020"/>
                </a:lnTo>
                <a:close/>
              </a:path>
              <a:path w="702310" h="309880">
                <a:moveTo>
                  <a:pt x="134622" y="91536"/>
                </a:moveTo>
                <a:lnTo>
                  <a:pt x="134622" y="99478"/>
                </a:lnTo>
                <a:lnTo>
                  <a:pt x="180874" y="120651"/>
                </a:lnTo>
                <a:lnTo>
                  <a:pt x="180874" y="112720"/>
                </a:lnTo>
                <a:lnTo>
                  <a:pt x="134622" y="91536"/>
                </a:lnTo>
                <a:close/>
              </a:path>
              <a:path w="702310" h="309880">
                <a:moveTo>
                  <a:pt x="224371" y="92791"/>
                </a:moveTo>
                <a:lnTo>
                  <a:pt x="180874" y="112720"/>
                </a:lnTo>
                <a:lnTo>
                  <a:pt x="180874" y="120651"/>
                </a:lnTo>
                <a:lnTo>
                  <a:pt x="224371" y="100733"/>
                </a:lnTo>
                <a:lnTo>
                  <a:pt x="224371" y="92791"/>
                </a:lnTo>
                <a:close/>
              </a:path>
              <a:path w="702310" h="309880">
                <a:moveTo>
                  <a:pt x="203992" y="123306"/>
                </a:moveTo>
                <a:lnTo>
                  <a:pt x="203992" y="131249"/>
                </a:lnTo>
                <a:lnTo>
                  <a:pt x="250244" y="152422"/>
                </a:lnTo>
                <a:lnTo>
                  <a:pt x="250244" y="144490"/>
                </a:lnTo>
                <a:lnTo>
                  <a:pt x="203992" y="123306"/>
                </a:lnTo>
                <a:close/>
              </a:path>
              <a:path w="702310" h="309880">
                <a:moveTo>
                  <a:pt x="293742" y="124561"/>
                </a:moveTo>
                <a:lnTo>
                  <a:pt x="250244" y="144490"/>
                </a:lnTo>
                <a:lnTo>
                  <a:pt x="250244" y="152422"/>
                </a:lnTo>
                <a:lnTo>
                  <a:pt x="293742" y="132504"/>
                </a:lnTo>
                <a:lnTo>
                  <a:pt x="293742" y="124561"/>
                </a:lnTo>
                <a:close/>
              </a:path>
              <a:path w="702310" h="309880">
                <a:moveTo>
                  <a:pt x="412105" y="218618"/>
                </a:moveTo>
                <a:lnTo>
                  <a:pt x="412105" y="226549"/>
                </a:lnTo>
                <a:lnTo>
                  <a:pt x="458357" y="247734"/>
                </a:lnTo>
                <a:lnTo>
                  <a:pt x="458357" y="239791"/>
                </a:lnTo>
                <a:lnTo>
                  <a:pt x="412105" y="218618"/>
                </a:lnTo>
                <a:close/>
              </a:path>
              <a:path w="702310" h="309880">
                <a:moveTo>
                  <a:pt x="501855" y="219873"/>
                </a:moveTo>
                <a:lnTo>
                  <a:pt x="458357" y="239791"/>
                </a:lnTo>
                <a:lnTo>
                  <a:pt x="458357" y="247734"/>
                </a:lnTo>
                <a:lnTo>
                  <a:pt x="501855" y="227815"/>
                </a:lnTo>
                <a:lnTo>
                  <a:pt x="501855" y="219873"/>
                </a:lnTo>
                <a:close/>
              </a:path>
              <a:path w="702310" h="309880">
                <a:moveTo>
                  <a:pt x="138745" y="153184"/>
                </a:moveTo>
                <a:lnTo>
                  <a:pt x="138745" y="161126"/>
                </a:lnTo>
                <a:lnTo>
                  <a:pt x="323739" y="245851"/>
                </a:lnTo>
                <a:lnTo>
                  <a:pt x="323739" y="237909"/>
                </a:lnTo>
                <a:lnTo>
                  <a:pt x="138745" y="153184"/>
                </a:lnTo>
                <a:close/>
              </a:path>
              <a:path w="702310" h="309880">
                <a:moveTo>
                  <a:pt x="367237" y="217991"/>
                </a:moveTo>
                <a:lnTo>
                  <a:pt x="323739" y="237909"/>
                </a:lnTo>
                <a:lnTo>
                  <a:pt x="323739" y="245851"/>
                </a:lnTo>
                <a:lnTo>
                  <a:pt x="367237" y="225922"/>
                </a:lnTo>
                <a:lnTo>
                  <a:pt x="367237" y="217991"/>
                </a:lnTo>
                <a:close/>
              </a:path>
              <a:path w="702310" h="309880">
                <a:moveTo>
                  <a:pt x="342734" y="186847"/>
                </a:moveTo>
                <a:lnTo>
                  <a:pt x="342734" y="194779"/>
                </a:lnTo>
                <a:lnTo>
                  <a:pt x="388986" y="215963"/>
                </a:lnTo>
                <a:lnTo>
                  <a:pt x="388986" y="208020"/>
                </a:lnTo>
                <a:lnTo>
                  <a:pt x="342734" y="186847"/>
                </a:lnTo>
                <a:close/>
              </a:path>
              <a:path w="702310" h="309880">
                <a:moveTo>
                  <a:pt x="432484" y="188102"/>
                </a:moveTo>
                <a:lnTo>
                  <a:pt x="388986" y="208020"/>
                </a:lnTo>
                <a:lnTo>
                  <a:pt x="388986" y="215963"/>
                </a:lnTo>
                <a:lnTo>
                  <a:pt x="432484" y="196045"/>
                </a:lnTo>
                <a:lnTo>
                  <a:pt x="432484" y="188102"/>
                </a:lnTo>
                <a:close/>
              </a:path>
              <a:path w="702310" h="309880">
                <a:moveTo>
                  <a:pt x="273363" y="155077"/>
                </a:moveTo>
                <a:lnTo>
                  <a:pt x="273363" y="163020"/>
                </a:lnTo>
                <a:lnTo>
                  <a:pt x="319615" y="184192"/>
                </a:lnTo>
                <a:lnTo>
                  <a:pt x="319615" y="176250"/>
                </a:lnTo>
                <a:lnTo>
                  <a:pt x="273363" y="155077"/>
                </a:lnTo>
                <a:close/>
              </a:path>
              <a:path w="702310" h="309880">
                <a:moveTo>
                  <a:pt x="363113" y="156332"/>
                </a:moveTo>
                <a:lnTo>
                  <a:pt x="319615" y="176250"/>
                </a:lnTo>
                <a:lnTo>
                  <a:pt x="319615" y="184192"/>
                </a:lnTo>
                <a:lnTo>
                  <a:pt x="363113" y="164274"/>
                </a:lnTo>
                <a:lnTo>
                  <a:pt x="363113" y="156332"/>
                </a:lnTo>
                <a:close/>
              </a:path>
              <a:path w="702310" h="309880">
                <a:moveTo>
                  <a:pt x="481476" y="250389"/>
                </a:moveTo>
                <a:lnTo>
                  <a:pt x="481476" y="258320"/>
                </a:lnTo>
                <a:lnTo>
                  <a:pt x="527728" y="279504"/>
                </a:lnTo>
                <a:lnTo>
                  <a:pt x="527728" y="271561"/>
                </a:lnTo>
                <a:lnTo>
                  <a:pt x="481476" y="250389"/>
                </a:lnTo>
                <a:close/>
              </a:path>
              <a:path w="702310" h="309880">
                <a:moveTo>
                  <a:pt x="571226" y="251643"/>
                </a:moveTo>
                <a:lnTo>
                  <a:pt x="527728" y="271561"/>
                </a:lnTo>
                <a:lnTo>
                  <a:pt x="527728" y="279504"/>
                </a:lnTo>
                <a:lnTo>
                  <a:pt x="571226" y="259586"/>
                </a:lnTo>
                <a:lnTo>
                  <a:pt x="571226" y="251643"/>
                </a:lnTo>
                <a:close/>
              </a:path>
              <a:path w="702310" h="309880">
                <a:moveTo>
                  <a:pt x="0" y="89643"/>
                </a:moveTo>
                <a:lnTo>
                  <a:pt x="0" y="97585"/>
                </a:lnTo>
                <a:lnTo>
                  <a:pt x="46242" y="118769"/>
                </a:lnTo>
                <a:lnTo>
                  <a:pt x="46242" y="110827"/>
                </a:lnTo>
                <a:lnTo>
                  <a:pt x="0" y="89643"/>
                </a:lnTo>
                <a:close/>
              </a:path>
              <a:path w="702310" h="309880">
                <a:moveTo>
                  <a:pt x="89754" y="90908"/>
                </a:moveTo>
                <a:lnTo>
                  <a:pt x="46242" y="110827"/>
                </a:lnTo>
                <a:lnTo>
                  <a:pt x="46242" y="118769"/>
                </a:lnTo>
                <a:lnTo>
                  <a:pt x="89754" y="98840"/>
                </a:lnTo>
                <a:lnTo>
                  <a:pt x="89754" y="90908"/>
                </a:lnTo>
                <a:close/>
              </a:path>
              <a:path w="702310" h="309880">
                <a:moveTo>
                  <a:pt x="69375" y="121413"/>
                </a:moveTo>
                <a:lnTo>
                  <a:pt x="69375" y="129356"/>
                </a:lnTo>
                <a:lnTo>
                  <a:pt x="115612" y="150540"/>
                </a:lnTo>
                <a:lnTo>
                  <a:pt x="115612" y="142597"/>
                </a:lnTo>
                <a:lnTo>
                  <a:pt x="69375" y="121413"/>
                </a:lnTo>
                <a:close/>
              </a:path>
              <a:path w="702310" h="309880">
                <a:moveTo>
                  <a:pt x="159125" y="122679"/>
                </a:moveTo>
                <a:lnTo>
                  <a:pt x="115612" y="142597"/>
                </a:lnTo>
                <a:lnTo>
                  <a:pt x="115612" y="150540"/>
                </a:lnTo>
                <a:lnTo>
                  <a:pt x="159125" y="130610"/>
                </a:lnTo>
                <a:lnTo>
                  <a:pt x="159125" y="122679"/>
                </a:lnTo>
                <a:close/>
              </a:path>
              <a:path w="702310" h="309880">
                <a:moveTo>
                  <a:pt x="346858" y="248495"/>
                </a:moveTo>
                <a:lnTo>
                  <a:pt x="346858" y="256438"/>
                </a:lnTo>
                <a:lnTo>
                  <a:pt x="393110" y="277622"/>
                </a:lnTo>
                <a:lnTo>
                  <a:pt x="393110" y="269679"/>
                </a:lnTo>
                <a:lnTo>
                  <a:pt x="346858" y="248495"/>
                </a:lnTo>
                <a:close/>
              </a:path>
              <a:path w="702310" h="309880">
                <a:moveTo>
                  <a:pt x="436608" y="249761"/>
                </a:moveTo>
                <a:lnTo>
                  <a:pt x="393110" y="269679"/>
                </a:lnTo>
                <a:lnTo>
                  <a:pt x="393110" y="277622"/>
                </a:lnTo>
                <a:lnTo>
                  <a:pt x="436608" y="257693"/>
                </a:lnTo>
                <a:lnTo>
                  <a:pt x="436608" y="249761"/>
                </a:lnTo>
                <a:close/>
              </a:path>
              <a:path w="702310" h="309880">
                <a:moveTo>
                  <a:pt x="416229" y="280266"/>
                </a:moveTo>
                <a:lnTo>
                  <a:pt x="416229" y="288208"/>
                </a:lnTo>
                <a:lnTo>
                  <a:pt x="462481" y="309393"/>
                </a:lnTo>
                <a:lnTo>
                  <a:pt x="462481" y="301450"/>
                </a:lnTo>
                <a:lnTo>
                  <a:pt x="416229" y="280266"/>
                </a:lnTo>
                <a:close/>
              </a:path>
              <a:path w="702310" h="309880">
                <a:moveTo>
                  <a:pt x="505979" y="281532"/>
                </a:moveTo>
                <a:lnTo>
                  <a:pt x="462481" y="301450"/>
                </a:lnTo>
                <a:lnTo>
                  <a:pt x="462481" y="309393"/>
                </a:lnTo>
                <a:lnTo>
                  <a:pt x="505979" y="289463"/>
                </a:lnTo>
                <a:lnTo>
                  <a:pt x="505979" y="2815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0" name="object 80"/>
          <p:cNvSpPr/>
          <p:nvPr/>
        </p:nvSpPr>
        <p:spPr>
          <a:xfrm>
            <a:off x="1730931" y="2266324"/>
            <a:ext cx="751046" cy="575310"/>
          </a:xfrm>
          <a:custGeom>
            <a:avLst/>
            <a:gdLst/>
            <a:ahLst/>
            <a:cxnLst/>
            <a:rect l="l" t="t" r="r" b="b"/>
            <a:pathLst>
              <a:path w="1001395" h="767080">
                <a:moveTo>
                  <a:pt x="515126" y="766622"/>
                </a:moveTo>
                <a:lnTo>
                  <a:pt x="860709" y="607841"/>
                </a:lnTo>
                <a:lnTo>
                  <a:pt x="1000821" y="234716"/>
                </a:lnTo>
                <a:lnTo>
                  <a:pt x="487827" y="0"/>
                </a:lnTo>
                <a:lnTo>
                  <a:pt x="443792" y="0"/>
                </a:lnTo>
                <a:lnTo>
                  <a:pt x="322266" y="325222"/>
                </a:lnTo>
                <a:lnTo>
                  <a:pt x="0" y="472883"/>
                </a:lnTo>
                <a:lnTo>
                  <a:pt x="0" y="528459"/>
                </a:lnTo>
                <a:lnTo>
                  <a:pt x="40191" y="558414"/>
                </a:lnTo>
                <a:lnTo>
                  <a:pt x="81926" y="586808"/>
                </a:lnTo>
                <a:lnTo>
                  <a:pt x="125135" y="613609"/>
                </a:lnTo>
                <a:lnTo>
                  <a:pt x="169743" y="638782"/>
                </a:lnTo>
                <a:lnTo>
                  <a:pt x="215679" y="662295"/>
                </a:lnTo>
                <a:lnTo>
                  <a:pt x="262870" y="684114"/>
                </a:lnTo>
                <a:lnTo>
                  <a:pt x="311244" y="704204"/>
                </a:lnTo>
                <a:lnTo>
                  <a:pt x="360730" y="722534"/>
                </a:lnTo>
                <a:lnTo>
                  <a:pt x="411253" y="739069"/>
                </a:lnTo>
                <a:lnTo>
                  <a:pt x="462743" y="753776"/>
                </a:lnTo>
                <a:lnTo>
                  <a:pt x="515126" y="766621"/>
                </a:lnTo>
              </a:path>
            </a:pathLst>
          </a:custGeom>
          <a:ln w="18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1" name="object 81"/>
          <p:cNvSpPr/>
          <p:nvPr/>
        </p:nvSpPr>
        <p:spPr>
          <a:xfrm>
            <a:off x="2108645" y="2718436"/>
            <a:ext cx="1704005" cy="414310"/>
          </a:xfrm>
          <a:custGeom>
            <a:avLst/>
            <a:gdLst/>
            <a:ahLst/>
            <a:cxnLst/>
            <a:rect l="l" t="t" r="r" b="b"/>
            <a:pathLst>
              <a:path w="2361565" h="657225">
                <a:moveTo>
                  <a:pt x="2149475" y="576961"/>
                </a:moveTo>
                <a:lnTo>
                  <a:pt x="2055241" y="496824"/>
                </a:lnTo>
                <a:lnTo>
                  <a:pt x="2049272" y="491617"/>
                </a:lnTo>
                <a:lnTo>
                  <a:pt x="2040255" y="492379"/>
                </a:lnTo>
                <a:lnTo>
                  <a:pt x="2029968" y="504444"/>
                </a:lnTo>
                <a:lnTo>
                  <a:pt x="2030730" y="513461"/>
                </a:lnTo>
                <a:lnTo>
                  <a:pt x="2072017" y="548589"/>
                </a:lnTo>
                <a:lnTo>
                  <a:pt x="5080" y="178181"/>
                </a:lnTo>
                <a:lnTo>
                  <a:pt x="0" y="206375"/>
                </a:lnTo>
                <a:lnTo>
                  <a:pt x="2066950" y="576783"/>
                </a:lnTo>
                <a:lnTo>
                  <a:pt x="2023491" y="592709"/>
                </a:lnTo>
                <a:lnTo>
                  <a:pt x="2015998" y="595376"/>
                </a:lnTo>
                <a:lnTo>
                  <a:pt x="2012188" y="603631"/>
                </a:lnTo>
                <a:lnTo>
                  <a:pt x="2014982" y="610997"/>
                </a:lnTo>
                <a:lnTo>
                  <a:pt x="2017649" y="618363"/>
                </a:lnTo>
                <a:lnTo>
                  <a:pt x="2025904" y="622173"/>
                </a:lnTo>
                <a:lnTo>
                  <a:pt x="2124494" y="586105"/>
                </a:lnTo>
                <a:lnTo>
                  <a:pt x="2149475" y="576961"/>
                </a:lnTo>
                <a:close/>
              </a:path>
              <a:path w="2361565" h="657225">
                <a:moveTo>
                  <a:pt x="2361184" y="657098"/>
                </a:moveTo>
                <a:lnTo>
                  <a:pt x="2360358" y="641223"/>
                </a:lnTo>
                <a:lnTo>
                  <a:pt x="2354834" y="533527"/>
                </a:lnTo>
                <a:lnTo>
                  <a:pt x="2354453" y="525653"/>
                </a:lnTo>
                <a:lnTo>
                  <a:pt x="2347722" y="519557"/>
                </a:lnTo>
                <a:lnTo>
                  <a:pt x="2339848" y="519938"/>
                </a:lnTo>
                <a:lnTo>
                  <a:pt x="2331974" y="520446"/>
                </a:lnTo>
                <a:lnTo>
                  <a:pt x="2325878" y="527050"/>
                </a:lnTo>
                <a:lnTo>
                  <a:pt x="2326386" y="535051"/>
                </a:lnTo>
                <a:lnTo>
                  <a:pt x="2328761" y="581482"/>
                </a:lnTo>
                <a:lnTo>
                  <a:pt x="1948434" y="0"/>
                </a:lnTo>
                <a:lnTo>
                  <a:pt x="1924558" y="15748"/>
                </a:lnTo>
                <a:lnTo>
                  <a:pt x="2304821" y="597014"/>
                </a:lnTo>
                <a:lnTo>
                  <a:pt x="2256282" y="572643"/>
                </a:lnTo>
                <a:lnTo>
                  <a:pt x="2247646" y="575564"/>
                </a:lnTo>
                <a:lnTo>
                  <a:pt x="2244090" y="582676"/>
                </a:lnTo>
                <a:lnTo>
                  <a:pt x="2240534" y="589661"/>
                </a:lnTo>
                <a:lnTo>
                  <a:pt x="2243455" y="598297"/>
                </a:lnTo>
                <a:lnTo>
                  <a:pt x="2361184" y="657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100" name="object 10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602737" y="3143250"/>
            <a:ext cx="283463" cy="285750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6048375" y="2414302"/>
            <a:ext cx="921068" cy="19421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Clients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25">
              <a:latin typeface="Arial MT"/>
              <a:cs typeface="Arial MT"/>
            </a:endParaRPr>
          </a:p>
          <a:p>
            <a:pPr marL="9525">
              <a:spcBef>
                <a:spcPts val="1304"/>
              </a:spcBef>
            </a:pPr>
            <a:r>
              <a:rPr sz="1800" dirty="0">
                <a:latin typeface="Arial MT"/>
                <a:cs typeface="Arial MT"/>
              </a:rPr>
              <a:t>Gat</a:t>
            </a:r>
            <a:r>
              <a:rPr sz="1800" spc="-4" dirty="0">
                <a:latin typeface="Arial MT"/>
                <a:cs typeface="Arial MT"/>
              </a:rPr>
              <a:t>e</a:t>
            </a:r>
            <a:r>
              <a:rPr sz="1800" spc="-11" dirty="0">
                <a:latin typeface="Arial MT"/>
                <a:cs typeface="Arial MT"/>
              </a:rPr>
              <a:t>w</a:t>
            </a:r>
            <a:r>
              <a:rPr sz="1800" spc="-4" dirty="0">
                <a:latin typeface="Arial MT"/>
                <a:cs typeface="Arial MT"/>
              </a:rPr>
              <a:t>ay</a:t>
            </a:r>
            <a:endParaRPr sz="1800">
              <a:latin typeface="Arial MT"/>
              <a:cs typeface="Arial MT"/>
            </a:endParaRPr>
          </a:p>
          <a:p>
            <a:pPr>
              <a:spcBef>
                <a:spcPts val="8"/>
              </a:spcBef>
            </a:pPr>
            <a:endParaRPr sz="2250">
              <a:latin typeface="Arial MT"/>
              <a:cs typeface="Arial MT"/>
            </a:endParaRPr>
          </a:p>
          <a:p>
            <a:pPr marL="9525" marR="5239"/>
            <a:r>
              <a:rPr sz="1800" spc="-8" dirty="0">
                <a:latin typeface="Arial MT"/>
                <a:cs typeface="Arial MT"/>
              </a:rPr>
              <a:t>Load </a:t>
            </a:r>
            <a:r>
              <a:rPr sz="1800" spc="-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nc</a:t>
            </a:r>
            <a:r>
              <a:rPr sz="1800" spc="-8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1E369FC-401B-A46C-BAA6-C495B568043A}"/>
              </a:ext>
            </a:extLst>
          </p:cNvPr>
          <p:cNvGrpSpPr/>
          <p:nvPr/>
        </p:nvGrpSpPr>
        <p:grpSpPr>
          <a:xfrm>
            <a:off x="4323254" y="2266324"/>
            <a:ext cx="751047" cy="575310"/>
            <a:chOff x="4323254" y="2266324"/>
            <a:chExt cx="751047" cy="575310"/>
          </a:xfrm>
        </p:grpSpPr>
        <p:pic>
          <p:nvPicPr>
            <p:cNvPr id="119" name="object 82">
              <a:extLst>
                <a:ext uri="{FF2B5EF4-FFF2-40B4-BE49-F238E27FC236}">
                  <a16:creationId xmlns:a16="http://schemas.microsoft.com/office/drawing/2014/main" id="{3554B6A5-0180-9914-F643-B8579E7AAC56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20" name="object 83">
              <a:extLst>
                <a:ext uri="{FF2B5EF4-FFF2-40B4-BE49-F238E27FC236}">
                  <a16:creationId xmlns:a16="http://schemas.microsoft.com/office/drawing/2014/main" id="{95D169E0-E812-C0EF-E2BB-0ACFDB7D61FD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1" name="object 84">
              <a:extLst>
                <a:ext uri="{FF2B5EF4-FFF2-40B4-BE49-F238E27FC236}">
                  <a16:creationId xmlns:a16="http://schemas.microsoft.com/office/drawing/2014/main" id="{EAFA7BB5-3092-C714-0235-681DF7F8E399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22" name="object 85">
              <a:extLst>
                <a:ext uri="{FF2B5EF4-FFF2-40B4-BE49-F238E27FC236}">
                  <a16:creationId xmlns:a16="http://schemas.microsoft.com/office/drawing/2014/main" id="{04CFD2F1-7B0A-68BB-CE72-9901CA821859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3" name="object 86">
              <a:extLst>
                <a:ext uri="{FF2B5EF4-FFF2-40B4-BE49-F238E27FC236}">
                  <a16:creationId xmlns:a16="http://schemas.microsoft.com/office/drawing/2014/main" id="{4B56F612-A9A8-929B-61D1-8BAC285E6B23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24" name="object 87">
              <a:extLst>
                <a:ext uri="{FF2B5EF4-FFF2-40B4-BE49-F238E27FC236}">
                  <a16:creationId xmlns:a16="http://schemas.microsoft.com/office/drawing/2014/main" id="{7DCACCF5-4F7E-FB34-2AB6-066040E912A8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5" name="object 88">
              <a:extLst>
                <a:ext uri="{FF2B5EF4-FFF2-40B4-BE49-F238E27FC236}">
                  <a16:creationId xmlns:a16="http://schemas.microsoft.com/office/drawing/2014/main" id="{4D7B79D5-5E2E-9085-2535-C339DE18E3DE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26" name="object 89">
              <a:extLst>
                <a:ext uri="{FF2B5EF4-FFF2-40B4-BE49-F238E27FC236}">
                  <a16:creationId xmlns:a16="http://schemas.microsoft.com/office/drawing/2014/main" id="{AEF32413-6A00-9513-228E-0E02D1728DC2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7" name="object 90">
              <a:extLst>
                <a:ext uri="{FF2B5EF4-FFF2-40B4-BE49-F238E27FC236}">
                  <a16:creationId xmlns:a16="http://schemas.microsoft.com/office/drawing/2014/main" id="{C0BCD78F-DC01-4F97-5B4F-63D23DC4648A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28" name="object 91">
              <a:extLst>
                <a:ext uri="{FF2B5EF4-FFF2-40B4-BE49-F238E27FC236}">
                  <a16:creationId xmlns:a16="http://schemas.microsoft.com/office/drawing/2014/main" id="{40248A30-EBF3-49DA-05E4-115E25F8CA17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29" name="object 92">
              <a:extLst>
                <a:ext uri="{FF2B5EF4-FFF2-40B4-BE49-F238E27FC236}">
                  <a16:creationId xmlns:a16="http://schemas.microsoft.com/office/drawing/2014/main" id="{14B42698-2017-80AA-CB8F-2B783B5623A3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0" name="object 93">
              <a:extLst>
                <a:ext uri="{FF2B5EF4-FFF2-40B4-BE49-F238E27FC236}">
                  <a16:creationId xmlns:a16="http://schemas.microsoft.com/office/drawing/2014/main" id="{67F881CB-9198-338C-12DC-4F993B73C7EB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1" name="object 94">
              <a:extLst>
                <a:ext uri="{FF2B5EF4-FFF2-40B4-BE49-F238E27FC236}">
                  <a16:creationId xmlns:a16="http://schemas.microsoft.com/office/drawing/2014/main" id="{5C2ABCD9-B105-6AEC-78EA-E81D42C6B0C2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32" name="object 96">
              <a:extLst>
                <a:ext uri="{FF2B5EF4-FFF2-40B4-BE49-F238E27FC236}">
                  <a16:creationId xmlns:a16="http://schemas.microsoft.com/office/drawing/2014/main" id="{A9C12A87-9C75-0005-AFB7-5B66E90B7196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3" name="object 97">
              <a:extLst>
                <a:ext uri="{FF2B5EF4-FFF2-40B4-BE49-F238E27FC236}">
                  <a16:creationId xmlns:a16="http://schemas.microsoft.com/office/drawing/2014/main" id="{E692A261-7680-62E3-0E60-A5BCE8D8D256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4" name="object 98">
              <a:extLst>
                <a:ext uri="{FF2B5EF4-FFF2-40B4-BE49-F238E27FC236}">
                  <a16:creationId xmlns:a16="http://schemas.microsoft.com/office/drawing/2014/main" id="{4BC37311-ED31-CDC6-12FD-68439A55BDA4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F93E548-3665-724E-0C50-B2D57CEA16BE}"/>
              </a:ext>
            </a:extLst>
          </p:cNvPr>
          <p:cNvGrpSpPr/>
          <p:nvPr/>
        </p:nvGrpSpPr>
        <p:grpSpPr>
          <a:xfrm>
            <a:off x="3124200" y="2167890"/>
            <a:ext cx="751047" cy="575310"/>
            <a:chOff x="4323254" y="2266324"/>
            <a:chExt cx="751047" cy="575310"/>
          </a:xfrm>
        </p:grpSpPr>
        <p:pic>
          <p:nvPicPr>
            <p:cNvPr id="136" name="object 82">
              <a:extLst>
                <a:ext uri="{FF2B5EF4-FFF2-40B4-BE49-F238E27FC236}">
                  <a16:creationId xmlns:a16="http://schemas.microsoft.com/office/drawing/2014/main" id="{21A8749E-B57A-D25C-2C7D-22F1933FEB2E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37" name="object 83">
              <a:extLst>
                <a:ext uri="{FF2B5EF4-FFF2-40B4-BE49-F238E27FC236}">
                  <a16:creationId xmlns:a16="http://schemas.microsoft.com/office/drawing/2014/main" id="{EADFC246-15AF-B6E5-9866-713F1AA248B0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8" name="object 84">
              <a:extLst>
                <a:ext uri="{FF2B5EF4-FFF2-40B4-BE49-F238E27FC236}">
                  <a16:creationId xmlns:a16="http://schemas.microsoft.com/office/drawing/2014/main" id="{552ABC17-871F-F3CB-9B24-A02018F307AE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39" name="object 85">
              <a:extLst>
                <a:ext uri="{FF2B5EF4-FFF2-40B4-BE49-F238E27FC236}">
                  <a16:creationId xmlns:a16="http://schemas.microsoft.com/office/drawing/2014/main" id="{FF56EBA5-87E9-F5F0-1450-038725731A98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0" name="object 86">
              <a:extLst>
                <a:ext uri="{FF2B5EF4-FFF2-40B4-BE49-F238E27FC236}">
                  <a16:creationId xmlns:a16="http://schemas.microsoft.com/office/drawing/2014/main" id="{E0929E1A-7DE5-7329-4C8D-505DD12CECDD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41" name="object 87">
              <a:extLst>
                <a:ext uri="{FF2B5EF4-FFF2-40B4-BE49-F238E27FC236}">
                  <a16:creationId xmlns:a16="http://schemas.microsoft.com/office/drawing/2014/main" id="{1519F9B9-1AD8-F205-1259-9051D101FADB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2" name="object 88">
              <a:extLst>
                <a:ext uri="{FF2B5EF4-FFF2-40B4-BE49-F238E27FC236}">
                  <a16:creationId xmlns:a16="http://schemas.microsoft.com/office/drawing/2014/main" id="{F6A089A2-B4E7-BE68-F733-41BEC46AE677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43" name="object 89">
              <a:extLst>
                <a:ext uri="{FF2B5EF4-FFF2-40B4-BE49-F238E27FC236}">
                  <a16:creationId xmlns:a16="http://schemas.microsoft.com/office/drawing/2014/main" id="{DD31A40D-BE3C-06A5-FEFD-9A542BD47858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4" name="object 90">
              <a:extLst>
                <a:ext uri="{FF2B5EF4-FFF2-40B4-BE49-F238E27FC236}">
                  <a16:creationId xmlns:a16="http://schemas.microsoft.com/office/drawing/2014/main" id="{60958955-4A01-03D3-1DD6-A377DCC5406C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45" name="object 91">
              <a:extLst>
                <a:ext uri="{FF2B5EF4-FFF2-40B4-BE49-F238E27FC236}">
                  <a16:creationId xmlns:a16="http://schemas.microsoft.com/office/drawing/2014/main" id="{4EDF142D-6A2D-75E2-E82C-8C86BC99DEE1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6" name="object 92">
              <a:extLst>
                <a:ext uri="{FF2B5EF4-FFF2-40B4-BE49-F238E27FC236}">
                  <a16:creationId xmlns:a16="http://schemas.microsoft.com/office/drawing/2014/main" id="{5F0C4D54-DCF0-87AA-9C46-BC4E88C37872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7" name="object 93">
              <a:extLst>
                <a:ext uri="{FF2B5EF4-FFF2-40B4-BE49-F238E27FC236}">
                  <a16:creationId xmlns:a16="http://schemas.microsoft.com/office/drawing/2014/main" id="{320E5524-1307-6D65-AEEB-59782CD13C24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8" name="object 94">
              <a:extLst>
                <a:ext uri="{FF2B5EF4-FFF2-40B4-BE49-F238E27FC236}">
                  <a16:creationId xmlns:a16="http://schemas.microsoft.com/office/drawing/2014/main" id="{8D5CBD0A-EF40-5CFC-B0FB-E2CB4B51AF2B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49" name="object 96">
              <a:extLst>
                <a:ext uri="{FF2B5EF4-FFF2-40B4-BE49-F238E27FC236}">
                  <a16:creationId xmlns:a16="http://schemas.microsoft.com/office/drawing/2014/main" id="{4B218F53-8BA0-D4DF-27B0-4219A4F1AE25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0" name="object 97">
              <a:extLst>
                <a:ext uri="{FF2B5EF4-FFF2-40B4-BE49-F238E27FC236}">
                  <a16:creationId xmlns:a16="http://schemas.microsoft.com/office/drawing/2014/main" id="{1B3358C1-3D1A-4240-1B6E-D3CF34417B92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1" name="object 98">
              <a:extLst>
                <a:ext uri="{FF2B5EF4-FFF2-40B4-BE49-F238E27FC236}">
                  <a16:creationId xmlns:a16="http://schemas.microsoft.com/office/drawing/2014/main" id="{7A21622B-B9CD-9C8C-4586-50B29792DCA0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253" name="object 9">
            <a:extLst>
              <a:ext uri="{FF2B5EF4-FFF2-40B4-BE49-F238E27FC236}">
                <a16:creationId xmlns:a16="http://schemas.microsoft.com/office/drawing/2014/main" id="{44EA689D-0CAE-3FA7-298A-52E197496A2E}"/>
              </a:ext>
            </a:extLst>
          </p:cNvPr>
          <p:cNvSpPr/>
          <p:nvPr/>
        </p:nvSpPr>
        <p:spPr>
          <a:xfrm flipH="1">
            <a:off x="4019892" y="2743201"/>
            <a:ext cx="387707" cy="451980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06C4F61-D498-17E5-5825-E7281E6A83F9}"/>
              </a:ext>
            </a:extLst>
          </p:cNvPr>
          <p:cNvGrpSpPr/>
          <p:nvPr/>
        </p:nvGrpSpPr>
        <p:grpSpPr>
          <a:xfrm>
            <a:off x="3276600" y="3751879"/>
            <a:ext cx="762000" cy="515321"/>
            <a:chOff x="3419727" y="3092973"/>
            <a:chExt cx="762000" cy="515321"/>
          </a:xfrm>
        </p:grpSpPr>
        <p:sp>
          <p:nvSpPr>
            <p:cNvPr id="224" name="object 38">
              <a:extLst>
                <a:ext uri="{FF2B5EF4-FFF2-40B4-BE49-F238E27FC236}">
                  <a16:creationId xmlns:a16="http://schemas.microsoft.com/office/drawing/2014/main" id="{1DB7DFEF-04FE-74CE-B1B4-229C6DA5B636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5" name="object 50">
              <a:extLst>
                <a:ext uri="{FF2B5EF4-FFF2-40B4-BE49-F238E27FC236}">
                  <a16:creationId xmlns:a16="http://schemas.microsoft.com/office/drawing/2014/main" id="{39675062-DCBD-998E-9235-04F483A88C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226" name="object 51">
              <a:extLst>
                <a:ext uri="{FF2B5EF4-FFF2-40B4-BE49-F238E27FC236}">
                  <a16:creationId xmlns:a16="http://schemas.microsoft.com/office/drawing/2014/main" id="{B02D1AC8-94E1-6323-5ED0-9EE36FB9D52F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7" name="object 54">
              <a:extLst>
                <a:ext uri="{FF2B5EF4-FFF2-40B4-BE49-F238E27FC236}">
                  <a16:creationId xmlns:a16="http://schemas.microsoft.com/office/drawing/2014/main" id="{74437169-9527-4F11-28B7-B041A2514F9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228" name="object 55">
              <a:extLst>
                <a:ext uri="{FF2B5EF4-FFF2-40B4-BE49-F238E27FC236}">
                  <a16:creationId xmlns:a16="http://schemas.microsoft.com/office/drawing/2014/main" id="{FB396FBE-3072-8590-1461-497609A66776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9" name="object 56">
              <a:extLst>
                <a:ext uri="{FF2B5EF4-FFF2-40B4-BE49-F238E27FC236}">
                  <a16:creationId xmlns:a16="http://schemas.microsoft.com/office/drawing/2014/main" id="{E61C4A5D-ED27-D3C6-789F-4381F9192D5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30" name="object 59">
              <a:extLst>
                <a:ext uri="{FF2B5EF4-FFF2-40B4-BE49-F238E27FC236}">
                  <a16:creationId xmlns:a16="http://schemas.microsoft.com/office/drawing/2014/main" id="{F9DA71FA-4F07-34F3-A6D8-0B2FFD50CFD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31" name="object 60">
              <a:extLst>
                <a:ext uri="{FF2B5EF4-FFF2-40B4-BE49-F238E27FC236}">
                  <a16:creationId xmlns:a16="http://schemas.microsoft.com/office/drawing/2014/main" id="{24DC2C51-9FC0-A5FF-C533-D38BB0C60BE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32" name="object 63">
              <a:extLst>
                <a:ext uri="{FF2B5EF4-FFF2-40B4-BE49-F238E27FC236}">
                  <a16:creationId xmlns:a16="http://schemas.microsoft.com/office/drawing/2014/main" id="{7E97254F-AFB6-70FD-A72A-79C052639B8A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755CA00-8FF6-45AA-B333-FA9DFF90840F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34" name="object 37">
                <a:extLst>
                  <a:ext uri="{FF2B5EF4-FFF2-40B4-BE49-F238E27FC236}">
                    <a16:creationId xmlns:a16="http://schemas.microsoft.com/office/drawing/2014/main" id="{A706492B-472A-092A-50CD-4184AF577ABE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29B5B88F-066B-EF3A-5768-CE4AF68BBA6A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36" name="object 39">
                  <a:extLst>
                    <a:ext uri="{FF2B5EF4-FFF2-40B4-BE49-F238E27FC236}">
                      <a16:creationId xmlns:a16="http://schemas.microsoft.com/office/drawing/2014/main" id="{26DF47EB-197E-24FC-0E61-1EE9019838F0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37" name="object 40">
                  <a:extLst>
                    <a:ext uri="{FF2B5EF4-FFF2-40B4-BE49-F238E27FC236}">
                      <a16:creationId xmlns:a16="http://schemas.microsoft.com/office/drawing/2014/main" id="{F8785289-2D2B-BBAA-3D0D-39E16D69742E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38" name="object 41">
                  <a:extLst>
                    <a:ext uri="{FF2B5EF4-FFF2-40B4-BE49-F238E27FC236}">
                      <a16:creationId xmlns:a16="http://schemas.microsoft.com/office/drawing/2014/main" id="{379287FA-AE09-1A7B-34A1-6C628B276FA1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39" name="object 42">
                  <a:extLst>
                    <a:ext uri="{FF2B5EF4-FFF2-40B4-BE49-F238E27FC236}">
                      <a16:creationId xmlns:a16="http://schemas.microsoft.com/office/drawing/2014/main" id="{D3A92FFA-180C-A8DF-530B-ECBBD61A938E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0" name="object 43">
                  <a:extLst>
                    <a:ext uri="{FF2B5EF4-FFF2-40B4-BE49-F238E27FC236}">
                      <a16:creationId xmlns:a16="http://schemas.microsoft.com/office/drawing/2014/main" id="{D970D4AA-7E44-71B6-BFA5-E703DD856053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41" name="object 44">
                  <a:extLst>
                    <a:ext uri="{FF2B5EF4-FFF2-40B4-BE49-F238E27FC236}">
                      <a16:creationId xmlns:a16="http://schemas.microsoft.com/office/drawing/2014/main" id="{D3304DC6-A68E-8D04-7A87-C7AC8338CC2C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2" name="object 45">
                  <a:extLst>
                    <a:ext uri="{FF2B5EF4-FFF2-40B4-BE49-F238E27FC236}">
                      <a16:creationId xmlns:a16="http://schemas.microsoft.com/office/drawing/2014/main" id="{A5F13652-2C48-0909-E92E-592DF1519E11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3" name="object 46">
                  <a:extLst>
                    <a:ext uri="{FF2B5EF4-FFF2-40B4-BE49-F238E27FC236}">
                      <a16:creationId xmlns:a16="http://schemas.microsoft.com/office/drawing/2014/main" id="{93410486-D410-19FF-3D76-F42738D76B8F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44" name="object 47">
                  <a:extLst>
                    <a:ext uri="{FF2B5EF4-FFF2-40B4-BE49-F238E27FC236}">
                      <a16:creationId xmlns:a16="http://schemas.microsoft.com/office/drawing/2014/main" id="{68F7B952-2F95-91EF-A1BB-F6F4404D30D0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45" name="object 48">
                  <a:extLst>
                    <a:ext uri="{FF2B5EF4-FFF2-40B4-BE49-F238E27FC236}">
                      <a16:creationId xmlns:a16="http://schemas.microsoft.com/office/drawing/2014/main" id="{0D247932-DA35-C630-773F-D7B5496E86D0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6" name="object 49">
                  <a:extLst>
                    <a:ext uri="{FF2B5EF4-FFF2-40B4-BE49-F238E27FC236}">
                      <a16:creationId xmlns:a16="http://schemas.microsoft.com/office/drawing/2014/main" id="{93A9FD17-728F-79D5-EDC3-61CE0FC5B7B6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47" name="object 52">
                  <a:extLst>
                    <a:ext uri="{FF2B5EF4-FFF2-40B4-BE49-F238E27FC236}">
                      <a16:creationId xmlns:a16="http://schemas.microsoft.com/office/drawing/2014/main" id="{343921E4-3863-754D-B596-067C26287A56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48" name="object 53">
                  <a:extLst>
                    <a:ext uri="{FF2B5EF4-FFF2-40B4-BE49-F238E27FC236}">
                      <a16:creationId xmlns:a16="http://schemas.microsoft.com/office/drawing/2014/main" id="{C51C580A-14DD-9F36-12F3-935014FC8A71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49" name="object 57">
                  <a:extLst>
                    <a:ext uri="{FF2B5EF4-FFF2-40B4-BE49-F238E27FC236}">
                      <a16:creationId xmlns:a16="http://schemas.microsoft.com/office/drawing/2014/main" id="{341DAFB5-6AF1-43EE-43F3-BB8EB778A17F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50" name="object 58">
                  <a:extLst>
                    <a:ext uri="{FF2B5EF4-FFF2-40B4-BE49-F238E27FC236}">
                      <a16:creationId xmlns:a16="http://schemas.microsoft.com/office/drawing/2014/main" id="{D291D4F8-7F6C-0AA7-0BEF-11969AD5473B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51" name="object 61">
                  <a:extLst>
                    <a:ext uri="{FF2B5EF4-FFF2-40B4-BE49-F238E27FC236}">
                      <a16:creationId xmlns:a16="http://schemas.microsoft.com/office/drawing/2014/main" id="{79BC4E39-27D2-2DF1-5E7C-BD0EB566CB50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52" name="object 62">
                  <a:extLst>
                    <a:ext uri="{FF2B5EF4-FFF2-40B4-BE49-F238E27FC236}">
                      <a16:creationId xmlns:a16="http://schemas.microsoft.com/office/drawing/2014/main" id="{B9B7C8DB-1D34-0815-9CEE-21D8777BE0ED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DC0F378-4DFB-1B1C-FE18-D2B0EB7F9F81}"/>
              </a:ext>
            </a:extLst>
          </p:cNvPr>
          <p:cNvCxnSpPr>
            <a:endCxn id="234" idx="0"/>
          </p:cNvCxnSpPr>
          <p:nvPr/>
        </p:nvCxnSpPr>
        <p:spPr bwMode="auto">
          <a:xfrm flipH="1">
            <a:off x="3657576" y="3542142"/>
            <a:ext cx="93079" cy="209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34244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45D0A82-B840-21D5-F583-2FA637664D18}"/>
              </a:ext>
            </a:extLst>
          </p:cNvPr>
          <p:cNvGrpSpPr/>
          <p:nvPr/>
        </p:nvGrpSpPr>
        <p:grpSpPr>
          <a:xfrm>
            <a:off x="3303321" y="3041120"/>
            <a:ext cx="762000" cy="515321"/>
            <a:chOff x="3419727" y="3092973"/>
            <a:chExt cx="762000" cy="515321"/>
          </a:xfrm>
        </p:grpSpPr>
        <p:sp>
          <p:nvSpPr>
            <p:cNvPr id="194" name="object 38">
              <a:extLst>
                <a:ext uri="{FF2B5EF4-FFF2-40B4-BE49-F238E27FC236}">
                  <a16:creationId xmlns:a16="http://schemas.microsoft.com/office/drawing/2014/main" id="{232B2353-4CCF-F7EA-B36E-67EF00F4144D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5" name="object 50">
              <a:extLst>
                <a:ext uri="{FF2B5EF4-FFF2-40B4-BE49-F238E27FC236}">
                  <a16:creationId xmlns:a16="http://schemas.microsoft.com/office/drawing/2014/main" id="{8051364E-CBD9-7A03-A689-367C86543EF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196" name="object 51">
              <a:extLst>
                <a:ext uri="{FF2B5EF4-FFF2-40B4-BE49-F238E27FC236}">
                  <a16:creationId xmlns:a16="http://schemas.microsoft.com/office/drawing/2014/main" id="{5E9FDA72-AE6E-7B8F-BB8F-3909FCAA4B83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7" name="object 54">
              <a:extLst>
                <a:ext uri="{FF2B5EF4-FFF2-40B4-BE49-F238E27FC236}">
                  <a16:creationId xmlns:a16="http://schemas.microsoft.com/office/drawing/2014/main" id="{9CEABC3E-7361-AF13-07A0-375708BB59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198" name="object 55">
              <a:extLst>
                <a:ext uri="{FF2B5EF4-FFF2-40B4-BE49-F238E27FC236}">
                  <a16:creationId xmlns:a16="http://schemas.microsoft.com/office/drawing/2014/main" id="{7842D40C-C599-49ED-3AC4-CDC4F257DF72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9" name="object 56">
              <a:extLst>
                <a:ext uri="{FF2B5EF4-FFF2-40B4-BE49-F238E27FC236}">
                  <a16:creationId xmlns:a16="http://schemas.microsoft.com/office/drawing/2014/main" id="{62C0B518-455A-86F8-DCDE-2FBA7343ED6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00" name="object 59">
              <a:extLst>
                <a:ext uri="{FF2B5EF4-FFF2-40B4-BE49-F238E27FC236}">
                  <a16:creationId xmlns:a16="http://schemas.microsoft.com/office/drawing/2014/main" id="{0FED1BE4-0DCB-87B8-704C-D1EFCB6448A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01" name="object 60">
              <a:extLst>
                <a:ext uri="{FF2B5EF4-FFF2-40B4-BE49-F238E27FC236}">
                  <a16:creationId xmlns:a16="http://schemas.microsoft.com/office/drawing/2014/main" id="{A0FA48FA-D69D-99A1-3EE0-3585D3200C0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02" name="object 63">
              <a:extLst>
                <a:ext uri="{FF2B5EF4-FFF2-40B4-BE49-F238E27FC236}">
                  <a16:creationId xmlns:a16="http://schemas.microsoft.com/office/drawing/2014/main" id="{CA1F0183-DD0F-B022-1B93-B669983AE83C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4428FEE-2465-4361-FF51-7436B38315CD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04" name="object 37">
                <a:extLst>
                  <a:ext uri="{FF2B5EF4-FFF2-40B4-BE49-F238E27FC236}">
                    <a16:creationId xmlns:a16="http://schemas.microsoft.com/office/drawing/2014/main" id="{540D2A61-3E2E-4383-4124-20681F27C90A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FF42C2F-84CE-1A71-DF22-FFE7289C3EBD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06" name="object 39">
                  <a:extLst>
                    <a:ext uri="{FF2B5EF4-FFF2-40B4-BE49-F238E27FC236}">
                      <a16:creationId xmlns:a16="http://schemas.microsoft.com/office/drawing/2014/main" id="{D53903C1-7955-1C15-7F84-006741290B09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07" name="object 40">
                  <a:extLst>
                    <a:ext uri="{FF2B5EF4-FFF2-40B4-BE49-F238E27FC236}">
                      <a16:creationId xmlns:a16="http://schemas.microsoft.com/office/drawing/2014/main" id="{54DC24E5-92D9-5FFF-AD7A-1FD8B9A11E98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08" name="object 41">
                  <a:extLst>
                    <a:ext uri="{FF2B5EF4-FFF2-40B4-BE49-F238E27FC236}">
                      <a16:creationId xmlns:a16="http://schemas.microsoft.com/office/drawing/2014/main" id="{B1C72BC0-637D-3A53-89CE-980EAA3FB446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09" name="object 42">
                  <a:extLst>
                    <a:ext uri="{FF2B5EF4-FFF2-40B4-BE49-F238E27FC236}">
                      <a16:creationId xmlns:a16="http://schemas.microsoft.com/office/drawing/2014/main" id="{41E0CEAC-3C8A-60D9-7368-39B96ECEE287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0" name="object 43">
                  <a:extLst>
                    <a:ext uri="{FF2B5EF4-FFF2-40B4-BE49-F238E27FC236}">
                      <a16:creationId xmlns:a16="http://schemas.microsoft.com/office/drawing/2014/main" id="{FBF7616E-1713-9D35-A5E7-EFD323C3ABDE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11" name="object 44">
                  <a:extLst>
                    <a:ext uri="{FF2B5EF4-FFF2-40B4-BE49-F238E27FC236}">
                      <a16:creationId xmlns:a16="http://schemas.microsoft.com/office/drawing/2014/main" id="{CA708F94-7550-F0FF-EAC1-B2653B8D5254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2" name="object 45">
                  <a:extLst>
                    <a:ext uri="{FF2B5EF4-FFF2-40B4-BE49-F238E27FC236}">
                      <a16:creationId xmlns:a16="http://schemas.microsoft.com/office/drawing/2014/main" id="{1CE21173-3E93-D3DE-B922-D0A2A1C4595A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3" name="object 46">
                  <a:extLst>
                    <a:ext uri="{FF2B5EF4-FFF2-40B4-BE49-F238E27FC236}">
                      <a16:creationId xmlns:a16="http://schemas.microsoft.com/office/drawing/2014/main" id="{F5F4E97E-E144-9025-C1B1-536A8A3D5CB1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14" name="object 47">
                  <a:extLst>
                    <a:ext uri="{FF2B5EF4-FFF2-40B4-BE49-F238E27FC236}">
                      <a16:creationId xmlns:a16="http://schemas.microsoft.com/office/drawing/2014/main" id="{C9A603CC-0C3E-E812-BB7F-D0E5C42A8BB4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15" name="object 48">
                  <a:extLst>
                    <a:ext uri="{FF2B5EF4-FFF2-40B4-BE49-F238E27FC236}">
                      <a16:creationId xmlns:a16="http://schemas.microsoft.com/office/drawing/2014/main" id="{3D20EC8E-BDAC-980E-3079-AD1A72E10AA5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6" name="object 49">
                  <a:extLst>
                    <a:ext uri="{FF2B5EF4-FFF2-40B4-BE49-F238E27FC236}">
                      <a16:creationId xmlns:a16="http://schemas.microsoft.com/office/drawing/2014/main" id="{3443B681-349A-34B4-DF16-B89B450B349F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17" name="object 52">
                  <a:extLst>
                    <a:ext uri="{FF2B5EF4-FFF2-40B4-BE49-F238E27FC236}">
                      <a16:creationId xmlns:a16="http://schemas.microsoft.com/office/drawing/2014/main" id="{ACEA11DE-97AD-7D88-AE42-0EF8950E9468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18" name="object 53">
                  <a:extLst>
                    <a:ext uri="{FF2B5EF4-FFF2-40B4-BE49-F238E27FC236}">
                      <a16:creationId xmlns:a16="http://schemas.microsoft.com/office/drawing/2014/main" id="{55549877-0F8E-34B9-29F7-02A5FB9D6F2D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19" name="object 57">
                  <a:extLst>
                    <a:ext uri="{FF2B5EF4-FFF2-40B4-BE49-F238E27FC236}">
                      <a16:creationId xmlns:a16="http://schemas.microsoft.com/office/drawing/2014/main" id="{E93E7E94-0B1B-C1DC-EC17-A7FE12048338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20" name="object 58">
                  <a:extLst>
                    <a:ext uri="{FF2B5EF4-FFF2-40B4-BE49-F238E27FC236}">
                      <a16:creationId xmlns:a16="http://schemas.microsoft.com/office/drawing/2014/main" id="{1F201200-6228-D815-954C-83A0F146D2C3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21" name="object 61">
                  <a:extLst>
                    <a:ext uri="{FF2B5EF4-FFF2-40B4-BE49-F238E27FC236}">
                      <a16:creationId xmlns:a16="http://schemas.microsoft.com/office/drawing/2014/main" id="{70E1D491-2CDA-620C-2788-D0BE2DBC2895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22" name="object 62">
                  <a:extLst>
                    <a:ext uri="{FF2B5EF4-FFF2-40B4-BE49-F238E27FC236}">
                      <a16:creationId xmlns:a16="http://schemas.microsoft.com/office/drawing/2014/main" id="{2BD62F51-A2F9-B2AE-DB7D-A17606D97B67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872" y="1028168"/>
            <a:ext cx="6234779" cy="464583"/>
          </a:xfrm>
          <a:prstGeom prst="rect">
            <a:avLst/>
          </a:prstGeo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29">
              <a:lnSpc>
                <a:spcPts val="3420"/>
              </a:lnSpc>
              <a:spcBef>
                <a:spcPts val="71"/>
              </a:spcBef>
            </a:pPr>
            <a:r>
              <a:rPr lang="en-US" spc="-26" dirty="0"/>
              <a:t>Message</a:t>
            </a:r>
            <a:r>
              <a:rPr lang="en-US" spc="-26" baseline="0" dirty="0"/>
              <a:t> goes to load balancer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48375" y="5090084"/>
            <a:ext cx="80676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S</a:t>
            </a:r>
            <a:r>
              <a:rPr sz="1800" spc="-11" dirty="0">
                <a:latin typeface="Arial MT"/>
                <a:cs typeface="Arial MT"/>
              </a:rPr>
              <a:t>e</a:t>
            </a:r>
            <a:r>
              <a:rPr sz="1800" spc="-4" dirty="0">
                <a:latin typeface="Arial MT"/>
                <a:cs typeface="Arial MT"/>
              </a:rPr>
              <a:t>rver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69898" y="4465701"/>
            <a:ext cx="880110" cy="12012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177540" y="4465701"/>
            <a:ext cx="880109" cy="120129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350580" y="3761708"/>
            <a:ext cx="1319689" cy="1304925"/>
          </a:xfrm>
          <a:custGeom>
            <a:avLst/>
            <a:gdLst/>
            <a:ahLst/>
            <a:cxnLst/>
            <a:rect l="l" t="t" r="r" b="b"/>
            <a:pathLst>
              <a:path w="1759585" h="1739900">
                <a:moveTo>
                  <a:pt x="1759458" y="828675"/>
                </a:moveTo>
                <a:lnTo>
                  <a:pt x="1757553" y="819912"/>
                </a:lnTo>
                <a:lnTo>
                  <a:pt x="1744218" y="811403"/>
                </a:lnTo>
                <a:lnTo>
                  <a:pt x="1735455" y="813308"/>
                </a:lnTo>
                <a:lnTo>
                  <a:pt x="1731137" y="819912"/>
                </a:lnTo>
                <a:lnTo>
                  <a:pt x="1706105" y="859091"/>
                </a:lnTo>
                <a:lnTo>
                  <a:pt x="1741043" y="1270"/>
                </a:lnTo>
                <a:lnTo>
                  <a:pt x="1712468" y="0"/>
                </a:lnTo>
                <a:lnTo>
                  <a:pt x="1698332" y="348297"/>
                </a:lnTo>
                <a:lnTo>
                  <a:pt x="1680337" y="326390"/>
                </a:lnTo>
                <a:lnTo>
                  <a:pt x="53263" y="1677136"/>
                </a:lnTo>
                <a:lnTo>
                  <a:pt x="69215" y="1633474"/>
                </a:lnTo>
                <a:lnTo>
                  <a:pt x="71882" y="1625981"/>
                </a:lnTo>
                <a:lnTo>
                  <a:pt x="68072" y="1617853"/>
                </a:lnTo>
                <a:lnTo>
                  <a:pt x="60706" y="1615186"/>
                </a:lnTo>
                <a:lnTo>
                  <a:pt x="53213" y="1612392"/>
                </a:lnTo>
                <a:lnTo>
                  <a:pt x="45085" y="1616202"/>
                </a:lnTo>
                <a:lnTo>
                  <a:pt x="42418" y="1623695"/>
                </a:lnTo>
                <a:lnTo>
                  <a:pt x="0" y="1739887"/>
                </a:lnTo>
                <a:lnTo>
                  <a:pt x="42748" y="1732775"/>
                </a:lnTo>
                <a:lnTo>
                  <a:pt x="129794" y="1718297"/>
                </a:lnTo>
                <a:lnTo>
                  <a:pt x="135001" y="1710944"/>
                </a:lnTo>
                <a:lnTo>
                  <a:pt x="132448" y="1695323"/>
                </a:lnTo>
                <a:lnTo>
                  <a:pt x="125095" y="1690116"/>
                </a:lnTo>
                <a:lnTo>
                  <a:pt x="71564" y="1698993"/>
                </a:lnTo>
                <a:lnTo>
                  <a:pt x="1698307" y="348640"/>
                </a:lnTo>
                <a:lnTo>
                  <a:pt x="1677644" y="858075"/>
                </a:lnTo>
                <a:lnTo>
                  <a:pt x="1652143" y="809879"/>
                </a:lnTo>
                <a:lnTo>
                  <a:pt x="1643507" y="807339"/>
                </a:lnTo>
                <a:lnTo>
                  <a:pt x="1629537" y="814705"/>
                </a:lnTo>
                <a:lnTo>
                  <a:pt x="1626997" y="823341"/>
                </a:lnTo>
                <a:lnTo>
                  <a:pt x="1688592" y="939673"/>
                </a:lnTo>
                <a:lnTo>
                  <a:pt x="1706372" y="911860"/>
                </a:lnTo>
                <a:lnTo>
                  <a:pt x="1755267" y="835406"/>
                </a:lnTo>
                <a:lnTo>
                  <a:pt x="1759458" y="82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8" name="object 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885182" y="4465701"/>
            <a:ext cx="880109" cy="120129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019892" y="3999536"/>
            <a:ext cx="1305917" cy="479215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4" name="object 6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17276" y="2442362"/>
            <a:ext cx="364271" cy="398929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2357376" y="2442361"/>
            <a:ext cx="124301" cy="244316"/>
          </a:xfrm>
          <a:custGeom>
            <a:avLst/>
            <a:gdLst/>
            <a:ahLst/>
            <a:cxnLst/>
            <a:rect l="l" t="t" r="r" b="b"/>
            <a:pathLst>
              <a:path w="165735" h="325755">
                <a:moveTo>
                  <a:pt x="0" y="325233"/>
                </a:moveTo>
                <a:lnTo>
                  <a:pt x="121525" y="0"/>
                </a:lnTo>
                <a:lnTo>
                  <a:pt x="165560" y="0"/>
                </a:lnTo>
                <a:lnTo>
                  <a:pt x="50474" y="301674"/>
                </a:lnTo>
                <a:lnTo>
                  <a:pt x="0" y="325233"/>
                </a:lnTo>
                <a:close/>
              </a:path>
            </a:pathLst>
          </a:custGeom>
          <a:ln w="9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62706" y="2266324"/>
            <a:ext cx="418841" cy="176037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2062706" y="2266324"/>
            <a:ext cx="419100" cy="176213"/>
          </a:xfrm>
          <a:custGeom>
            <a:avLst/>
            <a:gdLst/>
            <a:ahLst/>
            <a:cxnLst/>
            <a:rect l="l" t="t" r="r" b="b"/>
            <a:pathLst>
              <a:path w="558800" h="234950">
                <a:moveTo>
                  <a:pt x="0" y="1321"/>
                </a:moveTo>
                <a:lnTo>
                  <a:pt x="45461" y="0"/>
                </a:lnTo>
                <a:lnTo>
                  <a:pt x="402737" y="150193"/>
                </a:lnTo>
                <a:lnTo>
                  <a:pt x="558455" y="234716"/>
                </a:lnTo>
                <a:lnTo>
                  <a:pt x="514420" y="234716"/>
                </a:lnTo>
                <a:lnTo>
                  <a:pt x="467334" y="213961"/>
                </a:lnTo>
                <a:lnTo>
                  <a:pt x="420312" y="193113"/>
                </a:lnTo>
                <a:lnTo>
                  <a:pt x="373353" y="172172"/>
                </a:lnTo>
                <a:lnTo>
                  <a:pt x="326458" y="151138"/>
                </a:lnTo>
                <a:lnTo>
                  <a:pt x="279627" y="130011"/>
                </a:lnTo>
                <a:lnTo>
                  <a:pt x="232860" y="108793"/>
                </a:lnTo>
                <a:lnTo>
                  <a:pt x="186158" y="87482"/>
                </a:lnTo>
                <a:lnTo>
                  <a:pt x="139520" y="66079"/>
                </a:lnTo>
                <a:lnTo>
                  <a:pt x="92948" y="44585"/>
                </a:lnTo>
                <a:lnTo>
                  <a:pt x="46441" y="22999"/>
                </a:lnTo>
                <a:lnTo>
                  <a:pt x="0" y="1321"/>
                </a:lnTo>
                <a:close/>
              </a:path>
            </a:pathLst>
          </a:custGeom>
          <a:ln w="8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8" name="object 6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0931" y="2510241"/>
            <a:ext cx="626445" cy="286394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1730931" y="2510241"/>
            <a:ext cx="626745" cy="286703"/>
          </a:xfrm>
          <a:custGeom>
            <a:avLst/>
            <a:gdLst/>
            <a:ahLst/>
            <a:cxnLst/>
            <a:rect l="l" t="t" r="r" b="b"/>
            <a:pathLst>
              <a:path w="835660" h="382269">
                <a:moveTo>
                  <a:pt x="0" y="147661"/>
                </a:moveTo>
                <a:lnTo>
                  <a:pt x="322266" y="0"/>
                </a:lnTo>
                <a:lnTo>
                  <a:pt x="835260" y="234727"/>
                </a:lnTo>
                <a:lnTo>
                  <a:pt x="515423" y="381858"/>
                </a:lnTo>
                <a:lnTo>
                  <a:pt x="463931" y="367905"/>
                </a:lnTo>
                <a:lnTo>
                  <a:pt x="413213" y="352416"/>
                </a:lnTo>
                <a:lnTo>
                  <a:pt x="363322" y="335413"/>
                </a:lnTo>
                <a:lnTo>
                  <a:pt x="314307" y="316919"/>
                </a:lnTo>
                <a:lnTo>
                  <a:pt x="266219" y="296958"/>
                </a:lnTo>
                <a:lnTo>
                  <a:pt x="219108" y="275552"/>
                </a:lnTo>
                <a:lnTo>
                  <a:pt x="173026" y="252724"/>
                </a:lnTo>
                <a:lnTo>
                  <a:pt x="128024" y="228498"/>
                </a:lnTo>
                <a:lnTo>
                  <a:pt x="84151" y="202897"/>
                </a:lnTo>
                <a:lnTo>
                  <a:pt x="41460" y="175943"/>
                </a:lnTo>
                <a:lnTo>
                  <a:pt x="0" y="147661"/>
                </a:lnTo>
                <a:close/>
              </a:path>
            </a:pathLst>
          </a:custGeom>
          <a:ln w="8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0" name="object 7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972631" y="2266324"/>
            <a:ext cx="475889" cy="419961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1972631" y="2266324"/>
            <a:ext cx="476250" cy="420053"/>
          </a:xfrm>
          <a:custGeom>
            <a:avLst/>
            <a:gdLst/>
            <a:ahLst/>
            <a:cxnLst/>
            <a:rect l="l" t="t" r="r" b="b"/>
            <a:pathLst>
              <a:path w="635000" h="560069">
                <a:moveTo>
                  <a:pt x="513022" y="559961"/>
                </a:moveTo>
                <a:lnTo>
                  <a:pt x="466487" y="538476"/>
                </a:lnTo>
                <a:lnTo>
                  <a:pt x="419933" y="517020"/>
                </a:lnTo>
                <a:lnTo>
                  <a:pt x="373358" y="495594"/>
                </a:lnTo>
                <a:lnTo>
                  <a:pt x="326762" y="474197"/>
                </a:lnTo>
                <a:lnTo>
                  <a:pt x="280146" y="452829"/>
                </a:lnTo>
                <a:lnTo>
                  <a:pt x="233509" y="431490"/>
                </a:lnTo>
                <a:lnTo>
                  <a:pt x="186852" y="410181"/>
                </a:lnTo>
                <a:lnTo>
                  <a:pt x="140173" y="388900"/>
                </a:lnTo>
                <a:lnTo>
                  <a:pt x="93474" y="367649"/>
                </a:lnTo>
                <a:lnTo>
                  <a:pt x="46754" y="346426"/>
                </a:lnTo>
                <a:lnTo>
                  <a:pt x="14" y="325233"/>
                </a:lnTo>
                <a:lnTo>
                  <a:pt x="121525" y="0"/>
                </a:lnTo>
                <a:lnTo>
                  <a:pt x="634519" y="234716"/>
                </a:lnTo>
                <a:lnTo>
                  <a:pt x="512993" y="559950"/>
                </a:lnTo>
                <a:close/>
              </a:path>
            </a:pathLst>
          </a:custGeom>
          <a:ln w="8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2" name="object 7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30931" y="2620987"/>
            <a:ext cx="386567" cy="220304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1730930" y="2620987"/>
            <a:ext cx="386715" cy="220504"/>
          </a:xfrm>
          <a:custGeom>
            <a:avLst/>
            <a:gdLst/>
            <a:ahLst/>
            <a:cxnLst/>
            <a:rect l="l" t="t" r="r" b="b"/>
            <a:pathLst>
              <a:path w="515619" h="294005">
                <a:moveTo>
                  <a:pt x="0" y="55576"/>
                </a:moveTo>
                <a:lnTo>
                  <a:pt x="40062" y="85674"/>
                </a:lnTo>
                <a:lnTo>
                  <a:pt x="81704" y="114187"/>
                </a:lnTo>
                <a:lnTo>
                  <a:pt x="124848" y="141079"/>
                </a:lnTo>
                <a:lnTo>
                  <a:pt x="169421" y="166317"/>
                </a:lnTo>
                <a:lnTo>
                  <a:pt x="215348" y="189866"/>
                </a:lnTo>
                <a:lnTo>
                  <a:pt x="262552" y="211690"/>
                </a:lnTo>
                <a:lnTo>
                  <a:pt x="310961" y="231756"/>
                </a:lnTo>
                <a:lnTo>
                  <a:pt x="360497" y="250028"/>
                </a:lnTo>
                <a:lnTo>
                  <a:pt x="411087" y="266472"/>
                </a:lnTo>
                <a:lnTo>
                  <a:pt x="462656" y="281053"/>
                </a:lnTo>
                <a:lnTo>
                  <a:pt x="515127" y="293737"/>
                </a:lnTo>
                <a:lnTo>
                  <a:pt x="515424" y="234196"/>
                </a:lnTo>
                <a:lnTo>
                  <a:pt x="463067" y="221810"/>
                </a:lnTo>
                <a:lnTo>
                  <a:pt x="411589" y="207542"/>
                </a:lnTo>
                <a:lnTo>
                  <a:pt x="361063" y="191426"/>
                </a:lnTo>
                <a:lnTo>
                  <a:pt x="311563" y="173496"/>
                </a:lnTo>
                <a:lnTo>
                  <a:pt x="263163" y="153785"/>
                </a:lnTo>
                <a:lnTo>
                  <a:pt x="215937" y="132326"/>
                </a:lnTo>
                <a:lnTo>
                  <a:pt x="169959" y="109154"/>
                </a:lnTo>
                <a:lnTo>
                  <a:pt x="125303" y="84302"/>
                </a:lnTo>
                <a:lnTo>
                  <a:pt x="82041" y="57803"/>
                </a:lnTo>
                <a:lnTo>
                  <a:pt x="40250" y="29691"/>
                </a:lnTo>
                <a:lnTo>
                  <a:pt x="1" y="0"/>
                </a:lnTo>
                <a:lnTo>
                  <a:pt x="1" y="55576"/>
                </a:lnTo>
                <a:close/>
              </a:path>
            </a:pathLst>
          </a:custGeom>
          <a:ln w="8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4" name="object 74"/>
          <p:cNvSpPr/>
          <p:nvPr/>
        </p:nvSpPr>
        <p:spPr>
          <a:xfrm>
            <a:off x="2001155" y="2295000"/>
            <a:ext cx="340994" cy="366236"/>
          </a:xfrm>
          <a:custGeom>
            <a:avLst/>
            <a:gdLst/>
            <a:ahLst/>
            <a:cxnLst/>
            <a:rect l="l" t="t" r="r" b="b"/>
            <a:pathLst>
              <a:path w="454660" h="488314">
                <a:moveTo>
                  <a:pt x="106089" y="0"/>
                </a:moveTo>
                <a:lnTo>
                  <a:pt x="0" y="281028"/>
                </a:lnTo>
                <a:lnTo>
                  <a:pt x="454370" y="488242"/>
                </a:lnTo>
              </a:path>
            </a:pathLst>
          </a:custGeom>
          <a:ln w="9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5" name="object 75"/>
          <p:cNvSpPr/>
          <p:nvPr/>
        </p:nvSpPr>
        <p:spPr>
          <a:xfrm>
            <a:off x="2139265" y="2728162"/>
            <a:ext cx="166211" cy="102870"/>
          </a:xfrm>
          <a:custGeom>
            <a:avLst/>
            <a:gdLst/>
            <a:ahLst/>
            <a:cxnLst/>
            <a:rect l="l" t="t" r="r" b="b"/>
            <a:pathLst>
              <a:path w="221614" h="137160">
                <a:moveTo>
                  <a:pt x="221190" y="0"/>
                </a:moveTo>
                <a:lnTo>
                  <a:pt x="0" y="101617"/>
                </a:lnTo>
                <a:lnTo>
                  <a:pt x="0" y="136548"/>
                </a:lnTo>
              </a:path>
            </a:pathLst>
          </a:custGeom>
          <a:ln w="8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6" name="object 7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011662" y="2295001"/>
            <a:ext cx="408334" cy="366182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2011662" y="2295000"/>
            <a:ext cx="408623" cy="366236"/>
          </a:xfrm>
          <a:custGeom>
            <a:avLst/>
            <a:gdLst/>
            <a:ahLst/>
            <a:cxnLst/>
            <a:rect l="l" t="t" r="r" b="b"/>
            <a:pathLst>
              <a:path w="544830" h="488314">
                <a:moveTo>
                  <a:pt x="0" y="277857"/>
                </a:moveTo>
                <a:lnTo>
                  <a:pt x="102079" y="4761"/>
                </a:lnTo>
                <a:lnTo>
                  <a:pt x="92080" y="0"/>
                </a:lnTo>
                <a:lnTo>
                  <a:pt x="137611" y="20280"/>
                </a:lnTo>
                <a:lnTo>
                  <a:pt x="183089" y="40658"/>
                </a:lnTo>
                <a:lnTo>
                  <a:pt x="228499" y="61134"/>
                </a:lnTo>
                <a:lnTo>
                  <a:pt x="273840" y="81707"/>
                </a:lnTo>
                <a:lnTo>
                  <a:pt x="319113" y="102379"/>
                </a:lnTo>
                <a:lnTo>
                  <a:pt x="364317" y="123147"/>
                </a:lnTo>
                <a:lnTo>
                  <a:pt x="409453" y="144014"/>
                </a:lnTo>
                <a:lnTo>
                  <a:pt x="454519" y="164979"/>
                </a:lnTo>
                <a:lnTo>
                  <a:pt x="499517" y="186042"/>
                </a:lnTo>
                <a:lnTo>
                  <a:pt x="544445" y="207203"/>
                </a:lnTo>
                <a:lnTo>
                  <a:pt x="440360" y="488242"/>
                </a:lnTo>
                <a:lnTo>
                  <a:pt x="442366" y="480299"/>
                </a:lnTo>
                <a:lnTo>
                  <a:pt x="397797" y="460532"/>
                </a:lnTo>
                <a:lnTo>
                  <a:pt x="353300" y="440658"/>
                </a:lnTo>
                <a:lnTo>
                  <a:pt x="308876" y="420679"/>
                </a:lnTo>
                <a:lnTo>
                  <a:pt x="264526" y="400593"/>
                </a:lnTo>
                <a:lnTo>
                  <a:pt x="220251" y="380402"/>
                </a:lnTo>
                <a:lnTo>
                  <a:pt x="176049" y="360104"/>
                </a:lnTo>
                <a:lnTo>
                  <a:pt x="131923" y="339701"/>
                </a:lnTo>
                <a:lnTo>
                  <a:pt x="87872" y="319192"/>
                </a:lnTo>
                <a:lnTo>
                  <a:pt x="43898" y="298577"/>
                </a:lnTo>
                <a:lnTo>
                  <a:pt x="0" y="277857"/>
                </a:lnTo>
                <a:close/>
              </a:path>
            </a:pathLst>
          </a:custGeom>
          <a:ln w="9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8" name="object 78"/>
          <p:cNvSpPr/>
          <p:nvPr/>
        </p:nvSpPr>
        <p:spPr>
          <a:xfrm>
            <a:off x="1785286" y="2530733"/>
            <a:ext cx="526733" cy="241459"/>
          </a:xfrm>
          <a:custGeom>
            <a:avLst/>
            <a:gdLst/>
            <a:ahLst/>
            <a:cxnLst/>
            <a:rect l="l" t="t" r="r" b="b"/>
            <a:pathLst>
              <a:path w="702310" h="321944">
                <a:moveTo>
                  <a:pt x="459727" y="280266"/>
                </a:moveTo>
                <a:lnTo>
                  <a:pt x="416229" y="300184"/>
                </a:lnTo>
                <a:lnTo>
                  <a:pt x="462481" y="321368"/>
                </a:lnTo>
                <a:lnTo>
                  <a:pt x="505979" y="301450"/>
                </a:lnTo>
                <a:lnTo>
                  <a:pt x="459727" y="280266"/>
                </a:lnTo>
                <a:close/>
              </a:path>
              <a:path w="702310" h="321944">
                <a:moveTo>
                  <a:pt x="524974" y="250377"/>
                </a:moveTo>
                <a:lnTo>
                  <a:pt x="481476" y="270307"/>
                </a:lnTo>
                <a:lnTo>
                  <a:pt x="527728" y="291480"/>
                </a:lnTo>
                <a:lnTo>
                  <a:pt x="571226" y="271561"/>
                </a:lnTo>
                <a:lnTo>
                  <a:pt x="524974" y="250377"/>
                </a:lnTo>
                <a:close/>
              </a:path>
              <a:path w="702310" h="321944">
                <a:moveTo>
                  <a:pt x="390356" y="248495"/>
                </a:moveTo>
                <a:lnTo>
                  <a:pt x="346858" y="268413"/>
                </a:lnTo>
                <a:lnTo>
                  <a:pt x="393110" y="289598"/>
                </a:lnTo>
                <a:lnTo>
                  <a:pt x="436608" y="269679"/>
                </a:lnTo>
                <a:lnTo>
                  <a:pt x="390356" y="248495"/>
                </a:lnTo>
                <a:close/>
              </a:path>
              <a:path w="702310" h="321944">
                <a:moveTo>
                  <a:pt x="590235" y="220500"/>
                </a:moveTo>
                <a:lnTo>
                  <a:pt x="546737" y="240418"/>
                </a:lnTo>
                <a:lnTo>
                  <a:pt x="592975" y="261602"/>
                </a:lnTo>
                <a:lnTo>
                  <a:pt x="636473" y="241684"/>
                </a:lnTo>
                <a:lnTo>
                  <a:pt x="590235" y="220500"/>
                </a:lnTo>
                <a:close/>
              </a:path>
              <a:path w="702310" h="321944">
                <a:moveTo>
                  <a:pt x="455603" y="218607"/>
                </a:moveTo>
                <a:lnTo>
                  <a:pt x="412105" y="238536"/>
                </a:lnTo>
                <a:lnTo>
                  <a:pt x="458357" y="259709"/>
                </a:lnTo>
                <a:lnTo>
                  <a:pt x="501855" y="239791"/>
                </a:lnTo>
                <a:lnTo>
                  <a:pt x="455603" y="218607"/>
                </a:lnTo>
                <a:close/>
              </a:path>
              <a:path w="702310" h="321944">
                <a:moveTo>
                  <a:pt x="182243" y="153184"/>
                </a:moveTo>
                <a:lnTo>
                  <a:pt x="138745" y="173102"/>
                </a:lnTo>
                <a:lnTo>
                  <a:pt x="323739" y="257827"/>
                </a:lnTo>
                <a:lnTo>
                  <a:pt x="367237" y="237909"/>
                </a:lnTo>
                <a:lnTo>
                  <a:pt x="182243" y="153184"/>
                </a:lnTo>
                <a:close/>
              </a:path>
              <a:path w="702310" h="321944">
                <a:moveTo>
                  <a:pt x="655482" y="190612"/>
                </a:moveTo>
                <a:lnTo>
                  <a:pt x="611984" y="210541"/>
                </a:lnTo>
                <a:lnTo>
                  <a:pt x="658222" y="231714"/>
                </a:lnTo>
                <a:lnTo>
                  <a:pt x="701734" y="211796"/>
                </a:lnTo>
                <a:lnTo>
                  <a:pt x="655482" y="190612"/>
                </a:lnTo>
                <a:close/>
              </a:path>
              <a:path w="702310" h="321944">
                <a:moveTo>
                  <a:pt x="520864" y="188729"/>
                </a:moveTo>
                <a:lnTo>
                  <a:pt x="477352" y="208648"/>
                </a:lnTo>
                <a:lnTo>
                  <a:pt x="523604" y="229832"/>
                </a:lnTo>
                <a:lnTo>
                  <a:pt x="567102" y="209914"/>
                </a:lnTo>
                <a:lnTo>
                  <a:pt x="520864" y="188729"/>
                </a:lnTo>
                <a:close/>
              </a:path>
              <a:path w="702310" h="321944">
                <a:moveTo>
                  <a:pt x="386232" y="186836"/>
                </a:moveTo>
                <a:lnTo>
                  <a:pt x="342734" y="206766"/>
                </a:lnTo>
                <a:lnTo>
                  <a:pt x="388986" y="227939"/>
                </a:lnTo>
                <a:lnTo>
                  <a:pt x="432484" y="208020"/>
                </a:lnTo>
                <a:lnTo>
                  <a:pt x="386232" y="186836"/>
                </a:lnTo>
                <a:close/>
              </a:path>
              <a:path w="702310" h="321944">
                <a:moveTo>
                  <a:pt x="586111" y="158841"/>
                </a:moveTo>
                <a:lnTo>
                  <a:pt x="542613" y="178770"/>
                </a:lnTo>
                <a:lnTo>
                  <a:pt x="588851" y="199943"/>
                </a:lnTo>
                <a:lnTo>
                  <a:pt x="632363" y="180025"/>
                </a:lnTo>
                <a:lnTo>
                  <a:pt x="586111" y="158841"/>
                </a:lnTo>
                <a:close/>
              </a:path>
              <a:path w="702310" h="321944">
                <a:moveTo>
                  <a:pt x="451493" y="156959"/>
                </a:moveTo>
                <a:lnTo>
                  <a:pt x="407981" y="176877"/>
                </a:lnTo>
                <a:lnTo>
                  <a:pt x="454233" y="198061"/>
                </a:lnTo>
                <a:lnTo>
                  <a:pt x="497731" y="178143"/>
                </a:lnTo>
                <a:lnTo>
                  <a:pt x="451493" y="156959"/>
                </a:lnTo>
                <a:close/>
              </a:path>
              <a:path w="702310" h="321944">
                <a:moveTo>
                  <a:pt x="316861" y="155077"/>
                </a:moveTo>
                <a:lnTo>
                  <a:pt x="273363" y="174995"/>
                </a:lnTo>
                <a:lnTo>
                  <a:pt x="319615" y="196168"/>
                </a:lnTo>
                <a:lnTo>
                  <a:pt x="363113" y="176250"/>
                </a:lnTo>
                <a:lnTo>
                  <a:pt x="316861" y="155077"/>
                </a:lnTo>
                <a:close/>
              </a:path>
              <a:path w="702310" h="321944">
                <a:moveTo>
                  <a:pt x="516740" y="127070"/>
                </a:moveTo>
                <a:lnTo>
                  <a:pt x="473242" y="147000"/>
                </a:lnTo>
                <a:lnTo>
                  <a:pt x="519494" y="168173"/>
                </a:lnTo>
                <a:lnTo>
                  <a:pt x="562992" y="148255"/>
                </a:lnTo>
                <a:lnTo>
                  <a:pt x="516740" y="127070"/>
                </a:lnTo>
                <a:close/>
              </a:path>
              <a:path w="702310" h="321944">
                <a:moveTo>
                  <a:pt x="382122" y="125188"/>
                </a:moveTo>
                <a:lnTo>
                  <a:pt x="338610" y="145107"/>
                </a:lnTo>
                <a:lnTo>
                  <a:pt x="384862" y="166291"/>
                </a:lnTo>
                <a:lnTo>
                  <a:pt x="428360" y="146372"/>
                </a:lnTo>
                <a:lnTo>
                  <a:pt x="382122" y="125188"/>
                </a:lnTo>
                <a:close/>
              </a:path>
              <a:path w="702310" h="321944">
                <a:moveTo>
                  <a:pt x="247490" y="123306"/>
                </a:moveTo>
                <a:lnTo>
                  <a:pt x="203992" y="143225"/>
                </a:lnTo>
                <a:lnTo>
                  <a:pt x="250244" y="164409"/>
                </a:lnTo>
                <a:lnTo>
                  <a:pt x="293742" y="144479"/>
                </a:lnTo>
                <a:lnTo>
                  <a:pt x="247490" y="123306"/>
                </a:lnTo>
                <a:close/>
              </a:path>
              <a:path w="702310" h="321944">
                <a:moveTo>
                  <a:pt x="112873" y="121413"/>
                </a:moveTo>
                <a:lnTo>
                  <a:pt x="69375" y="141331"/>
                </a:lnTo>
                <a:lnTo>
                  <a:pt x="115612" y="162515"/>
                </a:lnTo>
                <a:lnTo>
                  <a:pt x="159125" y="142597"/>
                </a:lnTo>
                <a:lnTo>
                  <a:pt x="112873" y="121413"/>
                </a:lnTo>
                <a:close/>
              </a:path>
              <a:path w="702310" h="321944">
                <a:moveTo>
                  <a:pt x="447369" y="95300"/>
                </a:moveTo>
                <a:lnTo>
                  <a:pt x="403871" y="115229"/>
                </a:lnTo>
                <a:lnTo>
                  <a:pt x="450123" y="136402"/>
                </a:lnTo>
                <a:lnTo>
                  <a:pt x="493621" y="116484"/>
                </a:lnTo>
                <a:lnTo>
                  <a:pt x="447369" y="95300"/>
                </a:lnTo>
                <a:close/>
              </a:path>
              <a:path w="702310" h="321944">
                <a:moveTo>
                  <a:pt x="312737" y="93418"/>
                </a:moveTo>
                <a:lnTo>
                  <a:pt x="269239" y="113336"/>
                </a:lnTo>
                <a:lnTo>
                  <a:pt x="315491" y="134520"/>
                </a:lnTo>
                <a:lnTo>
                  <a:pt x="358989" y="114602"/>
                </a:lnTo>
                <a:lnTo>
                  <a:pt x="312737" y="93418"/>
                </a:lnTo>
                <a:close/>
              </a:path>
              <a:path w="702310" h="321944">
                <a:moveTo>
                  <a:pt x="178120" y="91536"/>
                </a:moveTo>
                <a:lnTo>
                  <a:pt x="134622" y="111454"/>
                </a:lnTo>
                <a:lnTo>
                  <a:pt x="180874" y="132638"/>
                </a:lnTo>
                <a:lnTo>
                  <a:pt x="224371" y="112709"/>
                </a:lnTo>
                <a:lnTo>
                  <a:pt x="178120" y="91536"/>
                </a:lnTo>
                <a:close/>
              </a:path>
              <a:path w="702310" h="321944">
                <a:moveTo>
                  <a:pt x="43502" y="89643"/>
                </a:moveTo>
                <a:lnTo>
                  <a:pt x="0" y="109561"/>
                </a:lnTo>
                <a:lnTo>
                  <a:pt x="46242" y="130745"/>
                </a:lnTo>
                <a:lnTo>
                  <a:pt x="89754" y="110827"/>
                </a:lnTo>
                <a:lnTo>
                  <a:pt x="43502" y="89643"/>
                </a:lnTo>
                <a:close/>
              </a:path>
              <a:path w="702310" h="321944">
                <a:moveTo>
                  <a:pt x="377999" y="63529"/>
                </a:moveTo>
                <a:lnTo>
                  <a:pt x="334501" y="83459"/>
                </a:lnTo>
                <a:lnTo>
                  <a:pt x="380752" y="104632"/>
                </a:lnTo>
                <a:lnTo>
                  <a:pt x="424236" y="84713"/>
                </a:lnTo>
                <a:lnTo>
                  <a:pt x="377999" y="63529"/>
                </a:lnTo>
                <a:close/>
              </a:path>
              <a:path w="702310" h="321944">
                <a:moveTo>
                  <a:pt x="243367" y="61647"/>
                </a:moveTo>
                <a:lnTo>
                  <a:pt x="199869" y="81566"/>
                </a:lnTo>
                <a:lnTo>
                  <a:pt x="246120" y="102750"/>
                </a:lnTo>
                <a:lnTo>
                  <a:pt x="289618" y="82831"/>
                </a:lnTo>
                <a:lnTo>
                  <a:pt x="243367" y="61647"/>
                </a:lnTo>
                <a:close/>
              </a:path>
              <a:path w="702310" h="321944">
                <a:moveTo>
                  <a:pt x="108749" y="59765"/>
                </a:moveTo>
                <a:lnTo>
                  <a:pt x="65251" y="79684"/>
                </a:lnTo>
                <a:lnTo>
                  <a:pt x="111503" y="100868"/>
                </a:lnTo>
                <a:lnTo>
                  <a:pt x="155001" y="80938"/>
                </a:lnTo>
                <a:lnTo>
                  <a:pt x="108749" y="59765"/>
                </a:lnTo>
                <a:close/>
              </a:path>
              <a:path w="702310" h="321944">
                <a:moveTo>
                  <a:pt x="308628" y="31770"/>
                </a:moveTo>
                <a:lnTo>
                  <a:pt x="265130" y="51688"/>
                </a:lnTo>
                <a:lnTo>
                  <a:pt x="311382" y="72872"/>
                </a:lnTo>
                <a:lnTo>
                  <a:pt x="354865" y="52943"/>
                </a:lnTo>
                <a:lnTo>
                  <a:pt x="308628" y="31770"/>
                </a:lnTo>
                <a:close/>
              </a:path>
              <a:path w="702310" h="321944">
                <a:moveTo>
                  <a:pt x="173996" y="29877"/>
                </a:moveTo>
                <a:lnTo>
                  <a:pt x="130498" y="49795"/>
                </a:lnTo>
                <a:lnTo>
                  <a:pt x="176750" y="70979"/>
                </a:lnTo>
                <a:lnTo>
                  <a:pt x="220248" y="51061"/>
                </a:lnTo>
                <a:lnTo>
                  <a:pt x="173996" y="29877"/>
                </a:lnTo>
                <a:close/>
              </a:path>
              <a:path w="702310" h="321944">
                <a:moveTo>
                  <a:pt x="239257" y="0"/>
                </a:moveTo>
                <a:lnTo>
                  <a:pt x="195745" y="19918"/>
                </a:lnTo>
                <a:lnTo>
                  <a:pt x="242011" y="41102"/>
                </a:lnTo>
                <a:lnTo>
                  <a:pt x="285495" y="21172"/>
                </a:lnTo>
                <a:lnTo>
                  <a:pt x="239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9" name="object 79"/>
          <p:cNvSpPr/>
          <p:nvPr/>
        </p:nvSpPr>
        <p:spPr>
          <a:xfrm>
            <a:off x="1785286" y="2545672"/>
            <a:ext cx="526733" cy="232410"/>
          </a:xfrm>
          <a:custGeom>
            <a:avLst/>
            <a:gdLst/>
            <a:ahLst/>
            <a:cxnLst/>
            <a:rect l="l" t="t" r="r" b="b"/>
            <a:pathLst>
              <a:path w="702310" h="309880">
                <a:moveTo>
                  <a:pt x="195745" y="0"/>
                </a:moveTo>
                <a:lnTo>
                  <a:pt x="195745" y="7942"/>
                </a:lnTo>
                <a:lnTo>
                  <a:pt x="241997" y="29115"/>
                </a:lnTo>
                <a:lnTo>
                  <a:pt x="242011" y="21184"/>
                </a:lnTo>
                <a:lnTo>
                  <a:pt x="195745" y="0"/>
                </a:lnTo>
                <a:close/>
              </a:path>
              <a:path w="702310" h="309880">
                <a:moveTo>
                  <a:pt x="285495" y="1254"/>
                </a:moveTo>
                <a:lnTo>
                  <a:pt x="242011" y="21184"/>
                </a:lnTo>
                <a:lnTo>
                  <a:pt x="241997" y="29115"/>
                </a:lnTo>
                <a:lnTo>
                  <a:pt x="285495" y="9197"/>
                </a:lnTo>
                <a:lnTo>
                  <a:pt x="285495" y="1254"/>
                </a:lnTo>
                <a:close/>
              </a:path>
              <a:path w="702310" h="309880">
                <a:moveTo>
                  <a:pt x="265130" y="31770"/>
                </a:moveTo>
                <a:lnTo>
                  <a:pt x="265130" y="39713"/>
                </a:lnTo>
                <a:lnTo>
                  <a:pt x="311367" y="60886"/>
                </a:lnTo>
                <a:lnTo>
                  <a:pt x="311382" y="52954"/>
                </a:lnTo>
                <a:lnTo>
                  <a:pt x="265130" y="31770"/>
                </a:lnTo>
                <a:close/>
              </a:path>
              <a:path w="702310" h="309880">
                <a:moveTo>
                  <a:pt x="354865" y="33025"/>
                </a:moveTo>
                <a:lnTo>
                  <a:pt x="311382" y="52954"/>
                </a:lnTo>
                <a:lnTo>
                  <a:pt x="311367" y="60886"/>
                </a:lnTo>
                <a:lnTo>
                  <a:pt x="354865" y="40967"/>
                </a:lnTo>
                <a:lnTo>
                  <a:pt x="354865" y="33025"/>
                </a:lnTo>
                <a:close/>
              </a:path>
              <a:path w="702310" h="309880">
                <a:moveTo>
                  <a:pt x="334501" y="63541"/>
                </a:moveTo>
                <a:lnTo>
                  <a:pt x="334501" y="71483"/>
                </a:lnTo>
                <a:lnTo>
                  <a:pt x="380752" y="92656"/>
                </a:lnTo>
                <a:lnTo>
                  <a:pt x="380752" y="84713"/>
                </a:lnTo>
                <a:lnTo>
                  <a:pt x="334501" y="63541"/>
                </a:lnTo>
                <a:close/>
              </a:path>
              <a:path w="702310" h="309880">
                <a:moveTo>
                  <a:pt x="424236" y="64795"/>
                </a:moveTo>
                <a:lnTo>
                  <a:pt x="380752" y="84713"/>
                </a:lnTo>
                <a:lnTo>
                  <a:pt x="380752" y="92656"/>
                </a:lnTo>
                <a:lnTo>
                  <a:pt x="424236" y="72738"/>
                </a:lnTo>
                <a:lnTo>
                  <a:pt x="424236" y="64795"/>
                </a:lnTo>
                <a:close/>
              </a:path>
              <a:path w="702310" h="309880">
                <a:moveTo>
                  <a:pt x="403871" y="95311"/>
                </a:moveTo>
                <a:lnTo>
                  <a:pt x="403871" y="103243"/>
                </a:lnTo>
                <a:lnTo>
                  <a:pt x="450109" y="124420"/>
                </a:lnTo>
                <a:lnTo>
                  <a:pt x="450123" y="116484"/>
                </a:lnTo>
                <a:lnTo>
                  <a:pt x="403871" y="95311"/>
                </a:lnTo>
                <a:close/>
              </a:path>
              <a:path w="702310" h="309880">
                <a:moveTo>
                  <a:pt x="493621" y="96566"/>
                </a:moveTo>
                <a:lnTo>
                  <a:pt x="450123" y="116484"/>
                </a:lnTo>
                <a:lnTo>
                  <a:pt x="450123" y="124420"/>
                </a:lnTo>
                <a:lnTo>
                  <a:pt x="493621" y="104508"/>
                </a:lnTo>
                <a:lnTo>
                  <a:pt x="493621" y="96566"/>
                </a:lnTo>
                <a:close/>
              </a:path>
              <a:path w="702310" h="309880">
                <a:moveTo>
                  <a:pt x="473242" y="127082"/>
                </a:moveTo>
                <a:lnTo>
                  <a:pt x="473242" y="135013"/>
                </a:lnTo>
                <a:lnTo>
                  <a:pt x="519480" y="156197"/>
                </a:lnTo>
                <a:lnTo>
                  <a:pt x="519494" y="148255"/>
                </a:lnTo>
                <a:lnTo>
                  <a:pt x="473242" y="127082"/>
                </a:lnTo>
                <a:close/>
              </a:path>
              <a:path w="702310" h="309880">
                <a:moveTo>
                  <a:pt x="562992" y="128336"/>
                </a:moveTo>
                <a:lnTo>
                  <a:pt x="519494" y="148255"/>
                </a:lnTo>
                <a:lnTo>
                  <a:pt x="519480" y="156197"/>
                </a:lnTo>
                <a:lnTo>
                  <a:pt x="562992" y="136279"/>
                </a:lnTo>
                <a:lnTo>
                  <a:pt x="562992" y="128336"/>
                </a:lnTo>
                <a:close/>
              </a:path>
              <a:path w="702310" h="309880">
                <a:moveTo>
                  <a:pt x="542613" y="158852"/>
                </a:moveTo>
                <a:lnTo>
                  <a:pt x="542613" y="166784"/>
                </a:lnTo>
                <a:lnTo>
                  <a:pt x="588851" y="187968"/>
                </a:lnTo>
                <a:lnTo>
                  <a:pt x="588851" y="180025"/>
                </a:lnTo>
                <a:lnTo>
                  <a:pt x="542613" y="158852"/>
                </a:lnTo>
                <a:close/>
              </a:path>
              <a:path w="702310" h="309880">
                <a:moveTo>
                  <a:pt x="632363" y="160107"/>
                </a:moveTo>
                <a:lnTo>
                  <a:pt x="588851" y="180025"/>
                </a:lnTo>
                <a:lnTo>
                  <a:pt x="588851" y="187968"/>
                </a:lnTo>
                <a:lnTo>
                  <a:pt x="632363" y="168050"/>
                </a:lnTo>
                <a:lnTo>
                  <a:pt x="632363" y="160107"/>
                </a:lnTo>
                <a:close/>
              </a:path>
              <a:path w="702310" h="309880">
                <a:moveTo>
                  <a:pt x="701734" y="191877"/>
                </a:moveTo>
                <a:lnTo>
                  <a:pt x="658222" y="211796"/>
                </a:lnTo>
                <a:lnTo>
                  <a:pt x="658236" y="219732"/>
                </a:lnTo>
                <a:lnTo>
                  <a:pt x="701734" y="199820"/>
                </a:lnTo>
                <a:lnTo>
                  <a:pt x="701734" y="191877"/>
                </a:lnTo>
                <a:close/>
              </a:path>
              <a:path w="702310" h="309880">
                <a:moveTo>
                  <a:pt x="611984" y="190623"/>
                </a:moveTo>
                <a:lnTo>
                  <a:pt x="611984" y="198554"/>
                </a:lnTo>
                <a:lnTo>
                  <a:pt x="658222" y="219732"/>
                </a:lnTo>
                <a:lnTo>
                  <a:pt x="658222" y="211796"/>
                </a:lnTo>
                <a:lnTo>
                  <a:pt x="611984" y="190623"/>
                </a:lnTo>
                <a:close/>
              </a:path>
              <a:path w="702310" h="309880">
                <a:moveTo>
                  <a:pt x="130498" y="29877"/>
                </a:moveTo>
                <a:lnTo>
                  <a:pt x="130498" y="37819"/>
                </a:lnTo>
                <a:lnTo>
                  <a:pt x="176750" y="59004"/>
                </a:lnTo>
                <a:lnTo>
                  <a:pt x="176750" y="51061"/>
                </a:lnTo>
                <a:lnTo>
                  <a:pt x="130498" y="29877"/>
                </a:lnTo>
                <a:close/>
              </a:path>
              <a:path w="702310" h="309880">
                <a:moveTo>
                  <a:pt x="220248" y="31143"/>
                </a:moveTo>
                <a:lnTo>
                  <a:pt x="176750" y="51061"/>
                </a:lnTo>
                <a:lnTo>
                  <a:pt x="176750" y="59004"/>
                </a:lnTo>
                <a:lnTo>
                  <a:pt x="220248" y="39074"/>
                </a:lnTo>
                <a:lnTo>
                  <a:pt x="220248" y="31143"/>
                </a:lnTo>
                <a:close/>
              </a:path>
              <a:path w="702310" h="309880">
                <a:moveTo>
                  <a:pt x="199869" y="61647"/>
                </a:moveTo>
                <a:lnTo>
                  <a:pt x="199869" y="69590"/>
                </a:lnTo>
                <a:lnTo>
                  <a:pt x="246120" y="90774"/>
                </a:lnTo>
                <a:lnTo>
                  <a:pt x="246120" y="82831"/>
                </a:lnTo>
                <a:lnTo>
                  <a:pt x="199869" y="61647"/>
                </a:lnTo>
                <a:close/>
              </a:path>
              <a:path w="702310" h="309880">
                <a:moveTo>
                  <a:pt x="289618" y="62913"/>
                </a:moveTo>
                <a:lnTo>
                  <a:pt x="246120" y="82831"/>
                </a:lnTo>
                <a:lnTo>
                  <a:pt x="246120" y="90774"/>
                </a:lnTo>
                <a:lnTo>
                  <a:pt x="289618" y="70845"/>
                </a:lnTo>
                <a:lnTo>
                  <a:pt x="289618" y="62913"/>
                </a:lnTo>
                <a:close/>
              </a:path>
              <a:path w="702310" h="309880">
                <a:moveTo>
                  <a:pt x="269239" y="93418"/>
                </a:moveTo>
                <a:lnTo>
                  <a:pt x="269239" y="101361"/>
                </a:lnTo>
                <a:lnTo>
                  <a:pt x="315491" y="122545"/>
                </a:lnTo>
                <a:lnTo>
                  <a:pt x="315491" y="114602"/>
                </a:lnTo>
                <a:lnTo>
                  <a:pt x="269239" y="93418"/>
                </a:lnTo>
                <a:close/>
              </a:path>
              <a:path w="702310" h="309880">
                <a:moveTo>
                  <a:pt x="358989" y="94684"/>
                </a:moveTo>
                <a:lnTo>
                  <a:pt x="315491" y="114602"/>
                </a:lnTo>
                <a:lnTo>
                  <a:pt x="315491" y="122545"/>
                </a:lnTo>
                <a:lnTo>
                  <a:pt x="358989" y="102615"/>
                </a:lnTo>
                <a:lnTo>
                  <a:pt x="358989" y="94684"/>
                </a:lnTo>
                <a:close/>
              </a:path>
              <a:path w="702310" h="309880">
                <a:moveTo>
                  <a:pt x="338610" y="125188"/>
                </a:moveTo>
                <a:lnTo>
                  <a:pt x="338610" y="133131"/>
                </a:lnTo>
                <a:lnTo>
                  <a:pt x="384862" y="154315"/>
                </a:lnTo>
                <a:lnTo>
                  <a:pt x="384862" y="146372"/>
                </a:lnTo>
                <a:lnTo>
                  <a:pt x="338610" y="125188"/>
                </a:lnTo>
                <a:close/>
              </a:path>
              <a:path w="702310" h="309880">
                <a:moveTo>
                  <a:pt x="428360" y="126454"/>
                </a:moveTo>
                <a:lnTo>
                  <a:pt x="384862" y="146372"/>
                </a:lnTo>
                <a:lnTo>
                  <a:pt x="384862" y="154315"/>
                </a:lnTo>
                <a:lnTo>
                  <a:pt x="428360" y="134386"/>
                </a:lnTo>
                <a:lnTo>
                  <a:pt x="428360" y="126454"/>
                </a:lnTo>
                <a:close/>
              </a:path>
              <a:path w="702310" h="309880">
                <a:moveTo>
                  <a:pt x="407981" y="156959"/>
                </a:moveTo>
                <a:lnTo>
                  <a:pt x="407981" y="164902"/>
                </a:lnTo>
                <a:lnTo>
                  <a:pt x="454233" y="186086"/>
                </a:lnTo>
                <a:lnTo>
                  <a:pt x="454233" y="178143"/>
                </a:lnTo>
                <a:lnTo>
                  <a:pt x="407981" y="156959"/>
                </a:lnTo>
                <a:close/>
              </a:path>
              <a:path w="702310" h="309880">
                <a:moveTo>
                  <a:pt x="497731" y="158225"/>
                </a:moveTo>
                <a:lnTo>
                  <a:pt x="454233" y="178143"/>
                </a:lnTo>
                <a:lnTo>
                  <a:pt x="454233" y="186086"/>
                </a:lnTo>
                <a:lnTo>
                  <a:pt x="497731" y="166156"/>
                </a:lnTo>
                <a:lnTo>
                  <a:pt x="497731" y="158225"/>
                </a:lnTo>
                <a:close/>
              </a:path>
              <a:path w="702310" h="309880">
                <a:moveTo>
                  <a:pt x="477352" y="188729"/>
                </a:moveTo>
                <a:lnTo>
                  <a:pt x="477352" y="196672"/>
                </a:lnTo>
                <a:lnTo>
                  <a:pt x="523604" y="217856"/>
                </a:lnTo>
                <a:lnTo>
                  <a:pt x="523604" y="209914"/>
                </a:lnTo>
                <a:lnTo>
                  <a:pt x="477352" y="188729"/>
                </a:lnTo>
                <a:close/>
              </a:path>
              <a:path w="702310" h="309880">
                <a:moveTo>
                  <a:pt x="567102" y="189995"/>
                </a:moveTo>
                <a:lnTo>
                  <a:pt x="523604" y="209914"/>
                </a:lnTo>
                <a:lnTo>
                  <a:pt x="523604" y="217856"/>
                </a:lnTo>
                <a:lnTo>
                  <a:pt x="567102" y="197927"/>
                </a:lnTo>
                <a:lnTo>
                  <a:pt x="567102" y="189995"/>
                </a:lnTo>
                <a:close/>
              </a:path>
              <a:path w="702310" h="309880">
                <a:moveTo>
                  <a:pt x="546737" y="220500"/>
                </a:moveTo>
                <a:lnTo>
                  <a:pt x="546737" y="228443"/>
                </a:lnTo>
                <a:lnTo>
                  <a:pt x="592975" y="249627"/>
                </a:lnTo>
                <a:lnTo>
                  <a:pt x="592975" y="241684"/>
                </a:lnTo>
                <a:lnTo>
                  <a:pt x="546737" y="220500"/>
                </a:lnTo>
                <a:close/>
              </a:path>
              <a:path w="702310" h="309880">
                <a:moveTo>
                  <a:pt x="636473" y="221766"/>
                </a:moveTo>
                <a:lnTo>
                  <a:pt x="592975" y="241684"/>
                </a:lnTo>
                <a:lnTo>
                  <a:pt x="592975" y="249627"/>
                </a:lnTo>
                <a:lnTo>
                  <a:pt x="636487" y="229697"/>
                </a:lnTo>
                <a:lnTo>
                  <a:pt x="636473" y="221766"/>
                </a:lnTo>
                <a:close/>
              </a:path>
              <a:path w="702310" h="309880">
                <a:moveTo>
                  <a:pt x="65251" y="59765"/>
                </a:moveTo>
                <a:lnTo>
                  <a:pt x="65251" y="67708"/>
                </a:lnTo>
                <a:lnTo>
                  <a:pt x="111503" y="88881"/>
                </a:lnTo>
                <a:lnTo>
                  <a:pt x="111503" y="80949"/>
                </a:lnTo>
                <a:lnTo>
                  <a:pt x="65251" y="59765"/>
                </a:lnTo>
                <a:close/>
              </a:path>
              <a:path w="702310" h="309880">
                <a:moveTo>
                  <a:pt x="155001" y="61020"/>
                </a:moveTo>
                <a:lnTo>
                  <a:pt x="111503" y="80949"/>
                </a:lnTo>
                <a:lnTo>
                  <a:pt x="111503" y="88881"/>
                </a:lnTo>
                <a:lnTo>
                  <a:pt x="155001" y="68963"/>
                </a:lnTo>
                <a:lnTo>
                  <a:pt x="155001" y="61020"/>
                </a:lnTo>
                <a:close/>
              </a:path>
              <a:path w="702310" h="309880">
                <a:moveTo>
                  <a:pt x="134622" y="91536"/>
                </a:moveTo>
                <a:lnTo>
                  <a:pt x="134622" y="99478"/>
                </a:lnTo>
                <a:lnTo>
                  <a:pt x="180874" y="120651"/>
                </a:lnTo>
                <a:lnTo>
                  <a:pt x="180874" y="112720"/>
                </a:lnTo>
                <a:lnTo>
                  <a:pt x="134622" y="91536"/>
                </a:lnTo>
                <a:close/>
              </a:path>
              <a:path w="702310" h="309880">
                <a:moveTo>
                  <a:pt x="224371" y="92791"/>
                </a:moveTo>
                <a:lnTo>
                  <a:pt x="180874" y="112720"/>
                </a:lnTo>
                <a:lnTo>
                  <a:pt x="180874" y="120651"/>
                </a:lnTo>
                <a:lnTo>
                  <a:pt x="224371" y="100733"/>
                </a:lnTo>
                <a:lnTo>
                  <a:pt x="224371" y="92791"/>
                </a:lnTo>
                <a:close/>
              </a:path>
              <a:path w="702310" h="309880">
                <a:moveTo>
                  <a:pt x="203992" y="123306"/>
                </a:moveTo>
                <a:lnTo>
                  <a:pt x="203992" y="131249"/>
                </a:lnTo>
                <a:lnTo>
                  <a:pt x="250244" y="152422"/>
                </a:lnTo>
                <a:lnTo>
                  <a:pt x="250244" y="144490"/>
                </a:lnTo>
                <a:lnTo>
                  <a:pt x="203992" y="123306"/>
                </a:lnTo>
                <a:close/>
              </a:path>
              <a:path w="702310" h="309880">
                <a:moveTo>
                  <a:pt x="293742" y="124561"/>
                </a:moveTo>
                <a:lnTo>
                  <a:pt x="250244" y="144490"/>
                </a:lnTo>
                <a:lnTo>
                  <a:pt x="250244" y="152422"/>
                </a:lnTo>
                <a:lnTo>
                  <a:pt x="293742" y="132504"/>
                </a:lnTo>
                <a:lnTo>
                  <a:pt x="293742" y="124561"/>
                </a:lnTo>
                <a:close/>
              </a:path>
              <a:path w="702310" h="309880">
                <a:moveTo>
                  <a:pt x="412105" y="218618"/>
                </a:moveTo>
                <a:lnTo>
                  <a:pt x="412105" y="226549"/>
                </a:lnTo>
                <a:lnTo>
                  <a:pt x="458357" y="247734"/>
                </a:lnTo>
                <a:lnTo>
                  <a:pt x="458357" y="239791"/>
                </a:lnTo>
                <a:lnTo>
                  <a:pt x="412105" y="218618"/>
                </a:lnTo>
                <a:close/>
              </a:path>
              <a:path w="702310" h="309880">
                <a:moveTo>
                  <a:pt x="501855" y="219873"/>
                </a:moveTo>
                <a:lnTo>
                  <a:pt x="458357" y="239791"/>
                </a:lnTo>
                <a:lnTo>
                  <a:pt x="458357" y="247734"/>
                </a:lnTo>
                <a:lnTo>
                  <a:pt x="501855" y="227815"/>
                </a:lnTo>
                <a:lnTo>
                  <a:pt x="501855" y="219873"/>
                </a:lnTo>
                <a:close/>
              </a:path>
              <a:path w="702310" h="309880">
                <a:moveTo>
                  <a:pt x="138745" y="153184"/>
                </a:moveTo>
                <a:lnTo>
                  <a:pt x="138745" y="161126"/>
                </a:lnTo>
                <a:lnTo>
                  <a:pt x="323739" y="245851"/>
                </a:lnTo>
                <a:lnTo>
                  <a:pt x="323739" y="237909"/>
                </a:lnTo>
                <a:lnTo>
                  <a:pt x="138745" y="153184"/>
                </a:lnTo>
                <a:close/>
              </a:path>
              <a:path w="702310" h="309880">
                <a:moveTo>
                  <a:pt x="367237" y="217991"/>
                </a:moveTo>
                <a:lnTo>
                  <a:pt x="323739" y="237909"/>
                </a:lnTo>
                <a:lnTo>
                  <a:pt x="323739" y="245851"/>
                </a:lnTo>
                <a:lnTo>
                  <a:pt x="367237" y="225922"/>
                </a:lnTo>
                <a:lnTo>
                  <a:pt x="367237" y="217991"/>
                </a:lnTo>
                <a:close/>
              </a:path>
              <a:path w="702310" h="309880">
                <a:moveTo>
                  <a:pt x="342734" y="186847"/>
                </a:moveTo>
                <a:lnTo>
                  <a:pt x="342734" y="194779"/>
                </a:lnTo>
                <a:lnTo>
                  <a:pt x="388986" y="215963"/>
                </a:lnTo>
                <a:lnTo>
                  <a:pt x="388986" y="208020"/>
                </a:lnTo>
                <a:lnTo>
                  <a:pt x="342734" y="186847"/>
                </a:lnTo>
                <a:close/>
              </a:path>
              <a:path w="702310" h="309880">
                <a:moveTo>
                  <a:pt x="432484" y="188102"/>
                </a:moveTo>
                <a:lnTo>
                  <a:pt x="388986" y="208020"/>
                </a:lnTo>
                <a:lnTo>
                  <a:pt x="388986" y="215963"/>
                </a:lnTo>
                <a:lnTo>
                  <a:pt x="432484" y="196045"/>
                </a:lnTo>
                <a:lnTo>
                  <a:pt x="432484" y="188102"/>
                </a:lnTo>
                <a:close/>
              </a:path>
              <a:path w="702310" h="309880">
                <a:moveTo>
                  <a:pt x="273363" y="155077"/>
                </a:moveTo>
                <a:lnTo>
                  <a:pt x="273363" y="163020"/>
                </a:lnTo>
                <a:lnTo>
                  <a:pt x="319615" y="184192"/>
                </a:lnTo>
                <a:lnTo>
                  <a:pt x="319615" y="176250"/>
                </a:lnTo>
                <a:lnTo>
                  <a:pt x="273363" y="155077"/>
                </a:lnTo>
                <a:close/>
              </a:path>
              <a:path w="702310" h="309880">
                <a:moveTo>
                  <a:pt x="363113" y="156332"/>
                </a:moveTo>
                <a:lnTo>
                  <a:pt x="319615" y="176250"/>
                </a:lnTo>
                <a:lnTo>
                  <a:pt x="319615" y="184192"/>
                </a:lnTo>
                <a:lnTo>
                  <a:pt x="363113" y="164274"/>
                </a:lnTo>
                <a:lnTo>
                  <a:pt x="363113" y="156332"/>
                </a:lnTo>
                <a:close/>
              </a:path>
              <a:path w="702310" h="309880">
                <a:moveTo>
                  <a:pt x="481476" y="250389"/>
                </a:moveTo>
                <a:lnTo>
                  <a:pt x="481476" y="258320"/>
                </a:lnTo>
                <a:lnTo>
                  <a:pt x="527728" y="279504"/>
                </a:lnTo>
                <a:lnTo>
                  <a:pt x="527728" y="271561"/>
                </a:lnTo>
                <a:lnTo>
                  <a:pt x="481476" y="250389"/>
                </a:lnTo>
                <a:close/>
              </a:path>
              <a:path w="702310" h="309880">
                <a:moveTo>
                  <a:pt x="571226" y="251643"/>
                </a:moveTo>
                <a:lnTo>
                  <a:pt x="527728" y="271561"/>
                </a:lnTo>
                <a:lnTo>
                  <a:pt x="527728" y="279504"/>
                </a:lnTo>
                <a:lnTo>
                  <a:pt x="571226" y="259586"/>
                </a:lnTo>
                <a:lnTo>
                  <a:pt x="571226" y="251643"/>
                </a:lnTo>
                <a:close/>
              </a:path>
              <a:path w="702310" h="309880">
                <a:moveTo>
                  <a:pt x="0" y="89643"/>
                </a:moveTo>
                <a:lnTo>
                  <a:pt x="0" y="97585"/>
                </a:lnTo>
                <a:lnTo>
                  <a:pt x="46242" y="118769"/>
                </a:lnTo>
                <a:lnTo>
                  <a:pt x="46242" y="110827"/>
                </a:lnTo>
                <a:lnTo>
                  <a:pt x="0" y="89643"/>
                </a:lnTo>
                <a:close/>
              </a:path>
              <a:path w="702310" h="309880">
                <a:moveTo>
                  <a:pt x="89754" y="90908"/>
                </a:moveTo>
                <a:lnTo>
                  <a:pt x="46242" y="110827"/>
                </a:lnTo>
                <a:lnTo>
                  <a:pt x="46242" y="118769"/>
                </a:lnTo>
                <a:lnTo>
                  <a:pt x="89754" y="98840"/>
                </a:lnTo>
                <a:lnTo>
                  <a:pt x="89754" y="90908"/>
                </a:lnTo>
                <a:close/>
              </a:path>
              <a:path w="702310" h="309880">
                <a:moveTo>
                  <a:pt x="69375" y="121413"/>
                </a:moveTo>
                <a:lnTo>
                  <a:pt x="69375" y="129356"/>
                </a:lnTo>
                <a:lnTo>
                  <a:pt x="115612" y="150540"/>
                </a:lnTo>
                <a:lnTo>
                  <a:pt x="115612" y="142597"/>
                </a:lnTo>
                <a:lnTo>
                  <a:pt x="69375" y="121413"/>
                </a:lnTo>
                <a:close/>
              </a:path>
              <a:path w="702310" h="309880">
                <a:moveTo>
                  <a:pt x="159125" y="122679"/>
                </a:moveTo>
                <a:lnTo>
                  <a:pt x="115612" y="142597"/>
                </a:lnTo>
                <a:lnTo>
                  <a:pt x="115612" y="150540"/>
                </a:lnTo>
                <a:lnTo>
                  <a:pt x="159125" y="130610"/>
                </a:lnTo>
                <a:lnTo>
                  <a:pt x="159125" y="122679"/>
                </a:lnTo>
                <a:close/>
              </a:path>
              <a:path w="702310" h="309880">
                <a:moveTo>
                  <a:pt x="346858" y="248495"/>
                </a:moveTo>
                <a:lnTo>
                  <a:pt x="346858" y="256438"/>
                </a:lnTo>
                <a:lnTo>
                  <a:pt x="393110" y="277622"/>
                </a:lnTo>
                <a:lnTo>
                  <a:pt x="393110" y="269679"/>
                </a:lnTo>
                <a:lnTo>
                  <a:pt x="346858" y="248495"/>
                </a:lnTo>
                <a:close/>
              </a:path>
              <a:path w="702310" h="309880">
                <a:moveTo>
                  <a:pt x="436608" y="249761"/>
                </a:moveTo>
                <a:lnTo>
                  <a:pt x="393110" y="269679"/>
                </a:lnTo>
                <a:lnTo>
                  <a:pt x="393110" y="277622"/>
                </a:lnTo>
                <a:lnTo>
                  <a:pt x="436608" y="257693"/>
                </a:lnTo>
                <a:lnTo>
                  <a:pt x="436608" y="249761"/>
                </a:lnTo>
                <a:close/>
              </a:path>
              <a:path w="702310" h="309880">
                <a:moveTo>
                  <a:pt x="416229" y="280266"/>
                </a:moveTo>
                <a:lnTo>
                  <a:pt x="416229" y="288208"/>
                </a:lnTo>
                <a:lnTo>
                  <a:pt x="462481" y="309393"/>
                </a:lnTo>
                <a:lnTo>
                  <a:pt x="462481" y="301450"/>
                </a:lnTo>
                <a:lnTo>
                  <a:pt x="416229" y="280266"/>
                </a:lnTo>
                <a:close/>
              </a:path>
              <a:path w="702310" h="309880">
                <a:moveTo>
                  <a:pt x="505979" y="281532"/>
                </a:moveTo>
                <a:lnTo>
                  <a:pt x="462481" y="301450"/>
                </a:lnTo>
                <a:lnTo>
                  <a:pt x="462481" y="309393"/>
                </a:lnTo>
                <a:lnTo>
                  <a:pt x="505979" y="289463"/>
                </a:lnTo>
                <a:lnTo>
                  <a:pt x="505979" y="2815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0" name="object 80"/>
          <p:cNvSpPr/>
          <p:nvPr/>
        </p:nvSpPr>
        <p:spPr>
          <a:xfrm>
            <a:off x="1730931" y="2266324"/>
            <a:ext cx="751046" cy="575310"/>
          </a:xfrm>
          <a:custGeom>
            <a:avLst/>
            <a:gdLst/>
            <a:ahLst/>
            <a:cxnLst/>
            <a:rect l="l" t="t" r="r" b="b"/>
            <a:pathLst>
              <a:path w="1001395" h="767080">
                <a:moveTo>
                  <a:pt x="515126" y="766622"/>
                </a:moveTo>
                <a:lnTo>
                  <a:pt x="860709" y="607841"/>
                </a:lnTo>
                <a:lnTo>
                  <a:pt x="1000821" y="234716"/>
                </a:lnTo>
                <a:lnTo>
                  <a:pt x="487827" y="0"/>
                </a:lnTo>
                <a:lnTo>
                  <a:pt x="443792" y="0"/>
                </a:lnTo>
                <a:lnTo>
                  <a:pt x="322266" y="325222"/>
                </a:lnTo>
                <a:lnTo>
                  <a:pt x="0" y="472883"/>
                </a:lnTo>
                <a:lnTo>
                  <a:pt x="0" y="528459"/>
                </a:lnTo>
                <a:lnTo>
                  <a:pt x="40191" y="558414"/>
                </a:lnTo>
                <a:lnTo>
                  <a:pt x="81926" y="586808"/>
                </a:lnTo>
                <a:lnTo>
                  <a:pt x="125135" y="613609"/>
                </a:lnTo>
                <a:lnTo>
                  <a:pt x="169743" y="638782"/>
                </a:lnTo>
                <a:lnTo>
                  <a:pt x="215679" y="662295"/>
                </a:lnTo>
                <a:lnTo>
                  <a:pt x="262870" y="684114"/>
                </a:lnTo>
                <a:lnTo>
                  <a:pt x="311244" y="704204"/>
                </a:lnTo>
                <a:lnTo>
                  <a:pt x="360730" y="722534"/>
                </a:lnTo>
                <a:lnTo>
                  <a:pt x="411253" y="739069"/>
                </a:lnTo>
                <a:lnTo>
                  <a:pt x="462743" y="753776"/>
                </a:lnTo>
                <a:lnTo>
                  <a:pt x="515126" y="766621"/>
                </a:lnTo>
              </a:path>
            </a:pathLst>
          </a:custGeom>
          <a:ln w="18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1" name="object 81"/>
          <p:cNvSpPr/>
          <p:nvPr/>
        </p:nvSpPr>
        <p:spPr>
          <a:xfrm>
            <a:off x="2108645" y="2718436"/>
            <a:ext cx="1704005" cy="414310"/>
          </a:xfrm>
          <a:custGeom>
            <a:avLst/>
            <a:gdLst/>
            <a:ahLst/>
            <a:cxnLst/>
            <a:rect l="l" t="t" r="r" b="b"/>
            <a:pathLst>
              <a:path w="2361565" h="657225">
                <a:moveTo>
                  <a:pt x="2149475" y="576961"/>
                </a:moveTo>
                <a:lnTo>
                  <a:pt x="2055241" y="496824"/>
                </a:lnTo>
                <a:lnTo>
                  <a:pt x="2049272" y="491617"/>
                </a:lnTo>
                <a:lnTo>
                  <a:pt x="2040255" y="492379"/>
                </a:lnTo>
                <a:lnTo>
                  <a:pt x="2029968" y="504444"/>
                </a:lnTo>
                <a:lnTo>
                  <a:pt x="2030730" y="513461"/>
                </a:lnTo>
                <a:lnTo>
                  <a:pt x="2072017" y="548589"/>
                </a:lnTo>
                <a:lnTo>
                  <a:pt x="5080" y="178181"/>
                </a:lnTo>
                <a:lnTo>
                  <a:pt x="0" y="206375"/>
                </a:lnTo>
                <a:lnTo>
                  <a:pt x="2066950" y="576783"/>
                </a:lnTo>
                <a:lnTo>
                  <a:pt x="2023491" y="592709"/>
                </a:lnTo>
                <a:lnTo>
                  <a:pt x="2015998" y="595376"/>
                </a:lnTo>
                <a:lnTo>
                  <a:pt x="2012188" y="603631"/>
                </a:lnTo>
                <a:lnTo>
                  <a:pt x="2014982" y="610997"/>
                </a:lnTo>
                <a:lnTo>
                  <a:pt x="2017649" y="618363"/>
                </a:lnTo>
                <a:lnTo>
                  <a:pt x="2025904" y="622173"/>
                </a:lnTo>
                <a:lnTo>
                  <a:pt x="2124494" y="586105"/>
                </a:lnTo>
                <a:lnTo>
                  <a:pt x="2149475" y="576961"/>
                </a:lnTo>
                <a:close/>
              </a:path>
              <a:path w="2361565" h="657225">
                <a:moveTo>
                  <a:pt x="2361184" y="657098"/>
                </a:moveTo>
                <a:lnTo>
                  <a:pt x="2360358" y="641223"/>
                </a:lnTo>
                <a:lnTo>
                  <a:pt x="2354834" y="533527"/>
                </a:lnTo>
                <a:lnTo>
                  <a:pt x="2354453" y="525653"/>
                </a:lnTo>
                <a:lnTo>
                  <a:pt x="2347722" y="519557"/>
                </a:lnTo>
                <a:lnTo>
                  <a:pt x="2339848" y="519938"/>
                </a:lnTo>
                <a:lnTo>
                  <a:pt x="2331974" y="520446"/>
                </a:lnTo>
                <a:lnTo>
                  <a:pt x="2325878" y="527050"/>
                </a:lnTo>
                <a:lnTo>
                  <a:pt x="2326386" y="535051"/>
                </a:lnTo>
                <a:lnTo>
                  <a:pt x="2328761" y="581482"/>
                </a:lnTo>
                <a:lnTo>
                  <a:pt x="1948434" y="0"/>
                </a:lnTo>
                <a:lnTo>
                  <a:pt x="1924558" y="15748"/>
                </a:lnTo>
                <a:lnTo>
                  <a:pt x="2304821" y="597014"/>
                </a:lnTo>
                <a:lnTo>
                  <a:pt x="2256282" y="572643"/>
                </a:lnTo>
                <a:lnTo>
                  <a:pt x="2247646" y="575564"/>
                </a:lnTo>
                <a:lnTo>
                  <a:pt x="2244090" y="582676"/>
                </a:lnTo>
                <a:lnTo>
                  <a:pt x="2240534" y="589661"/>
                </a:lnTo>
                <a:lnTo>
                  <a:pt x="2243455" y="598297"/>
                </a:lnTo>
                <a:lnTo>
                  <a:pt x="2361184" y="657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100" name="object 10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450337" y="3829050"/>
            <a:ext cx="283463" cy="285750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6048375" y="2414302"/>
            <a:ext cx="921068" cy="19421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Clients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25">
              <a:latin typeface="Arial MT"/>
              <a:cs typeface="Arial MT"/>
            </a:endParaRPr>
          </a:p>
          <a:p>
            <a:pPr marL="9525">
              <a:spcBef>
                <a:spcPts val="1304"/>
              </a:spcBef>
            </a:pPr>
            <a:r>
              <a:rPr sz="1800" dirty="0">
                <a:latin typeface="Arial MT"/>
                <a:cs typeface="Arial MT"/>
              </a:rPr>
              <a:t>Gat</a:t>
            </a:r>
            <a:r>
              <a:rPr sz="1800" spc="-4" dirty="0">
                <a:latin typeface="Arial MT"/>
                <a:cs typeface="Arial MT"/>
              </a:rPr>
              <a:t>e</a:t>
            </a:r>
            <a:r>
              <a:rPr sz="1800" spc="-11" dirty="0">
                <a:latin typeface="Arial MT"/>
                <a:cs typeface="Arial MT"/>
              </a:rPr>
              <a:t>w</a:t>
            </a:r>
            <a:r>
              <a:rPr sz="1800" spc="-4" dirty="0">
                <a:latin typeface="Arial MT"/>
                <a:cs typeface="Arial MT"/>
              </a:rPr>
              <a:t>ay</a:t>
            </a:r>
            <a:endParaRPr sz="1800">
              <a:latin typeface="Arial MT"/>
              <a:cs typeface="Arial MT"/>
            </a:endParaRPr>
          </a:p>
          <a:p>
            <a:pPr>
              <a:spcBef>
                <a:spcPts val="8"/>
              </a:spcBef>
            </a:pPr>
            <a:endParaRPr sz="2250">
              <a:latin typeface="Arial MT"/>
              <a:cs typeface="Arial MT"/>
            </a:endParaRPr>
          </a:p>
          <a:p>
            <a:pPr marL="9525" marR="5239"/>
            <a:r>
              <a:rPr sz="1800" spc="-8" dirty="0">
                <a:latin typeface="Arial MT"/>
                <a:cs typeface="Arial MT"/>
              </a:rPr>
              <a:t>Load </a:t>
            </a:r>
            <a:r>
              <a:rPr sz="1800" spc="-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nc</a:t>
            </a:r>
            <a:r>
              <a:rPr sz="1800" spc="-8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1E369FC-401B-A46C-BAA6-C495B568043A}"/>
              </a:ext>
            </a:extLst>
          </p:cNvPr>
          <p:cNvGrpSpPr/>
          <p:nvPr/>
        </p:nvGrpSpPr>
        <p:grpSpPr>
          <a:xfrm>
            <a:off x="4323254" y="2266324"/>
            <a:ext cx="751047" cy="575310"/>
            <a:chOff x="4323254" y="2266324"/>
            <a:chExt cx="751047" cy="575310"/>
          </a:xfrm>
        </p:grpSpPr>
        <p:pic>
          <p:nvPicPr>
            <p:cNvPr id="119" name="object 82">
              <a:extLst>
                <a:ext uri="{FF2B5EF4-FFF2-40B4-BE49-F238E27FC236}">
                  <a16:creationId xmlns:a16="http://schemas.microsoft.com/office/drawing/2014/main" id="{3554B6A5-0180-9914-F643-B8579E7AAC56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20" name="object 83">
              <a:extLst>
                <a:ext uri="{FF2B5EF4-FFF2-40B4-BE49-F238E27FC236}">
                  <a16:creationId xmlns:a16="http://schemas.microsoft.com/office/drawing/2014/main" id="{95D169E0-E812-C0EF-E2BB-0ACFDB7D61FD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1" name="object 84">
              <a:extLst>
                <a:ext uri="{FF2B5EF4-FFF2-40B4-BE49-F238E27FC236}">
                  <a16:creationId xmlns:a16="http://schemas.microsoft.com/office/drawing/2014/main" id="{EAFA7BB5-3092-C714-0235-681DF7F8E399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22" name="object 85">
              <a:extLst>
                <a:ext uri="{FF2B5EF4-FFF2-40B4-BE49-F238E27FC236}">
                  <a16:creationId xmlns:a16="http://schemas.microsoft.com/office/drawing/2014/main" id="{04CFD2F1-7B0A-68BB-CE72-9901CA821859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3" name="object 86">
              <a:extLst>
                <a:ext uri="{FF2B5EF4-FFF2-40B4-BE49-F238E27FC236}">
                  <a16:creationId xmlns:a16="http://schemas.microsoft.com/office/drawing/2014/main" id="{4B56F612-A9A8-929B-61D1-8BAC285E6B23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24" name="object 87">
              <a:extLst>
                <a:ext uri="{FF2B5EF4-FFF2-40B4-BE49-F238E27FC236}">
                  <a16:creationId xmlns:a16="http://schemas.microsoft.com/office/drawing/2014/main" id="{7DCACCF5-4F7E-FB34-2AB6-066040E912A8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5" name="object 88">
              <a:extLst>
                <a:ext uri="{FF2B5EF4-FFF2-40B4-BE49-F238E27FC236}">
                  <a16:creationId xmlns:a16="http://schemas.microsoft.com/office/drawing/2014/main" id="{4D7B79D5-5E2E-9085-2535-C339DE18E3DE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26" name="object 89">
              <a:extLst>
                <a:ext uri="{FF2B5EF4-FFF2-40B4-BE49-F238E27FC236}">
                  <a16:creationId xmlns:a16="http://schemas.microsoft.com/office/drawing/2014/main" id="{AEF32413-6A00-9513-228E-0E02D1728DC2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7" name="object 90">
              <a:extLst>
                <a:ext uri="{FF2B5EF4-FFF2-40B4-BE49-F238E27FC236}">
                  <a16:creationId xmlns:a16="http://schemas.microsoft.com/office/drawing/2014/main" id="{C0BCD78F-DC01-4F97-5B4F-63D23DC4648A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28" name="object 91">
              <a:extLst>
                <a:ext uri="{FF2B5EF4-FFF2-40B4-BE49-F238E27FC236}">
                  <a16:creationId xmlns:a16="http://schemas.microsoft.com/office/drawing/2014/main" id="{40248A30-EBF3-49DA-05E4-115E25F8CA17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29" name="object 92">
              <a:extLst>
                <a:ext uri="{FF2B5EF4-FFF2-40B4-BE49-F238E27FC236}">
                  <a16:creationId xmlns:a16="http://schemas.microsoft.com/office/drawing/2014/main" id="{14B42698-2017-80AA-CB8F-2B783B5623A3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0" name="object 93">
              <a:extLst>
                <a:ext uri="{FF2B5EF4-FFF2-40B4-BE49-F238E27FC236}">
                  <a16:creationId xmlns:a16="http://schemas.microsoft.com/office/drawing/2014/main" id="{67F881CB-9198-338C-12DC-4F993B73C7EB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1" name="object 94">
              <a:extLst>
                <a:ext uri="{FF2B5EF4-FFF2-40B4-BE49-F238E27FC236}">
                  <a16:creationId xmlns:a16="http://schemas.microsoft.com/office/drawing/2014/main" id="{5C2ABCD9-B105-6AEC-78EA-E81D42C6B0C2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32" name="object 96">
              <a:extLst>
                <a:ext uri="{FF2B5EF4-FFF2-40B4-BE49-F238E27FC236}">
                  <a16:creationId xmlns:a16="http://schemas.microsoft.com/office/drawing/2014/main" id="{A9C12A87-9C75-0005-AFB7-5B66E90B7196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3" name="object 97">
              <a:extLst>
                <a:ext uri="{FF2B5EF4-FFF2-40B4-BE49-F238E27FC236}">
                  <a16:creationId xmlns:a16="http://schemas.microsoft.com/office/drawing/2014/main" id="{E692A261-7680-62E3-0E60-A5BCE8D8D256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4" name="object 98">
              <a:extLst>
                <a:ext uri="{FF2B5EF4-FFF2-40B4-BE49-F238E27FC236}">
                  <a16:creationId xmlns:a16="http://schemas.microsoft.com/office/drawing/2014/main" id="{4BC37311-ED31-CDC6-12FD-68439A55BDA4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F93E548-3665-724E-0C50-B2D57CEA16BE}"/>
              </a:ext>
            </a:extLst>
          </p:cNvPr>
          <p:cNvGrpSpPr/>
          <p:nvPr/>
        </p:nvGrpSpPr>
        <p:grpSpPr>
          <a:xfrm>
            <a:off x="3124200" y="2167890"/>
            <a:ext cx="751047" cy="575310"/>
            <a:chOff x="4323254" y="2266324"/>
            <a:chExt cx="751047" cy="575310"/>
          </a:xfrm>
        </p:grpSpPr>
        <p:pic>
          <p:nvPicPr>
            <p:cNvPr id="136" name="object 82">
              <a:extLst>
                <a:ext uri="{FF2B5EF4-FFF2-40B4-BE49-F238E27FC236}">
                  <a16:creationId xmlns:a16="http://schemas.microsoft.com/office/drawing/2014/main" id="{21A8749E-B57A-D25C-2C7D-22F1933FEB2E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37" name="object 83">
              <a:extLst>
                <a:ext uri="{FF2B5EF4-FFF2-40B4-BE49-F238E27FC236}">
                  <a16:creationId xmlns:a16="http://schemas.microsoft.com/office/drawing/2014/main" id="{EADFC246-15AF-B6E5-9866-713F1AA248B0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8" name="object 84">
              <a:extLst>
                <a:ext uri="{FF2B5EF4-FFF2-40B4-BE49-F238E27FC236}">
                  <a16:creationId xmlns:a16="http://schemas.microsoft.com/office/drawing/2014/main" id="{552ABC17-871F-F3CB-9B24-A02018F307AE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39" name="object 85">
              <a:extLst>
                <a:ext uri="{FF2B5EF4-FFF2-40B4-BE49-F238E27FC236}">
                  <a16:creationId xmlns:a16="http://schemas.microsoft.com/office/drawing/2014/main" id="{FF56EBA5-87E9-F5F0-1450-038725731A98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0" name="object 86">
              <a:extLst>
                <a:ext uri="{FF2B5EF4-FFF2-40B4-BE49-F238E27FC236}">
                  <a16:creationId xmlns:a16="http://schemas.microsoft.com/office/drawing/2014/main" id="{E0929E1A-7DE5-7329-4C8D-505DD12CECDD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41" name="object 87">
              <a:extLst>
                <a:ext uri="{FF2B5EF4-FFF2-40B4-BE49-F238E27FC236}">
                  <a16:creationId xmlns:a16="http://schemas.microsoft.com/office/drawing/2014/main" id="{1519F9B9-1AD8-F205-1259-9051D101FADB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2" name="object 88">
              <a:extLst>
                <a:ext uri="{FF2B5EF4-FFF2-40B4-BE49-F238E27FC236}">
                  <a16:creationId xmlns:a16="http://schemas.microsoft.com/office/drawing/2014/main" id="{F6A089A2-B4E7-BE68-F733-41BEC46AE677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43" name="object 89">
              <a:extLst>
                <a:ext uri="{FF2B5EF4-FFF2-40B4-BE49-F238E27FC236}">
                  <a16:creationId xmlns:a16="http://schemas.microsoft.com/office/drawing/2014/main" id="{DD31A40D-BE3C-06A5-FEFD-9A542BD47858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4" name="object 90">
              <a:extLst>
                <a:ext uri="{FF2B5EF4-FFF2-40B4-BE49-F238E27FC236}">
                  <a16:creationId xmlns:a16="http://schemas.microsoft.com/office/drawing/2014/main" id="{60958955-4A01-03D3-1DD6-A377DCC5406C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45" name="object 91">
              <a:extLst>
                <a:ext uri="{FF2B5EF4-FFF2-40B4-BE49-F238E27FC236}">
                  <a16:creationId xmlns:a16="http://schemas.microsoft.com/office/drawing/2014/main" id="{4EDF142D-6A2D-75E2-E82C-8C86BC99DEE1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6" name="object 92">
              <a:extLst>
                <a:ext uri="{FF2B5EF4-FFF2-40B4-BE49-F238E27FC236}">
                  <a16:creationId xmlns:a16="http://schemas.microsoft.com/office/drawing/2014/main" id="{5F0C4D54-DCF0-87AA-9C46-BC4E88C37872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7" name="object 93">
              <a:extLst>
                <a:ext uri="{FF2B5EF4-FFF2-40B4-BE49-F238E27FC236}">
                  <a16:creationId xmlns:a16="http://schemas.microsoft.com/office/drawing/2014/main" id="{320E5524-1307-6D65-AEEB-59782CD13C24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8" name="object 94">
              <a:extLst>
                <a:ext uri="{FF2B5EF4-FFF2-40B4-BE49-F238E27FC236}">
                  <a16:creationId xmlns:a16="http://schemas.microsoft.com/office/drawing/2014/main" id="{8D5CBD0A-EF40-5CFC-B0FB-E2CB4B51AF2B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49" name="object 96">
              <a:extLst>
                <a:ext uri="{FF2B5EF4-FFF2-40B4-BE49-F238E27FC236}">
                  <a16:creationId xmlns:a16="http://schemas.microsoft.com/office/drawing/2014/main" id="{4B218F53-8BA0-D4DF-27B0-4219A4F1AE25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0" name="object 97">
              <a:extLst>
                <a:ext uri="{FF2B5EF4-FFF2-40B4-BE49-F238E27FC236}">
                  <a16:creationId xmlns:a16="http://schemas.microsoft.com/office/drawing/2014/main" id="{1B3358C1-3D1A-4240-1B6E-D3CF34417B92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1" name="object 98">
              <a:extLst>
                <a:ext uri="{FF2B5EF4-FFF2-40B4-BE49-F238E27FC236}">
                  <a16:creationId xmlns:a16="http://schemas.microsoft.com/office/drawing/2014/main" id="{7A21622B-B9CD-9C8C-4586-50B29792DCA0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253" name="object 9">
            <a:extLst>
              <a:ext uri="{FF2B5EF4-FFF2-40B4-BE49-F238E27FC236}">
                <a16:creationId xmlns:a16="http://schemas.microsoft.com/office/drawing/2014/main" id="{44EA689D-0CAE-3FA7-298A-52E197496A2E}"/>
              </a:ext>
            </a:extLst>
          </p:cNvPr>
          <p:cNvSpPr/>
          <p:nvPr/>
        </p:nvSpPr>
        <p:spPr>
          <a:xfrm flipH="1">
            <a:off x="4019892" y="2743201"/>
            <a:ext cx="387707" cy="451980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06C4F61-D498-17E5-5825-E7281E6A83F9}"/>
              </a:ext>
            </a:extLst>
          </p:cNvPr>
          <p:cNvGrpSpPr/>
          <p:nvPr/>
        </p:nvGrpSpPr>
        <p:grpSpPr>
          <a:xfrm>
            <a:off x="3276600" y="3751879"/>
            <a:ext cx="762000" cy="515321"/>
            <a:chOff x="3419727" y="3092973"/>
            <a:chExt cx="762000" cy="515321"/>
          </a:xfrm>
        </p:grpSpPr>
        <p:sp>
          <p:nvSpPr>
            <p:cNvPr id="224" name="object 38">
              <a:extLst>
                <a:ext uri="{FF2B5EF4-FFF2-40B4-BE49-F238E27FC236}">
                  <a16:creationId xmlns:a16="http://schemas.microsoft.com/office/drawing/2014/main" id="{1DB7DFEF-04FE-74CE-B1B4-229C6DA5B636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5" name="object 50">
              <a:extLst>
                <a:ext uri="{FF2B5EF4-FFF2-40B4-BE49-F238E27FC236}">
                  <a16:creationId xmlns:a16="http://schemas.microsoft.com/office/drawing/2014/main" id="{39675062-DCBD-998E-9235-04F483A88C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226" name="object 51">
              <a:extLst>
                <a:ext uri="{FF2B5EF4-FFF2-40B4-BE49-F238E27FC236}">
                  <a16:creationId xmlns:a16="http://schemas.microsoft.com/office/drawing/2014/main" id="{B02D1AC8-94E1-6323-5ED0-9EE36FB9D52F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7" name="object 54">
              <a:extLst>
                <a:ext uri="{FF2B5EF4-FFF2-40B4-BE49-F238E27FC236}">
                  <a16:creationId xmlns:a16="http://schemas.microsoft.com/office/drawing/2014/main" id="{74437169-9527-4F11-28B7-B041A2514F9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228" name="object 55">
              <a:extLst>
                <a:ext uri="{FF2B5EF4-FFF2-40B4-BE49-F238E27FC236}">
                  <a16:creationId xmlns:a16="http://schemas.microsoft.com/office/drawing/2014/main" id="{FB396FBE-3072-8590-1461-497609A66776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9" name="object 56">
              <a:extLst>
                <a:ext uri="{FF2B5EF4-FFF2-40B4-BE49-F238E27FC236}">
                  <a16:creationId xmlns:a16="http://schemas.microsoft.com/office/drawing/2014/main" id="{E61C4A5D-ED27-D3C6-789F-4381F9192D5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30" name="object 59">
              <a:extLst>
                <a:ext uri="{FF2B5EF4-FFF2-40B4-BE49-F238E27FC236}">
                  <a16:creationId xmlns:a16="http://schemas.microsoft.com/office/drawing/2014/main" id="{F9DA71FA-4F07-34F3-A6D8-0B2FFD50CFD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31" name="object 60">
              <a:extLst>
                <a:ext uri="{FF2B5EF4-FFF2-40B4-BE49-F238E27FC236}">
                  <a16:creationId xmlns:a16="http://schemas.microsoft.com/office/drawing/2014/main" id="{24DC2C51-9FC0-A5FF-C533-D38BB0C60BE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32" name="object 63">
              <a:extLst>
                <a:ext uri="{FF2B5EF4-FFF2-40B4-BE49-F238E27FC236}">
                  <a16:creationId xmlns:a16="http://schemas.microsoft.com/office/drawing/2014/main" id="{7E97254F-AFB6-70FD-A72A-79C052639B8A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755CA00-8FF6-45AA-B333-FA9DFF90840F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34" name="object 37">
                <a:extLst>
                  <a:ext uri="{FF2B5EF4-FFF2-40B4-BE49-F238E27FC236}">
                    <a16:creationId xmlns:a16="http://schemas.microsoft.com/office/drawing/2014/main" id="{A706492B-472A-092A-50CD-4184AF577ABE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29B5B88F-066B-EF3A-5768-CE4AF68BBA6A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36" name="object 39">
                  <a:extLst>
                    <a:ext uri="{FF2B5EF4-FFF2-40B4-BE49-F238E27FC236}">
                      <a16:creationId xmlns:a16="http://schemas.microsoft.com/office/drawing/2014/main" id="{26DF47EB-197E-24FC-0E61-1EE9019838F0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37" name="object 40">
                  <a:extLst>
                    <a:ext uri="{FF2B5EF4-FFF2-40B4-BE49-F238E27FC236}">
                      <a16:creationId xmlns:a16="http://schemas.microsoft.com/office/drawing/2014/main" id="{F8785289-2D2B-BBAA-3D0D-39E16D69742E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38" name="object 41">
                  <a:extLst>
                    <a:ext uri="{FF2B5EF4-FFF2-40B4-BE49-F238E27FC236}">
                      <a16:creationId xmlns:a16="http://schemas.microsoft.com/office/drawing/2014/main" id="{379287FA-AE09-1A7B-34A1-6C628B276FA1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39" name="object 42">
                  <a:extLst>
                    <a:ext uri="{FF2B5EF4-FFF2-40B4-BE49-F238E27FC236}">
                      <a16:creationId xmlns:a16="http://schemas.microsoft.com/office/drawing/2014/main" id="{D3A92FFA-180C-A8DF-530B-ECBBD61A938E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0" name="object 43">
                  <a:extLst>
                    <a:ext uri="{FF2B5EF4-FFF2-40B4-BE49-F238E27FC236}">
                      <a16:creationId xmlns:a16="http://schemas.microsoft.com/office/drawing/2014/main" id="{D970D4AA-7E44-71B6-BFA5-E703DD856053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41" name="object 44">
                  <a:extLst>
                    <a:ext uri="{FF2B5EF4-FFF2-40B4-BE49-F238E27FC236}">
                      <a16:creationId xmlns:a16="http://schemas.microsoft.com/office/drawing/2014/main" id="{D3304DC6-A68E-8D04-7A87-C7AC8338CC2C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2" name="object 45">
                  <a:extLst>
                    <a:ext uri="{FF2B5EF4-FFF2-40B4-BE49-F238E27FC236}">
                      <a16:creationId xmlns:a16="http://schemas.microsoft.com/office/drawing/2014/main" id="{A5F13652-2C48-0909-E92E-592DF1519E11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3" name="object 46">
                  <a:extLst>
                    <a:ext uri="{FF2B5EF4-FFF2-40B4-BE49-F238E27FC236}">
                      <a16:creationId xmlns:a16="http://schemas.microsoft.com/office/drawing/2014/main" id="{93410486-D410-19FF-3D76-F42738D76B8F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44" name="object 47">
                  <a:extLst>
                    <a:ext uri="{FF2B5EF4-FFF2-40B4-BE49-F238E27FC236}">
                      <a16:creationId xmlns:a16="http://schemas.microsoft.com/office/drawing/2014/main" id="{68F7B952-2F95-91EF-A1BB-F6F4404D30D0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45" name="object 48">
                  <a:extLst>
                    <a:ext uri="{FF2B5EF4-FFF2-40B4-BE49-F238E27FC236}">
                      <a16:creationId xmlns:a16="http://schemas.microsoft.com/office/drawing/2014/main" id="{0D247932-DA35-C630-773F-D7B5496E86D0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6" name="object 49">
                  <a:extLst>
                    <a:ext uri="{FF2B5EF4-FFF2-40B4-BE49-F238E27FC236}">
                      <a16:creationId xmlns:a16="http://schemas.microsoft.com/office/drawing/2014/main" id="{93A9FD17-728F-79D5-EDC3-61CE0FC5B7B6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47" name="object 52">
                  <a:extLst>
                    <a:ext uri="{FF2B5EF4-FFF2-40B4-BE49-F238E27FC236}">
                      <a16:creationId xmlns:a16="http://schemas.microsoft.com/office/drawing/2014/main" id="{343921E4-3863-754D-B596-067C26287A56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48" name="object 53">
                  <a:extLst>
                    <a:ext uri="{FF2B5EF4-FFF2-40B4-BE49-F238E27FC236}">
                      <a16:creationId xmlns:a16="http://schemas.microsoft.com/office/drawing/2014/main" id="{C51C580A-14DD-9F36-12F3-935014FC8A71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49" name="object 57">
                  <a:extLst>
                    <a:ext uri="{FF2B5EF4-FFF2-40B4-BE49-F238E27FC236}">
                      <a16:creationId xmlns:a16="http://schemas.microsoft.com/office/drawing/2014/main" id="{341DAFB5-6AF1-43EE-43F3-BB8EB778A17F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50" name="object 58">
                  <a:extLst>
                    <a:ext uri="{FF2B5EF4-FFF2-40B4-BE49-F238E27FC236}">
                      <a16:creationId xmlns:a16="http://schemas.microsoft.com/office/drawing/2014/main" id="{D291D4F8-7F6C-0AA7-0BEF-11969AD5473B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51" name="object 61">
                  <a:extLst>
                    <a:ext uri="{FF2B5EF4-FFF2-40B4-BE49-F238E27FC236}">
                      <a16:creationId xmlns:a16="http://schemas.microsoft.com/office/drawing/2014/main" id="{79BC4E39-27D2-2DF1-5E7C-BD0EB566CB50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52" name="object 62">
                  <a:extLst>
                    <a:ext uri="{FF2B5EF4-FFF2-40B4-BE49-F238E27FC236}">
                      <a16:creationId xmlns:a16="http://schemas.microsoft.com/office/drawing/2014/main" id="{B9B7C8DB-1D34-0815-9CEE-21D8777BE0ED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DC0F378-4DFB-1B1C-FE18-D2B0EB7F9F81}"/>
              </a:ext>
            </a:extLst>
          </p:cNvPr>
          <p:cNvCxnSpPr>
            <a:endCxn id="234" idx="0"/>
          </p:cNvCxnSpPr>
          <p:nvPr/>
        </p:nvCxnSpPr>
        <p:spPr bwMode="auto">
          <a:xfrm flipH="1">
            <a:off x="3657576" y="3542142"/>
            <a:ext cx="93079" cy="209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" name="object 100">
            <a:extLst>
              <a:ext uri="{FF2B5EF4-FFF2-40B4-BE49-F238E27FC236}">
                <a16:creationId xmlns:a16="http://schemas.microsoft.com/office/drawing/2014/main" id="{EF568EEC-C179-0B0F-2035-8A911B1E4FCC}"/>
              </a:ext>
            </a:extLst>
          </p:cNvPr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505200" y="3810000"/>
            <a:ext cx="283463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74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45D0A82-B840-21D5-F583-2FA637664D18}"/>
              </a:ext>
            </a:extLst>
          </p:cNvPr>
          <p:cNvGrpSpPr/>
          <p:nvPr/>
        </p:nvGrpSpPr>
        <p:grpSpPr>
          <a:xfrm>
            <a:off x="3303321" y="3041120"/>
            <a:ext cx="762000" cy="515321"/>
            <a:chOff x="3419727" y="3092973"/>
            <a:chExt cx="762000" cy="515321"/>
          </a:xfrm>
        </p:grpSpPr>
        <p:sp>
          <p:nvSpPr>
            <p:cNvPr id="194" name="object 38">
              <a:extLst>
                <a:ext uri="{FF2B5EF4-FFF2-40B4-BE49-F238E27FC236}">
                  <a16:creationId xmlns:a16="http://schemas.microsoft.com/office/drawing/2014/main" id="{232B2353-4CCF-F7EA-B36E-67EF00F4144D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5" name="object 50">
              <a:extLst>
                <a:ext uri="{FF2B5EF4-FFF2-40B4-BE49-F238E27FC236}">
                  <a16:creationId xmlns:a16="http://schemas.microsoft.com/office/drawing/2014/main" id="{8051364E-CBD9-7A03-A689-367C86543EF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196" name="object 51">
              <a:extLst>
                <a:ext uri="{FF2B5EF4-FFF2-40B4-BE49-F238E27FC236}">
                  <a16:creationId xmlns:a16="http://schemas.microsoft.com/office/drawing/2014/main" id="{5E9FDA72-AE6E-7B8F-BB8F-3909FCAA4B83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7" name="object 54">
              <a:extLst>
                <a:ext uri="{FF2B5EF4-FFF2-40B4-BE49-F238E27FC236}">
                  <a16:creationId xmlns:a16="http://schemas.microsoft.com/office/drawing/2014/main" id="{9CEABC3E-7361-AF13-07A0-375708BB59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198" name="object 55">
              <a:extLst>
                <a:ext uri="{FF2B5EF4-FFF2-40B4-BE49-F238E27FC236}">
                  <a16:creationId xmlns:a16="http://schemas.microsoft.com/office/drawing/2014/main" id="{7842D40C-C599-49ED-3AC4-CDC4F257DF72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9" name="object 56">
              <a:extLst>
                <a:ext uri="{FF2B5EF4-FFF2-40B4-BE49-F238E27FC236}">
                  <a16:creationId xmlns:a16="http://schemas.microsoft.com/office/drawing/2014/main" id="{62C0B518-455A-86F8-DCDE-2FBA7343ED6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00" name="object 59">
              <a:extLst>
                <a:ext uri="{FF2B5EF4-FFF2-40B4-BE49-F238E27FC236}">
                  <a16:creationId xmlns:a16="http://schemas.microsoft.com/office/drawing/2014/main" id="{0FED1BE4-0DCB-87B8-704C-D1EFCB6448A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01" name="object 60">
              <a:extLst>
                <a:ext uri="{FF2B5EF4-FFF2-40B4-BE49-F238E27FC236}">
                  <a16:creationId xmlns:a16="http://schemas.microsoft.com/office/drawing/2014/main" id="{A0FA48FA-D69D-99A1-3EE0-3585D3200C0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02" name="object 63">
              <a:extLst>
                <a:ext uri="{FF2B5EF4-FFF2-40B4-BE49-F238E27FC236}">
                  <a16:creationId xmlns:a16="http://schemas.microsoft.com/office/drawing/2014/main" id="{CA1F0183-DD0F-B022-1B93-B669983AE83C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4428FEE-2465-4361-FF51-7436B38315CD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04" name="object 37">
                <a:extLst>
                  <a:ext uri="{FF2B5EF4-FFF2-40B4-BE49-F238E27FC236}">
                    <a16:creationId xmlns:a16="http://schemas.microsoft.com/office/drawing/2014/main" id="{540D2A61-3E2E-4383-4124-20681F27C90A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FF42C2F-84CE-1A71-DF22-FFE7289C3EBD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06" name="object 39">
                  <a:extLst>
                    <a:ext uri="{FF2B5EF4-FFF2-40B4-BE49-F238E27FC236}">
                      <a16:creationId xmlns:a16="http://schemas.microsoft.com/office/drawing/2014/main" id="{D53903C1-7955-1C15-7F84-006741290B09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07" name="object 40">
                  <a:extLst>
                    <a:ext uri="{FF2B5EF4-FFF2-40B4-BE49-F238E27FC236}">
                      <a16:creationId xmlns:a16="http://schemas.microsoft.com/office/drawing/2014/main" id="{54DC24E5-92D9-5FFF-AD7A-1FD8B9A11E98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08" name="object 41">
                  <a:extLst>
                    <a:ext uri="{FF2B5EF4-FFF2-40B4-BE49-F238E27FC236}">
                      <a16:creationId xmlns:a16="http://schemas.microsoft.com/office/drawing/2014/main" id="{B1C72BC0-637D-3A53-89CE-980EAA3FB446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09" name="object 42">
                  <a:extLst>
                    <a:ext uri="{FF2B5EF4-FFF2-40B4-BE49-F238E27FC236}">
                      <a16:creationId xmlns:a16="http://schemas.microsoft.com/office/drawing/2014/main" id="{41E0CEAC-3C8A-60D9-7368-39B96ECEE287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0" name="object 43">
                  <a:extLst>
                    <a:ext uri="{FF2B5EF4-FFF2-40B4-BE49-F238E27FC236}">
                      <a16:creationId xmlns:a16="http://schemas.microsoft.com/office/drawing/2014/main" id="{FBF7616E-1713-9D35-A5E7-EFD323C3ABDE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11" name="object 44">
                  <a:extLst>
                    <a:ext uri="{FF2B5EF4-FFF2-40B4-BE49-F238E27FC236}">
                      <a16:creationId xmlns:a16="http://schemas.microsoft.com/office/drawing/2014/main" id="{CA708F94-7550-F0FF-EAC1-B2653B8D5254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2" name="object 45">
                  <a:extLst>
                    <a:ext uri="{FF2B5EF4-FFF2-40B4-BE49-F238E27FC236}">
                      <a16:creationId xmlns:a16="http://schemas.microsoft.com/office/drawing/2014/main" id="{1CE21173-3E93-D3DE-B922-D0A2A1C4595A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3" name="object 46">
                  <a:extLst>
                    <a:ext uri="{FF2B5EF4-FFF2-40B4-BE49-F238E27FC236}">
                      <a16:creationId xmlns:a16="http://schemas.microsoft.com/office/drawing/2014/main" id="{F5F4E97E-E144-9025-C1B1-536A8A3D5CB1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14" name="object 47">
                  <a:extLst>
                    <a:ext uri="{FF2B5EF4-FFF2-40B4-BE49-F238E27FC236}">
                      <a16:creationId xmlns:a16="http://schemas.microsoft.com/office/drawing/2014/main" id="{C9A603CC-0C3E-E812-BB7F-D0E5C42A8BB4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15" name="object 48">
                  <a:extLst>
                    <a:ext uri="{FF2B5EF4-FFF2-40B4-BE49-F238E27FC236}">
                      <a16:creationId xmlns:a16="http://schemas.microsoft.com/office/drawing/2014/main" id="{3D20EC8E-BDAC-980E-3079-AD1A72E10AA5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6" name="object 49">
                  <a:extLst>
                    <a:ext uri="{FF2B5EF4-FFF2-40B4-BE49-F238E27FC236}">
                      <a16:creationId xmlns:a16="http://schemas.microsoft.com/office/drawing/2014/main" id="{3443B681-349A-34B4-DF16-B89B450B349F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17" name="object 52">
                  <a:extLst>
                    <a:ext uri="{FF2B5EF4-FFF2-40B4-BE49-F238E27FC236}">
                      <a16:creationId xmlns:a16="http://schemas.microsoft.com/office/drawing/2014/main" id="{ACEA11DE-97AD-7D88-AE42-0EF8950E9468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18" name="object 53">
                  <a:extLst>
                    <a:ext uri="{FF2B5EF4-FFF2-40B4-BE49-F238E27FC236}">
                      <a16:creationId xmlns:a16="http://schemas.microsoft.com/office/drawing/2014/main" id="{55549877-0F8E-34B9-29F7-02A5FB9D6F2D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19" name="object 57">
                  <a:extLst>
                    <a:ext uri="{FF2B5EF4-FFF2-40B4-BE49-F238E27FC236}">
                      <a16:creationId xmlns:a16="http://schemas.microsoft.com/office/drawing/2014/main" id="{E93E7E94-0B1B-C1DC-EC17-A7FE12048338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20" name="object 58">
                  <a:extLst>
                    <a:ext uri="{FF2B5EF4-FFF2-40B4-BE49-F238E27FC236}">
                      <a16:creationId xmlns:a16="http://schemas.microsoft.com/office/drawing/2014/main" id="{1F201200-6228-D815-954C-83A0F146D2C3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21" name="object 61">
                  <a:extLst>
                    <a:ext uri="{FF2B5EF4-FFF2-40B4-BE49-F238E27FC236}">
                      <a16:creationId xmlns:a16="http://schemas.microsoft.com/office/drawing/2014/main" id="{70E1D491-2CDA-620C-2788-D0BE2DBC2895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22" name="object 62">
                  <a:extLst>
                    <a:ext uri="{FF2B5EF4-FFF2-40B4-BE49-F238E27FC236}">
                      <a16:creationId xmlns:a16="http://schemas.microsoft.com/office/drawing/2014/main" id="{2BD62F51-A2F9-B2AE-DB7D-A17606D97B67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872" y="1028168"/>
            <a:ext cx="6234779" cy="464583"/>
          </a:xfrm>
          <a:prstGeom prst="rect">
            <a:avLst/>
          </a:prstGeo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29">
              <a:lnSpc>
                <a:spcPts val="3420"/>
              </a:lnSpc>
              <a:spcBef>
                <a:spcPts val="71"/>
              </a:spcBef>
            </a:pPr>
            <a:r>
              <a:rPr lang="en-US" spc="-26" dirty="0"/>
              <a:t>Message</a:t>
            </a:r>
            <a:r>
              <a:rPr lang="en-US" spc="-26" baseline="0" dirty="0"/>
              <a:t> goes to server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48375" y="5090084"/>
            <a:ext cx="80676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S</a:t>
            </a:r>
            <a:r>
              <a:rPr sz="1800" spc="-11" dirty="0">
                <a:latin typeface="Arial MT"/>
                <a:cs typeface="Arial MT"/>
              </a:rPr>
              <a:t>e</a:t>
            </a:r>
            <a:r>
              <a:rPr sz="1800" spc="-4" dirty="0">
                <a:latin typeface="Arial MT"/>
                <a:cs typeface="Arial MT"/>
              </a:rPr>
              <a:t>rver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69898" y="4465701"/>
            <a:ext cx="880110" cy="12012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177540" y="4465701"/>
            <a:ext cx="880109" cy="120129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350580" y="3761708"/>
            <a:ext cx="1319689" cy="1304925"/>
          </a:xfrm>
          <a:custGeom>
            <a:avLst/>
            <a:gdLst/>
            <a:ahLst/>
            <a:cxnLst/>
            <a:rect l="l" t="t" r="r" b="b"/>
            <a:pathLst>
              <a:path w="1759585" h="1739900">
                <a:moveTo>
                  <a:pt x="1759458" y="828675"/>
                </a:moveTo>
                <a:lnTo>
                  <a:pt x="1757553" y="819912"/>
                </a:lnTo>
                <a:lnTo>
                  <a:pt x="1744218" y="811403"/>
                </a:lnTo>
                <a:lnTo>
                  <a:pt x="1735455" y="813308"/>
                </a:lnTo>
                <a:lnTo>
                  <a:pt x="1731137" y="819912"/>
                </a:lnTo>
                <a:lnTo>
                  <a:pt x="1706105" y="859091"/>
                </a:lnTo>
                <a:lnTo>
                  <a:pt x="1741043" y="1270"/>
                </a:lnTo>
                <a:lnTo>
                  <a:pt x="1712468" y="0"/>
                </a:lnTo>
                <a:lnTo>
                  <a:pt x="1698332" y="348297"/>
                </a:lnTo>
                <a:lnTo>
                  <a:pt x="1680337" y="326390"/>
                </a:lnTo>
                <a:lnTo>
                  <a:pt x="53263" y="1677136"/>
                </a:lnTo>
                <a:lnTo>
                  <a:pt x="69215" y="1633474"/>
                </a:lnTo>
                <a:lnTo>
                  <a:pt x="71882" y="1625981"/>
                </a:lnTo>
                <a:lnTo>
                  <a:pt x="68072" y="1617853"/>
                </a:lnTo>
                <a:lnTo>
                  <a:pt x="60706" y="1615186"/>
                </a:lnTo>
                <a:lnTo>
                  <a:pt x="53213" y="1612392"/>
                </a:lnTo>
                <a:lnTo>
                  <a:pt x="45085" y="1616202"/>
                </a:lnTo>
                <a:lnTo>
                  <a:pt x="42418" y="1623695"/>
                </a:lnTo>
                <a:lnTo>
                  <a:pt x="0" y="1739887"/>
                </a:lnTo>
                <a:lnTo>
                  <a:pt x="42748" y="1732775"/>
                </a:lnTo>
                <a:lnTo>
                  <a:pt x="129794" y="1718297"/>
                </a:lnTo>
                <a:lnTo>
                  <a:pt x="135001" y="1710944"/>
                </a:lnTo>
                <a:lnTo>
                  <a:pt x="132448" y="1695323"/>
                </a:lnTo>
                <a:lnTo>
                  <a:pt x="125095" y="1690116"/>
                </a:lnTo>
                <a:lnTo>
                  <a:pt x="71564" y="1698993"/>
                </a:lnTo>
                <a:lnTo>
                  <a:pt x="1698307" y="348640"/>
                </a:lnTo>
                <a:lnTo>
                  <a:pt x="1677644" y="858075"/>
                </a:lnTo>
                <a:lnTo>
                  <a:pt x="1652143" y="809879"/>
                </a:lnTo>
                <a:lnTo>
                  <a:pt x="1643507" y="807339"/>
                </a:lnTo>
                <a:lnTo>
                  <a:pt x="1629537" y="814705"/>
                </a:lnTo>
                <a:lnTo>
                  <a:pt x="1626997" y="823341"/>
                </a:lnTo>
                <a:lnTo>
                  <a:pt x="1688592" y="939673"/>
                </a:lnTo>
                <a:lnTo>
                  <a:pt x="1706372" y="911860"/>
                </a:lnTo>
                <a:lnTo>
                  <a:pt x="1755267" y="835406"/>
                </a:lnTo>
                <a:lnTo>
                  <a:pt x="1759458" y="82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8" name="object 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885182" y="4465701"/>
            <a:ext cx="880109" cy="120129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019892" y="3999536"/>
            <a:ext cx="1305917" cy="479215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4" name="object 6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17276" y="2442362"/>
            <a:ext cx="364271" cy="398929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2357376" y="2442361"/>
            <a:ext cx="124301" cy="244316"/>
          </a:xfrm>
          <a:custGeom>
            <a:avLst/>
            <a:gdLst/>
            <a:ahLst/>
            <a:cxnLst/>
            <a:rect l="l" t="t" r="r" b="b"/>
            <a:pathLst>
              <a:path w="165735" h="325755">
                <a:moveTo>
                  <a:pt x="0" y="325233"/>
                </a:moveTo>
                <a:lnTo>
                  <a:pt x="121525" y="0"/>
                </a:lnTo>
                <a:lnTo>
                  <a:pt x="165560" y="0"/>
                </a:lnTo>
                <a:lnTo>
                  <a:pt x="50474" y="301674"/>
                </a:lnTo>
                <a:lnTo>
                  <a:pt x="0" y="325233"/>
                </a:lnTo>
                <a:close/>
              </a:path>
            </a:pathLst>
          </a:custGeom>
          <a:ln w="9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62706" y="2266324"/>
            <a:ext cx="418841" cy="176037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2062706" y="2266324"/>
            <a:ext cx="419100" cy="176213"/>
          </a:xfrm>
          <a:custGeom>
            <a:avLst/>
            <a:gdLst/>
            <a:ahLst/>
            <a:cxnLst/>
            <a:rect l="l" t="t" r="r" b="b"/>
            <a:pathLst>
              <a:path w="558800" h="234950">
                <a:moveTo>
                  <a:pt x="0" y="1321"/>
                </a:moveTo>
                <a:lnTo>
                  <a:pt x="45461" y="0"/>
                </a:lnTo>
                <a:lnTo>
                  <a:pt x="402737" y="150193"/>
                </a:lnTo>
                <a:lnTo>
                  <a:pt x="558455" y="234716"/>
                </a:lnTo>
                <a:lnTo>
                  <a:pt x="514420" y="234716"/>
                </a:lnTo>
                <a:lnTo>
                  <a:pt x="467334" y="213961"/>
                </a:lnTo>
                <a:lnTo>
                  <a:pt x="420312" y="193113"/>
                </a:lnTo>
                <a:lnTo>
                  <a:pt x="373353" y="172172"/>
                </a:lnTo>
                <a:lnTo>
                  <a:pt x="326458" y="151138"/>
                </a:lnTo>
                <a:lnTo>
                  <a:pt x="279627" y="130011"/>
                </a:lnTo>
                <a:lnTo>
                  <a:pt x="232860" y="108793"/>
                </a:lnTo>
                <a:lnTo>
                  <a:pt x="186158" y="87482"/>
                </a:lnTo>
                <a:lnTo>
                  <a:pt x="139520" y="66079"/>
                </a:lnTo>
                <a:lnTo>
                  <a:pt x="92948" y="44585"/>
                </a:lnTo>
                <a:lnTo>
                  <a:pt x="46441" y="22999"/>
                </a:lnTo>
                <a:lnTo>
                  <a:pt x="0" y="1321"/>
                </a:lnTo>
                <a:close/>
              </a:path>
            </a:pathLst>
          </a:custGeom>
          <a:ln w="8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8" name="object 6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0931" y="2510241"/>
            <a:ext cx="626445" cy="286394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1730931" y="2510241"/>
            <a:ext cx="626745" cy="286703"/>
          </a:xfrm>
          <a:custGeom>
            <a:avLst/>
            <a:gdLst/>
            <a:ahLst/>
            <a:cxnLst/>
            <a:rect l="l" t="t" r="r" b="b"/>
            <a:pathLst>
              <a:path w="835660" h="382269">
                <a:moveTo>
                  <a:pt x="0" y="147661"/>
                </a:moveTo>
                <a:lnTo>
                  <a:pt x="322266" y="0"/>
                </a:lnTo>
                <a:lnTo>
                  <a:pt x="835260" y="234727"/>
                </a:lnTo>
                <a:lnTo>
                  <a:pt x="515423" y="381858"/>
                </a:lnTo>
                <a:lnTo>
                  <a:pt x="463931" y="367905"/>
                </a:lnTo>
                <a:lnTo>
                  <a:pt x="413213" y="352416"/>
                </a:lnTo>
                <a:lnTo>
                  <a:pt x="363322" y="335413"/>
                </a:lnTo>
                <a:lnTo>
                  <a:pt x="314307" y="316919"/>
                </a:lnTo>
                <a:lnTo>
                  <a:pt x="266219" y="296958"/>
                </a:lnTo>
                <a:lnTo>
                  <a:pt x="219108" y="275552"/>
                </a:lnTo>
                <a:lnTo>
                  <a:pt x="173026" y="252724"/>
                </a:lnTo>
                <a:lnTo>
                  <a:pt x="128024" y="228498"/>
                </a:lnTo>
                <a:lnTo>
                  <a:pt x="84151" y="202897"/>
                </a:lnTo>
                <a:lnTo>
                  <a:pt x="41460" y="175943"/>
                </a:lnTo>
                <a:lnTo>
                  <a:pt x="0" y="147661"/>
                </a:lnTo>
                <a:close/>
              </a:path>
            </a:pathLst>
          </a:custGeom>
          <a:ln w="8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0" name="object 7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972631" y="2266324"/>
            <a:ext cx="475889" cy="419961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1972631" y="2266324"/>
            <a:ext cx="476250" cy="420053"/>
          </a:xfrm>
          <a:custGeom>
            <a:avLst/>
            <a:gdLst/>
            <a:ahLst/>
            <a:cxnLst/>
            <a:rect l="l" t="t" r="r" b="b"/>
            <a:pathLst>
              <a:path w="635000" h="560069">
                <a:moveTo>
                  <a:pt x="513022" y="559961"/>
                </a:moveTo>
                <a:lnTo>
                  <a:pt x="466487" y="538476"/>
                </a:lnTo>
                <a:lnTo>
                  <a:pt x="419933" y="517020"/>
                </a:lnTo>
                <a:lnTo>
                  <a:pt x="373358" y="495594"/>
                </a:lnTo>
                <a:lnTo>
                  <a:pt x="326762" y="474197"/>
                </a:lnTo>
                <a:lnTo>
                  <a:pt x="280146" y="452829"/>
                </a:lnTo>
                <a:lnTo>
                  <a:pt x="233509" y="431490"/>
                </a:lnTo>
                <a:lnTo>
                  <a:pt x="186852" y="410181"/>
                </a:lnTo>
                <a:lnTo>
                  <a:pt x="140173" y="388900"/>
                </a:lnTo>
                <a:lnTo>
                  <a:pt x="93474" y="367649"/>
                </a:lnTo>
                <a:lnTo>
                  <a:pt x="46754" y="346426"/>
                </a:lnTo>
                <a:lnTo>
                  <a:pt x="14" y="325233"/>
                </a:lnTo>
                <a:lnTo>
                  <a:pt x="121525" y="0"/>
                </a:lnTo>
                <a:lnTo>
                  <a:pt x="634519" y="234716"/>
                </a:lnTo>
                <a:lnTo>
                  <a:pt x="512993" y="559950"/>
                </a:lnTo>
                <a:close/>
              </a:path>
            </a:pathLst>
          </a:custGeom>
          <a:ln w="8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2" name="object 7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30931" y="2620987"/>
            <a:ext cx="386567" cy="220304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1730930" y="2620987"/>
            <a:ext cx="386715" cy="220504"/>
          </a:xfrm>
          <a:custGeom>
            <a:avLst/>
            <a:gdLst/>
            <a:ahLst/>
            <a:cxnLst/>
            <a:rect l="l" t="t" r="r" b="b"/>
            <a:pathLst>
              <a:path w="515619" h="294005">
                <a:moveTo>
                  <a:pt x="0" y="55576"/>
                </a:moveTo>
                <a:lnTo>
                  <a:pt x="40062" y="85674"/>
                </a:lnTo>
                <a:lnTo>
                  <a:pt x="81704" y="114187"/>
                </a:lnTo>
                <a:lnTo>
                  <a:pt x="124848" y="141079"/>
                </a:lnTo>
                <a:lnTo>
                  <a:pt x="169421" y="166317"/>
                </a:lnTo>
                <a:lnTo>
                  <a:pt x="215348" y="189866"/>
                </a:lnTo>
                <a:lnTo>
                  <a:pt x="262552" y="211690"/>
                </a:lnTo>
                <a:lnTo>
                  <a:pt x="310961" y="231756"/>
                </a:lnTo>
                <a:lnTo>
                  <a:pt x="360497" y="250028"/>
                </a:lnTo>
                <a:lnTo>
                  <a:pt x="411087" y="266472"/>
                </a:lnTo>
                <a:lnTo>
                  <a:pt x="462656" y="281053"/>
                </a:lnTo>
                <a:lnTo>
                  <a:pt x="515127" y="293737"/>
                </a:lnTo>
                <a:lnTo>
                  <a:pt x="515424" y="234196"/>
                </a:lnTo>
                <a:lnTo>
                  <a:pt x="463067" y="221810"/>
                </a:lnTo>
                <a:lnTo>
                  <a:pt x="411589" y="207542"/>
                </a:lnTo>
                <a:lnTo>
                  <a:pt x="361063" y="191426"/>
                </a:lnTo>
                <a:lnTo>
                  <a:pt x="311563" y="173496"/>
                </a:lnTo>
                <a:lnTo>
                  <a:pt x="263163" y="153785"/>
                </a:lnTo>
                <a:lnTo>
                  <a:pt x="215937" y="132326"/>
                </a:lnTo>
                <a:lnTo>
                  <a:pt x="169959" y="109154"/>
                </a:lnTo>
                <a:lnTo>
                  <a:pt x="125303" y="84302"/>
                </a:lnTo>
                <a:lnTo>
                  <a:pt x="82041" y="57803"/>
                </a:lnTo>
                <a:lnTo>
                  <a:pt x="40250" y="29691"/>
                </a:lnTo>
                <a:lnTo>
                  <a:pt x="1" y="0"/>
                </a:lnTo>
                <a:lnTo>
                  <a:pt x="1" y="55576"/>
                </a:lnTo>
                <a:close/>
              </a:path>
            </a:pathLst>
          </a:custGeom>
          <a:ln w="8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4" name="object 74"/>
          <p:cNvSpPr/>
          <p:nvPr/>
        </p:nvSpPr>
        <p:spPr>
          <a:xfrm>
            <a:off x="2001155" y="2295000"/>
            <a:ext cx="340994" cy="366236"/>
          </a:xfrm>
          <a:custGeom>
            <a:avLst/>
            <a:gdLst/>
            <a:ahLst/>
            <a:cxnLst/>
            <a:rect l="l" t="t" r="r" b="b"/>
            <a:pathLst>
              <a:path w="454660" h="488314">
                <a:moveTo>
                  <a:pt x="106089" y="0"/>
                </a:moveTo>
                <a:lnTo>
                  <a:pt x="0" y="281028"/>
                </a:lnTo>
                <a:lnTo>
                  <a:pt x="454370" y="488242"/>
                </a:lnTo>
              </a:path>
            </a:pathLst>
          </a:custGeom>
          <a:ln w="9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5" name="object 75"/>
          <p:cNvSpPr/>
          <p:nvPr/>
        </p:nvSpPr>
        <p:spPr>
          <a:xfrm>
            <a:off x="2139265" y="2728162"/>
            <a:ext cx="166211" cy="102870"/>
          </a:xfrm>
          <a:custGeom>
            <a:avLst/>
            <a:gdLst/>
            <a:ahLst/>
            <a:cxnLst/>
            <a:rect l="l" t="t" r="r" b="b"/>
            <a:pathLst>
              <a:path w="221614" h="137160">
                <a:moveTo>
                  <a:pt x="221190" y="0"/>
                </a:moveTo>
                <a:lnTo>
                  <a:pt x="0" y="101617"/>
                </a:lnTo>
                <a:lnTo>
                  <a:pt x="0" y="136548"/>
                </a:lnTo>
              </a:path>
            </a:pathLst>
          </a:custGeom>
          <a:ln w="8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6" name="object 7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011662" y="2295001"/>
            <a:ext cx="408334" cy="366182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2011662" y="2295000"/>
            <a:ext cx="408623" cy="366236"/>
          </a:xfrm>
          <a:custGeom>
            <a:avLst/>
            <a:gdLst/>
            <a:ahLst/>
            <a:cxnLst/>
            <a:rect l="l" t="t" r="r" b="b"/>
            <a:pathLst>
              <a:path w="544830" h="488314">
                <a:moveTo>
                  <a:pt x="0" y="277857"/>
                </a:moveTo>
                <a:lnTo>
                  <a:pt x="102079" y="4761"/>
                </a:lnTo>
                <a:lnTo>
                  <a:pt x="92080" y="0"/>
                </a:lnTo>
                <a:lnTo>
                  <a:pt x="137611" y="20280"/>
                </a:lnTo>
                <a:lnTo>
                  <a:pt x="183089" y="40658"/>
                </a:lnTo>
                <a:lnTo>
                  <a:pt x="228499" y="61134"/>
                </a:lnTo>
                <a:lnTo>
                  <a:pt x="273840" y="81707"/>
                </a:lnTo>
                <a:lnTo>
                  <a:pt x="319113" y="102379"/>
                </a:lnTo>
                <a:lnTo>
                  <a:pt x="364317" y="123147"/>
                </a:lnTo>
                <a:lnTo>
                  <a:pt x="409453" y="144014"/>
                </a:lnTo>
                <a:lnTo>
                  <a:pt x="454519" y="164979"/>
                </a:lnTo>
                <a:lnTo>
                  <a:pt x="499517" y="186042"/>
                </a:lnTo>
                <a:lnTo>
                  <a:pt x="544445" y="207203"/>
                </a:lnTo>
                <a:lnTo>
                  <a:pt x="440360" y="488242"/>
                </a:lnTo>
                <a:lnTo>
                  <a:pt x="442366" y="480299"/>
                </a:lnTo>
                <a:lnTo>
                  <a:pt x="397797" y="460532"/>
                </a:lnTo>
                <a:lnTo>
                  <a:pt x="353300" y="440658"/>
                </a:lnTo>
                <a:lnTo>
                  <a:pt x="308876" y="420679"/>
                </a:lnTo>
                <a:lnTo>
                  <a:pt x="264526" y="400593"/>
                </a:lnTo>
                <a:lnTo>
                  <a:pt x="220251" y="380402"/>
                </a:lnTo>
                <a:lnTo>
                  <a:pt x="176049" y="360104"/>
                </a:lnTo>
                <a:lnTo>
                  <a:pt x="131923" y="339701"/>
                </a:lnTo>
                <a:lnTo>
                  <a:pt x="87872" y="319192"/>
                </a:lnTo>
                <a:lnTo>
                  <a:pt x="43898" y="298577"/>
                </a:lnTo>
                <a:lnTo>
                  <a:pt x="0" y="277857"/>
                </a:lnTo>
                <a:close/>
              </a:path>
            </a:pathLst>
          </a:custGeom>
          <a:ln w="9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8" name="object 78"/>
          <p:cNvSpPr/>
          <p:nvPr/>
        </p:nvSpPr>
        <p:spPr>
          <a:xfrm>
            <a:off x="1785286" y="2530733"/>
            <a:ext cx="526733" cy="241459"/>
          </a:xfrm>
          <a:custGeom>
            <a:avLst/>
            <a:gdLst/>
            <a:ahLst/>
            <a:cxnLst/>
            <a:rect l="l" t="t" r="r" b="b"/>
            <a:pathLst>
              <a:path w="702310" h="321944">
                <a:moveTo>
                  <a:pt x="459727" y="280266"/>
                </a:moveTo>
                <a:lnTo>
                  <a:pt x="416229" y="300184"/>
                </a:lnTo>
                <a:lnTo>
                  <a:pt x="462481" y="321368"/>
                </a:lnTo>
                <a:lnTo>
                  <a:pt x="505979" y="301450"/>
                </a:lnTo>
                <a:lnTo>
                  <a:pt x="459727" y="280266"/>
                </a:lnTo>
                <a:close/>
              </a:path>
              <a:path w="702310" h="321944">
                <a:moveTo>
                  <a:pt x="524974" y="250377"/>
                </a:moveTo>
                <a:lnTo>
                  <a:pt x="481476" y="270307"/>
                </a:lnTo>
                <a:lnTo>
                  <a:pt x="527728" y="291480"/>
                </a:lnTo>
                <a:lnTo>
                  <a:pt x="571226" y="271561"/>
                </a:lnTo>
                <a:lnTo>
                  <a:pt x="524974" y="250377"/>
                </a:lnTo>
                <a:close/>
              </a:path>
              <a:path w="702310" h="321944">
                <a:moveTo>
                  <a:pt x="390356" y="248495"/>
                </a:moveTo>
                <a:lnTo>
                  <a:pt x="346858" y="268413"/>
                </a:lnTo>
                <a:lnTo>
                  <a:pt x="393110" y="289598"/>
                </a:lnTo>
                <a:lnTo>
                  <a:pt x="436608" y="269679"/>
                </a:lnTo>
                <a:lnTo>
                  <a:pt x="390356" y="248495"/>
                </a:lnTo>
                <a:close/>
              </a:path>
              <a:path w="702310" h="321944">
                <a:moveTo>
                  <a:pt x="590235" y="220500"/>
                </a:moveTo>
                <a:lnTo>
                  <a:pt x="546737" y="240418"/>
                </a:lnTo>
                <a:lnTo>
                  <a:pt x="592975" y="261602"/>
                </a:lnTo>
                <a:lnTo>
                  <a:pt x="636473" y="241684"/>
                </a:lnTo>
                <a:lnTo>
                  <a:pt x="590235" y="220500"/>
                </a:lnTo>
                <a:close/>
              </a:path>
              <a:path w="702310" h="321944">
                <a:moveTo>
                  <a:pt x="455603" y="218607"/>
                </a:moveTo>
                <a:lnTo>
                  <a:pt x="412105" y="238536"/>
                </a:lnTo>
                <a:lnTo>
                  <a:pt x="458357" y="259709"/>
                </a:lnTo>
                <a:lnTo>
                  <a:pt x="501855" y="239791"/>
                </a:lnTo>
                <a:lnTo>
                  <a:pt x="455603" y="218607"/>
                </a:lnTo>
                <a:close/>
              </a:path>
              <a:path w="702310" h="321944">
                <a:moveTo>
                  <a:pt x="182243" y="153184"/>
                </a:moveTo>
                <a:lnTo>
                  <a:pt x="138745" y="173102"/>
                </a:lnTo>
                <a:lnTo>
                  <a:pt x="323739" y="257827"/>
                </a:lnTo>
                <a:lnTo>
                  <a:pt x="367237" y="237909"/>
                </a:lnTo>
                <a:lnTo>
                  <a:pt x="182243" y="153184"/>
                </a:lnTo>
                <a:close/>
              </a:path>
              <a:path w="702310" h="321944">
                <a:moveTo>
                  <a:pt x="655482" y="190612"/>
                </a:moveTo>
                <a:lnTo>
                  <a:pt x="611984" y="210541"/>
                </a:lnTo>
                <a:lnTo>
                  <a:pt x="658222" y="231714"/>
                </a:lnTo>
                <a:lnTo>
                  <a:pt x="701734" y="211796"/>
                </a:lnTo>
                <a:lnTo>
                  <a:pt x="655482" y="190612"/>
                </a:lnTo>
                <a:close/>
              </a:path>
              <a:path w="702310" h="321944">
                <a:moveTo>
                  <a:pt x="520864" y="188729"/>
                </a:moveTo>
                <a:lnTo>
                  <a:pt x="477352" y="208648"/>
                </a:lnTo>
                <a:lnTo>
                  <a:pt x="523604" y="229832"/>
                </a:lnTo>
                <a:lnTo>
                  <a:pt x="567102" y="209914"/>
                </a:lnTo>
                <a:lnTo>
                  <a:pt x="520864" y="188729"/>
                </a:lnTo>
                <a:close/>
              </a:path>
              <a:path w="702310" h="321944">
                <a:moveTo>
                  <a:pt x="386232" y="186836"/>
                </a:moveTo>
                <a:lnTo>
                  <a:pt x="342734" y="206766"/>
                </a:lnTo>
                <a:lnTo>
                  <a:pt x="388986" y="227939"/>
                </a:lnTo>
                <a:lnTo>
                  <a:pt x="432484" y="208020"/>
                </a:lnTo>
                <a:lnTo>
                  <a:pt x="386232" y="186836"/>
                </a:lnTo>
                <a:close/>
              </a:path>
              <a:path w="702310" h="321944">
                <a:moveTo>
                  <a:pt x="586111" y="158841"/>
                </a:moveTo>
                <a:lnTo>
                  <a:pt x="542613" y="178770"/>
                </a:lnTo>
                <a:lnTo>
                  <a:pt x="588851" y="199943"/>
                </a:lnTo>
                <a:lnTo>
                  <a:pt x="632363" y="180025"/>
                </a:lnTo>
                <a:lnTo>
                  <a:pt x="586111" y="158841"/>
                </a:lnTo>
                <a:close/>
              </a:path>
              <a:path w="702310" h="321944">
                <a:moveTo>
                  <a:pt x="451493" y="156959"/>
                </a:moveTo>
                <a:lnTo>
                  <a:pt x="407981" y="176877"/>
                </a:lnTo>
                <a:lnTo>
                  <a:pt x="454233" y="198061"/>
                </a:lnTo>
                <a:lnTo>
                  <a:pt x="497731" y="178143"/>
                </a:lnTo>
                <a:lnTo>
                  <a:pt x="451493" y="156959"/>
                </a:lnTo>
                <a:close/>
              </a:path>
              <a:path w="702310" h="321944">
                <a:moveTo>
                  <a:pt x="316861" y="155077"/>
                </a:moveTo>
                <a:lnTo>
                  <a:pt x="273363" y="174995"/>
                </a:lnTo>
                <a:lnTo>
                  <a:pt x="319615" y="196168"/>
                </a:lnTo>
                <a:lnTo>
                  <a:pt x="363113" y="176250"/>
                </a:lnTo>
                <a:lnTo>
                  <a:pt x="316861" y="155077"/>
                </a:lnTo>
                <a:close/>
              </a:path>
              <a:path w="702310" h="321944">
                <a:moveTo>
                  <a:pt x="516740" y="127070"/>
                </a:moveTo>
                <a:lnTo>
                  <a:pt x="473242" y="147000"/>
                </a:lnTo>
                <a:lnTo>
                  <a:pt x="519494" y="168173"/>
                </a:lnTo>
                <a:lnTo>
                  <a:pt x="562992" y="148255"/>
                </a:lnTo>
                <a:lnTo>
                  <a:pt x="516740" y="127070"/>
                </a:lnTo>
                <a:close/>
              </a:path>
              <a:path w="702310" h="321944">
                <a:moveTo>
                  <a:pt x="382122" y="125188"/>
                </a:moveTo>
                <a:lnTo>
                  <a:pt x="338610" y="145107"/>
                </a:lnTo>
                <a:lnTo>
                  <a:pt x="384862" y="166291"/>
                </a:lnTo>
                <a:lnTo>
                  <a:pt x="428360" y="146372"/>
                </a:lnTo>
                <a:lnTo>
                  <a:pt x="382122" y="125188"/>
                </a:lnTo>
                <a:close/>
              </a:path>
              <a:path w="702310" h="321944">
                <a:moveTo>
                  <a:pt x="247490" y="123306"/>
                </a:moveTo>
                <a:lnTo>
                  <a:pt x="203992" y="143225"/>
                </a:lnTo>
                <a:lnTo>
                  <a:pt x="250244" y="164409"/>
                </a:lnTo>
                <a:lnTo>
                  <a:pt x="293742" y="144479"/>
                </a:lnTo>
                <a:lnTo>
                  <a:pt x="247490" y="123306"/>
                </a:lnTo>
                <a:close/>
              </a:path>
              <a:path w="702310" h="321944">
                <a:moveTo>
                  <a:pt x="112873" y="121413"/>
                </a:moveTo>
                <a:lnTo>
                  <a:pt x="69375" y="141331"/>
                </a:lnTo>
                <a:lnTo>
                  <a:pt x="115612" y="162515"/>
                </a:lnTo>
                <a:lnTo>
                  <a:pt x="159125" y="142597"/>
                </a:lnTo>
                <a:lnTo>
                  <a:pt x="112873" y="121413"/>
                </a:lnTo>
                <a:close/>
              </a:path>
              <a:path w="702310" h="321944">
                <a:moveTo>
                  <a:pt x="447369" y="95300"/>
                </a:moveTo>
                <a:lnTo>
                  <a:pt x="403871" y="115229"/>
                </a:lnTo>
                <a:lnTo>
                  <a:pt x="450123" y="136402"/>
                </a:lnTo>
                <a:lnTo>
                  <a:pt x="493621" y="116484"/>
                </a:lnTo>
                <a:lnTo>
                  <a:pt x="447369" y="95300"/>
                </a:lnTo>
                <a:close/>
              </a:path>
              <a:path w="702310" h="321944">
                <a:moveTo>
                  <a:pt x="312737" y="93418"/>
                </a:moveTo>
                <a:lnTo>
                  <a:pt x="269239" y="113336"/>
                </a:lnTo>
                <a:lnTo>
                  <a:pt x="315491" y="134520"/>
                </a:lnTo>
                <a:lnTo>
                  <a:pt x="358989" y="114602"/>
                </a:lnTo>
                <a:lnTo>
                  <a:pt x="312737" y="93418"/>
                </a:lnTo>
                <a:close/>
              </a:path>
              <a:path w="702310" h="321944">
                <a:moveTo>
                  <a:pt x="178120" y="91536"/>
                </a:moveTo>
                <a:lnTo>
                  <a:pt x="134622" y="111454"/>
                </a:lnTo>
                <a:lnTo>
                  <a:pt x="180874" y="132638"/>
                </a:lnTo>
                <a:lnTo>
                  <a:pt x="224371" y="112709"/>
                </a:lnTo>
                <a:lnTo>
                  <a:pt x="178120" y="91536"/>
                </a:lnTo>
                <a:close/>
              </a:path>
              <a:path w="702310" h="321944">
                <a:moveTo>
                  <a:pt x="43502" y="89643"/>
                </a:moveTo>
                <a:lnTo>
                  <a:pt x="0" y="109561"/>
                </a:lnTo>
                <a:lnTo>
                  <a:pt x="46242" y="130745"/>
                </a:lnTo>
                <a:lnTo>
                  <a:pt x="89754" y="110827"/>
                </a:lnTo>
                <a:lnTo>
                  <a:pt x="43502" y="89643"/>
                </a:lnTo>
                <a:close/>
              </a:path>
              <a:path w="702310" h="321944">
                <a:moveTo>
                  <a:pt x="377999" y="63529"/>
                </a:moveTo>
                <a:lnTo>
                  <a:pt x="334501" y="83459"/>
                </a:lnTo>
                <a:lnTo>
                  <a:pt x="380752" y="104632"/>
                </a:lnTo>
                <a:lnTo>
                  <a:pt x="424236" y="84713"/>
                </a:lnTo>
                <a:lnTo>
                  <a:pt x="377999" y="63529"/>
                </a:lnTo>
                <a:close/>
              </a:path>
              <a:path w="702310" h="321944">
                <a:moveTo>
                  <a:pt x="243367" y="61647"/>
                </a:moveTo>
                <a:lnTo>
                  <a:pt x="199869" y="81566"/>
                </a:lnTo>
                <a:lnTo>
                  <a:pt x="246120" y="102750"/>
                </a:lnTo>
                <a:lnTo>
                  <a:pt x="289618" y="82831"/>
                </a:lnTo>
                <a:lnTo>
                  <a:pt x="243367" y="61647"/>
                </a:lnTo>
                <a:close/>
              </a:path>
              <a:path w="702310" h="321944">
                <a:moveTo>
                  <a:pt x="108749" y="59765"/>
                </a:moveTo>
                <a:lnTo>
                  <a:pt x="65251" y="79684"/>
                </a:lnTo>
                <a:lnTo>
                  <a:pt x="111503" y="100868"/>
                </a:lnTo>
                <a:lnTo>
                  <a:pt x="155001" y="80938"/>
                </a:lnTo>
                <a:lnTo>
                  <a:pt x="108749" y="59765"/>
                </a:lnTo>
                <a:close/>
              </a:path>
              <a:path w="702310" h="321944">
                <a:moveTo>
                  <a:pt x="308628" y="31770"/>
                </a:moveTo>
                <a:lnTo>
                  <a:pt x="265130" y="51688"/>
                </a:lnTo>
                <a:lnTo>
                  <a:pt x="311382" y="72872"/>
                </a:lnTo>
                <a:lnTo>
                  <a:pt x="354865" y="52943"/>
                </a:lnTo>
                <a:lnTo>
                  <a:pt x="308628" y="31770"/>
                </a:lnTo>
                <a:close/>
              </a:path>
              <a:path w="702310" h="321944">
                <a:moveTo>
                  <a:pt x="173996" y="29877"/>
                </a:moveTo>
                <a:lnTo>
                  <a:pt x="130498" y="49795"/>
                </a:lnTo>
                <a:lnTo>
                  <a:pt x="176750" y="70979"/>
                </a:lnTo>
                <a:lnTo>
                  <a:pt x="220248" y="51061"/>
                </a:lnTo>
                <a:lnTo>
                  <a:pt x="173996" y="29877"/>
                </a:lnTo>
                <a:close/>
              </a:path>
              <a:path w="702310" h="321944">
                <a:moveTo>
                  <a:pt x="239257" y="0"/>
                </a:moveTo>
                <a:lnTo>
                  <a:pt x="195745" y="19918"/>
                </a:lnTo>
                <a:lnTo>
                  <a:pt x="242011" y="41102"/>
                </a:lnTo>
                <a:lnTo>
                  <a:pt x="285495" y="21172"/>
                </a:lnTo>
                <a:lnTo>
                  <a:pt x="239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9" name="object 79"/>
          <p:cNvSpPr/>
          <p:nvPr/>
        </p:nvSpPr>
        <p:spPr>
          <a:xfrm>
            <a:off x="1785286" y="2545672"/>
            <a:ext cx="526733" cy="232410"/>
          </a:xfrm>
          <a:custGeom>
            <a:avLst/>
            <a:gdLst/>
            <a:ahLst/>
            <a:cxnLst/>
            <a:rect l="l" t="t" r="r" b="b"/>
            <a:pathLst>
              <a:path w="702310" h="309880">
                <a:moveTo>
                  <a:pt x="195745" y="0"/>
                </a:moveTo>
                <a:lnTo>
                  <a:pt x="195745" y="7942"/>
                </a:lnTo>
                <a:lnTo>
                  <a:pt x="241997" y="29115"/>
                </a:lnTo>
                <a:lnTo>
                  <a:pt x="242011" y="21184"/>
                </a:lnTo>
                <a:lnTo>
                  <a:pt x="195745" y="0"/>
                </a:lnTo>
                <a:close/>
              </a:path>
              <a:path w="702310" h="309880">
                <a:moveTo>
                  <a:pt x="285495" y="1254"/>
                </a:moveTo>
                <a:lnTo>
                  <a:pt x="242011" y="21184"/>
                </a:lnTo>
                <a:lnTo>
                  <a:pt x="241997" y="29115"/>
                </a:lnTo>
                <a:lnTo>
                  <a:pt x="285495" y="9197"/>
                </a:lnTo>
                <a:lnTo>
                  <a:pt x="285495" y="1254"/>
                </a:lnTo>
                <a:close/>
              </a:path>
              <a:path w="702310" h="309880">
                <a:moveTo>
                  <a:pt x="265130" y="31770"/>
                </a:moveTo>
                <a:lnTo>
                  <a:pt x="265130" y="39713"/>
                </a:lnTo>
                <a:lnTo>
                  <a:pt x="311367" y="60886"/>
                </a:lnTo>
                <a:lnTo>
                  <a:pt x="311382" y="52954"/>
                </a:lnTo>
                <a:lnTo>
                  <a:pt x="265130" y="31770"/>
                </a:lnTo>
                <a:close/>
              </a:path>
              <a:path w="702310" h="309880">
                <a:moveTo>
                  <a:pt x="354865" y="33025"/>
                </a:moveTo>
                <a:lnTo>
                  <a:pt x="311382" y="52954"/>
                </a:lnTo>
                <a:lnTo>
                  <a:pt x="311367" y="60886"/>
                </a:lnTo>
                <a:lnTo>
                  <a:pt x="354865" y="40967"/>
                </a:lnTo>
                <a:lnTo>
                  <a:pt x="354865" y="33025"/>
                </a:lnTo>
                <a:close/>
              </a:path>
              <a:path w="702310" h="309880">
                <a:moveTo>
                  <a:pt x="334501" y="63541"/>
                </a:moveTo>
                <a:lnTo>
                  <a:pt x="334501" y="71483"/>
                </a:lnTo>
                <a:lnTo>
                  <a:pt x="380752" y="92656"/>
                </a:lnTo>
                <a:lnTo>
                  <a:pt x="380752" y="84713"/>
                </a:lnTo>
                <a:lnTo>
                  <a:pt x="334501" y="63541"/>
                </a:lnTo>
                <a:close/>
              </a:path>
              <a:path w="702310" h="309880">
                <a:moveTo>
                  <a:pt x="424236" y="64795"/>
                </a:moveTo>
                <a:lnTo>
                  <a:pt x="380752" y="84713"/>
                </a:lnTo>
                <a:lnTo>
                  <a:pt x="380752" y="92656"/>
                </a:lnTo>
                <a:lnTo>
                  <a:pt x="424236" y="72738"/>
                </a:lnTo>
                <a:lnTo>
                  <a:pt x="424236" y="64795"/>
                </a:lnTo>
                <a:close/>
              </a:path>
              <a:path w="702310" h="309880">
                <a:moveTo>
                  <a:pt x="403871" y="95311"/>
                </a:moveTo>
                <a:lnTo>
                  <a:pt x="403871" y="103243"/>
                </a:lnTo>
                <a:lnTo>
                  <a:pt x="450109" y="124420"/>
                </a:lnTo>
                <a:lnTo>
                  <a:pt x="450123" y="116484"/>
                </a:lnTo>
                <a:lnTo>
                  <a:pt x="403871" y="95311"/>
                </a:lnTo>
                <a:close/>
              </a:path>
              <a:path w="702310" h="309880">
                <a:moveTo>
                  <a:pt x="493621" y="96566"/>
                </a:moveTo>
                <a:lnTo>
                  <a:pt x="450123" y="116484"/>
                </a:lnTo>
                <a:lnTo>
                  <a:pt x="450123" y="124420"/>
                </a:lnTo>
                <a:lnTo>
                  <a:pt x="493621" y="104508"/>
                </a:lnTo>
                <a:lnTo>
                  <a:pt x="493621" y="96566"/>
                </a:lnTo>
                <a:close/>
              </a:path>
              <a:path w="702310" h="309880">
                <a:moveTo>
                  <a:pt x="473242" y="127082"/>
                </a:moveTo>
                <a:lnTo>
                  <a:pt x="473242" y="135013"/>
                </a:lnTo>
                <a:lnTo>
                  <a:pt x="519480" y="156197"/>
                </a:lnTo>
                <a:lnTo>
                  <a:pt x="519494" y="148255"/>
                </a:lnTo>
                <a:lnTo>
                  <a:pt x="473242" y="127082"/>
                </a:lnTo>
                <a:close/>
              </a:path>
              <a:path w="702310" h="309880">
                <a:moveTo>
                  <a:pt x="562992" y="128336"/>
                </a:moveTo>
                <a:lnTo>
                  <a:pt x="519494" y="148255"/>
                </a:lnTo>
                <a:lnTo>
                  <a:pt x="519480" y="156197"/>
                </a:lnTo>
                <a:lnTo>
                  <a:pt x="562992" y="136279"/>
                </a:lnTo>
                <a:lnTo>
                  <a:pt x="562992" y="128336"/>
                </a:lnTo>
                <a:close/>
              </a:path>
              <a:path w="702310" h="309880">
                <a:moveTo>
                  <a:pt x="542613" y="158852"/>
                </a:moveTo>
                <a:lnTo>
                  <a:pt x="542613" y="166784"/>
                </a:lnTo>
                <a:lnTo>
                  <a:pt x="588851" y="187968"/>
                </a:lnTo>
                <a:lnTo>
                  <a:pt x="588851" y="180025"/>
                </a:lnTo>
                <a:lnTo>
                  <a:pt x="542613" y="158852"/>
                </a:lnTo>
                <a:close/>
              </a:path>
              <a:path w="702310" h="309880">
                <a:moveTo>
                  <a:pt x="632363" y="160107"/>
                </a:moveTo>
                <a:lnTo>
                  <a:pt x="588851" y="180025"/>
                </a:lnTo>
                <a:lnTo>
                  <a:pt x="588851" y="187968"/>
                </a:lnTo>
                <a:lnTo>
                  <a:pt x="632363" y="168050"/>
                </a:lnTo>
                <a:lnTo>
                  <a:pt x="632363" y="160107"/>
                </a:lnTo>
                <a:close/>
              </a:path>
              <a:path w="702310" h="309880">
                <a:moveTo>
                  <a:pt x="701734" y="191877"/>
                </a:moveTo>
                <a:lnTo>
                  <a:pt x="658222" y="211796"/>
                </a:lnTo>
                <a:lnTo>
                  <a:pt x="658236" y="219732"/>
                </a:lnTo>
                <a:lnTo>
                  <a:pt x="701734" y="199820"/>
                </a:lnTo>
                <a:lnTo>
                  <a:pt x="701734" y="191877"/>
                </a:lnTo>
                <a:close/>
              </a:path>
              <a:path w="702310" h="309880">
                <a:moveTo>
                  <a:pt x="611984" y="190623"/>
                </a:moveTo>
                <a:lnTo>
                  <a:pt x="611984" y="198554"/>
                </a:lnTo>
                <a:lnTo>
                  <a:pt x="658222" y="219732"/>
                </a:lnTo>
                <a:lnTo>
                  <a:pt x="658222" y="211796"/>
                </a:lnTo>
                <a:lnTo>
                  <a:pt x="611984" y="190623"/>
                </a:lnTo>
                <a:close/>
              </a:path>
              <a:path w="702310" h="309880">
                <a:moveTo>
                  <a:pt x="130498" y="29877"/>
                </a:moveTo>
                <a:lnTo>
                  <a:pt x="130498" y="37819"/>
                </a:lnTo>
                <a:lnTo>
                  <a:pt x="176750" y="59004"/>
                </a:lnTo>
                <a:lnTo>
                  <a:pt x="176750" y="51061"/>
                </a:lnTo>
                <a:lnTo>
                  <a:pt x="130498" y="29877"/>
                </a:lnTo>
                <a:close/>
              </a:path>
              <a:path w="702310" h="309880">
                <a:moveTo>
                  <a:pt x="220248" y="31143"/>
                </a:moveTo>
                <a:lnTo>
                  <a:pt x="176750" y="51061"/>
                </a:lnTo>
                <a:lnTo>
                  <a:pt x="176750" y="59004"/>
                </a:lnTo>
                <a:lnTo>
                  <a:pt x="220248" y="39074"/>
                </a:lnTo>
                <a:lnTo>
                  <a:pt x="220248" y="31143"/>
                </a:lnTo>
                <a:close/>
              </a:path>
              <a:path w="702310" h="309880">
                <a:moveTo>
                  <a:pt x="199869" y="61647"/>
                </a:moveTo>
                <a:lnTo>
                  <a:pt x="199869" y="69590"/>
                </a:lnTo>
                <a:lnTo>
                  <a:pt x="246120" y="90774"/>
                </a:lnTo>
                <a:lnTo>
                  <a:pt x="246120" y="82831"/>
                </a:lnTo>
                <a:lnTo>
                  <a:pt x="199869" y="61647"/>
                </a:lnTo>
                <a:close/>
              </a:path>
              <a:path w="702310" h="309880">
                <a:moveTo>
                  <a:pt x="289618" y="62913"/>
                </a:moveTo>
                <a:lnTo>
                  <a:pt x="246120" y="82831"/>
                </a:lnTo>
                <a:lnTo>
                  <a:pt x="246120" y="90774"/>
                </a:lnTo>
                <a:lnTo>
                  <a:pt x="289618" y="70845"/>
                </a:lnTo>
                <a:lnTo>
                  <a:pt x="289618" y="62913"/>
                </a:lnTo>
                <a:close/>
              </a:path>
              <a:path w="702310" h="309880">
                <a:moveTo>
                  <a:pt x="269239" y="93418"/>
                </a:moveTo>
                <a:lnTo>
                  <a:pt x="269239" y="101361"/>
                </a:lnTo>
                <a:lnTo>
                  <a:pt x="315491" y="122545"/>
                </a:lnTo>
                <a:lnTo>
                  <a:pt x="315491" y="114602"/>
                </a:lnTo>
                <a:lnTo>
                  <a:pt x="269239" y="93418"/>
                </a:lnTo>
                <a:close/>
              </a:path>
              <a:path w="702310" h="309880">
                <a:moveTo>
                  <a:pt x="358989" y="94684"/>
                </a:moveTo>
                <a:lnTo>
                  <a:pt x="315491" y="114602"/>
                </a:lnTo>
                <a:lnTo>
                  <a:pt x="315491" y="122545"/>
                </a:lnTo>
                <a:lnTo>
                  <a:pt x="358989" y="102615"/>
                </a:lnTo>
                <a:lnTo>
                  <a:pt x="358989" y="94684"/>
                </a:lnTo>
                <a:close/>
              </a:path>
              <a:path w="702310" h="309880">
                <a:moveTo>
                  <a:pt x="338610" y="125188"/>
                </a:moveTo>
                <a:lnTo>
                  <a:pt x="338610" y="133131"/>
                </a:lnTo>
                <a:lnTo>
                  <a:pt x="384862" y="154315"/>
                </a:lnTo>
                <a:lnTo>
                  <a:pt x="384862" y="146372"/>
                </a:lnTo>
                <a:lnTo>
                  <a:pt x="338610" y="125188"/>
                </a:lnTo>
                <a:close/>
              </a:path>
              <a:path w="702310" h="309880">
                <a:moveTo>
                  <a:pt x="428360" y="126454"/>
                </a:moveTo>
                <a:lnTo>
                  <a:pt x="384862" y="146372"/>
                </a:lnTo>
                <a:lnTo>
                  <a:pt x="384862" y="154315"/>
                </a:lnTo>
                <a:lnTo>
                  <a:pt x="428360" y="134386"/>
                </a:lnTo>
                <a:lnTo>
                  <a:pt x="428360" y="126454"/>
                </a:lnTo>
                <a:close/>
              </a:path>
              <a:path w="702310" h="309880">
                <a:moveTo>
                  <a:pt x="407981" y="156959"/>
                </a:moveTo>
                <a:lnTo>
                  <a:pt x="407981" y="164902"/>
                </a:lnTo>
                <a:lnTo>
                  <a:pt x="454233" y="186086"/>
                </a:lnTo>
                <a:lnTo>
                  <a:pt x="454233" y="178143"/>
                </a:lnTo>
                <a:lnTo>
                  <a:pt x="407981" y="156959"/>
                </a:lnTo>
                <a:close/>
              </a:path>
              <a:path w="702310" h="309880">
                <a:moveTo>
                  <a:pt x="497731" y="158225"/>
                </a:moveTo>
                <a:lnTo>
                  <a:pt x="454233" y="178143"/>
                </a:lnTo>
                <a:lnTo>
                  <a:pt x="454233" y="186086"/>
                </a:lnTo>
                <a:lnTo>
                  <a:pt x="497731" y="166156"/>
                </a:lnTo>
                <a:lnTo>
                  <a:pt x="497731" y="158225"/>
                </a:lnTo>
                <a:close/>
              </a:path>
              <a:path w="702310" h="309880">
                <a:moveTo>
                  <a:pt x="477352" y="188729"/>
                </a:moveTo>
                <a:lnTo>
                  <a:pt x="477352" y="196672"/>
                </a:lnTo>
                <a:lnTo>
                  <a:pt x="523604" y="217856"/>
                </a:lnTo>
                <a:lnTo>
                  <a:pt x="523604" y="209914"/>
                </a:lnTo>
                <a:lnTo>
                  <a:pt x="477352" y="188729"/>
                </a:lnTo>
                <a:close/>
              </a:path>
              <a:path w="702310" h="309880">
                <a:moveTo>
                  <a:pt x="567102" y="189995"/>
                </a:moveTo>
                <a:lnTo>
                  <a:pt x="523604" y="209914"/>
                </a:lnTo>
                <a:lnTo>
                  <a:pt x="523604" y="217856"/>
                </a:lnTo>
                <a:lnTo>
                  <a:pt x="567102" y="197927"/>
                </a:lnTo>
                <a:lnTo>
                  <a:pt x="567102" y="189995"/>
                </a:lnTo>
                <a:close/>
              </a:path>
              <a:path w="702310" h="309880">
                <a:moveTo>
                  <a:pt x="546737" y="220500"/>
                </a:moveTo>
                <a:lnTo>
                  <a:pt x="546737" y="228443"/>
                </a:lnTo>
                <a:lnTo>
                  <a:pt x="592975" y="249627"/>
                </a:lnTo>
                <a:lnTo>
                  <a:pt x="592975" y="241684"/>
                </a:lnTo>
                <a:lnTo>
                  <a:pt x="546737" y="220500"/>
                </a:lnTo>
                <a:close/>
              </a:path>
              <a:path w="702310" h="309880">
                <a:moveTo>
                  <a:pt x="636473" y="221766"/>
                </a:moveTo>
                <a:lnTo>
                  <a:pt x="592975" y="241684"/>
                </a:lnTo>
                <a:lnTo>
                  <a:pt x="592975" y="249627"/>
                </a:lnTo>
                <a:lnTo>
                  <a:pt x="636487" y="229697"/>
                </a:lnTo>
                <a:lnTo>
                  <a:pt x="636473" y="221766"/>
                </a:lnTo>
                <a:close/>
              </a:path>
              <a:path w="702310" h="309880">
                <a:moveTo>
                  <a:pt x="65251" y="59765"/>
                </a:moveTo>
                <a:lnTo>
                  <a:pt x="65251" y="67708"/>
                </a:lnTo>
                <a:lnTo>
                  <a:pt x="111503" y="88881"/>
                </a:lnTo>
                <a:lnTo>
                  <a:pt x="111503" y="80949"/>
                </a:lnTo>
                <a:lnTo>
                  <a:pt x="65251" y="59765"/>
                </a:lnTo>
                <a:close/>
              </a:path>
              <a:path w="702310" h="309880">
                <a:moveTo>
                  <a:pt x="155001" y="61020"/>
                </a:moveTo>
                <a:lnTo>
                  <a:pt x="111503" y="80949"/>
                </a:lnTo>
                <a:lnTo>
                  <a:pt x="111503" y="88881"/>
                </a:lnTo>
                <a:lnTo>
                  <a:pt x="155001" y="68963"/>
                </a:lnTo>
                <a:lnTo>
                  <a:pt x="155001" y="61020"/>
                </a:lnTo>
                <a:close/>
              </a:path>
              <a:path w="702310" h="309880">
                <a:moveTo>
                  <a:pt x="134622" y="91536"/>
                </a:moveTo>
                <a:lnTo>
                  <a:pt x="134622" y="99478"/>
                </a:lnTo>
                <a:lnTo>
                  <a:pt x="180874" y="120651"/>
                </a:lnTo>
                <a:lnTo>
                  <a:pt x="180874" y="112720"/>
                </a:lnTo>
                <a:lnTo>
                  <a:pt x="134622" y="91536"/>
                </a:lnTo>
                <a:close/>
              </a:path>
              <a:path w="702310" h="309880">
                <a:moveTo>
                  <a:pt x="224371" y="92791"/>
                </a:moveTo>
                <a:lnTo>
                  <a:pt x="180874" y="112720"/>
                </a:lnTo>
                <a:lnTo>
                  <a:pt x="180874" y="120651"/>
                </a:lnTo>
                <a:lnTo>
                  <a:pt x="224371" y="100733"/>
                </a:lnTo>
                <a:lnTo>
                  <a:pt x="224371" y="92791"/>
                </a:lnTo>
                <a:close/>
              </a:path>
              <a:path w="702310" h="309880">
                <a:moveTo>
                  <a:pt x="203992" y="123306"/>
                </a:moveTo>
                <a:lnTo>
                  <a:pt x="203992" y="131249"/>
                </a:lnTo>
                <a:lnTo>
                  <a:pt x="250244" y="152422"/>
                </a:lnTo>
                <a:lnTo>
                  <a:pt x="250244" y="144490"/>
                </a:lnTo>
                <a:lnTo>
                  <a:pt x="203992" y="123306"/>
                </a:lnTo>
                <a:close/>
              </a:path>
              <a:path w="702310" h="309880">
                <a:moveTo>
                  <a:pt x="293742" y="124561"/>
                </a:moveTo>
                <a:lnTo>
                  <a:pt x="250244" y="144490"/>
                </a:lnTo>
                <a:lnTo>
                  <a:pt x="250244" y="152422"/>
                </a:lnTo>
                <a:lnTo>
                  <a:pt x="293742" y="132504"/>
                </a:lnTo>
                <a:lnTo>
                  <a:pt x="293742" y="124561"/>
                </a:lnTo>
                <a:close/>
              </a:path>
              <a:path w="702310" h="309880">
                <a:moveTo>
                  <a:pt x="412105" y="218618"/>
                </a:moveTo>
                <a:lnTo>
                  <a:pt x="412105" y="226549"/>
                </a:lnTo>
                <a:lnTo>
                  <a:pt x="458357" y="247734"/>
                </a:lnTo>
                <a:lnTo>
                  <a:pt x="458357" y="239791"/>
                </a:lnTo>
                <a:lnTo>
                  <a:pt x="412105" y="218618"/>
                </a:lnTo>
                <a:close/>
              </a:path>
              <a:path w="702310" h="309880">
                <a:moveTo>
                  <a:pt x="501855" y="219873"/>
                </a:moveTo>
                <a:lnTo>
                  <a:pt x="458357" y="239791"/>
                </a:lnTo>
                <a:lnTo>
                  <a:pt x="458357" y="247734"/>
                </a:lnTo>
                <a:lnTo>
                  <a:pt x="501855" y="227815"/>
                </a:lnTo>
                <a:lnTo>
                  <a:pt x="501855" y="219873"/>
                </a:lnTo>
                <a:close/>
              </a:path>
              <a:path w="702310" h="309880">
                <a:moveTo>
                  <a:pt x="138745" y="153184"/>
                </a:moveTo>
                <a:lnTo>
                  <a:pt x="138745" y="161126"/>
                </a:lnTo>
                <a:lnTo>
                  <a:pt x="323739" y="245851"/>
                </a:lnTo>
                <a:lnTo>
                  <a:pt x="323739" y="237909"/>
                </a:lnTo>
                <a:lnTo>
                  <a:pt x="138745" y="153184"/>
                </a:lnTo>
                <a:close/>
              </a:path>
              <a:path w="702310" h="309880">
                <a:moveTo>
                  <a:pt x="367237" y="217991"/>
                </a:moveTo>
                <a:lnTo>
                  <a:pt x="323739" y="237909"/>
                </a:lnTo>
                <a:lnTo>
                  <a:pt x="323739" y="245851"/>
                </a:lnTo>
                <a:lnTo>
                  <a:pt x="367237" y="225922"/>
                </a:lnTo>
                <a:lnTo>
                  <a:pt x="367237" y="217991"/>
                </a:lnTo>
                <a:close/>
              </a:path>
              <a:path w="702310" h="309880">
                <a:moveTo>
                  <a:pt x="342734" y="186847"/>
                </a:moveTo>
                <a:lnTo>
                  <a:pt x="342734" y="194779"/>
                </a:lnTo>
                <a:lnTo>
                  <a:pt x="388986" y="215963"/>
                </a:lnTo>
                <a:lnTo>
                  <a:pt x="388986" y="208020"/>
                </a:lnTo>
                <a:lnTo>
                  <a:pt x="342734" y="186847"/>
                </a:lnTo>
                <a:close/>
              </a:path>
              <a:path w="702310" h="309880">
                <a:moveTo>
                  <a:pt x="432484" y="188102"/>
                </a:moveTo>
                <a:lnTo>
                  <a:pt x="388986" y="208020"/>
                </a:lnTo>
                <a:lnTo>
                  <a:pt x="388986" y="215963"/>
                </a:lnTo>
                <a:lnTo>
                  <a:pt x="432484" y="196045"/>
                </a:lnTo>
                <a:lnTo>
                  <a:pt x="432484" y="188102"/>
                </a:lnTo>
                <a:close/>
              </a:path>
              <a:path w="702310" h="309880">
                <a:moveTo>
                  <a:pt x="273363" y="155077"/>
                </a:moveTo>
                <a:lnTo>
                  <a:pt x="273363" y="163020"/>
                </a:lnTo>
                <a:lnTo>
                  <a:pt x="319615" y="184192"/>
                </a:lnTo>
                <a:lnTo>
                  <a:pt x="319615" y="176250"/>
                </a:lnTo>
                <a:lnTo>
                  <a:pt x="273363" y="155077"/>
                </a:lnTo>
                <a:close/>
              </a:path>
              <a:path w="702310" h="309880">
                <a:moveTo>
                  <a:pt x="363113" y="156332"/>
                </a:moveTo>
                <a:lnTo>
                  <a:pt x="319615" y="176250"/>
                </a:lnTo>
                <a:lnTo>
                  <a:pt x="319615" y="184192"/>
                </a:lnTo>
                <a:lnTo>
                  <a:pt x="363113" y="164274"/>
                </a:lnTo>
                <a:lnTo>
                  <a:pt x="363113" y="156332"/>
                </a:lnTo>
                <a:close/>
              </a:path>
              <a:path w="702310" h="309880">
                <a:moveTo>
                  <a:pt x="481476" y="250389"/>
                </a:moveTo>
                <a:lnTo>
                  <a:pt x="481476" y="258320"/>
                </a:lnTo>
                <a:lnTo>
                  <a:pt x="527728" y="279504"/>
                </a:lnTo>
                <a:lnTo>
                  <a:pt x="527728" y="271561"/>
                </a:lnTo>
                <a:lnTo>
                  <a:pt x="481476" y="250389"/>
                </a:lnTo>
                <a:close/>
              </a:path>
              <a:path w="702310" h="309880">
                <a:moveTo>
                  <a:pt x="571226" y="251643"/>
                </a:moveTo>
                <a:lnTo>
                  <a:pt x="527728" y="271561"/>
                </a:lnTo>
                <a:lnTo>
                  <a:pt x="527728" y="279504"/>
                </a:lnTo>
                <a:lnTo>
                  <a:pt x="571226" y="259586"/>
                </a:lnTo>
                <a:lnTo>
                  <a:pt x="571226" y="251643"/>
                </a:lnTo>
                <a:close/>
              </a:path>
              <a:path w="702310" h="309880">
                <a:moveTo>
                  <a:pt x="0" y="89643"/>
                </a:moveTo>
                <a:lnTo>
                  <a:pt x="0" y="97585"/>
                </a:lnTo>
                <a:lnTo>
                  <a:pt x="46242" y="118769"/>
                </a:lnTo>
                <a:lnTo>
                  <a:pt x="46242" y="110827"/>
                </a:lnTo>
                <a:lnTo>
                  <a:pt x="0" y="89643"/>
                </a:lnTo>
                <a:close/>
              </a:path>
              <a:path w="702310" h="309880">
                <a:moveTo>
                  <a:pt x="89754" y="90908"/>
                </a:moveTo>
                <a:lnTo>
                  <a:pt x="46242" y="110827"/>
                </a:lnTo>
                <a:lnTo>
                  <a:pt x="46242" y="118769"/>
                </a:lnTo>
                <a:lnTo>
                  <a:pt x="89754" y="98840"/>
                </a:lnTo>
                <a:lnTo>
                  <a:pt x="89754" y="90908"/>
                </a:lnTo>
                <a:close/>
              </a:path>
              <a:path w="702310" h="309880">
                <a:moveTo>
                  <a:pt x="69375" y="121413"/>
                </a:moveTo>
                <a:lnTo>
                  <a:pt x="69375" y="129356"/>
                </a:lnTo>
                <a:lnTo>
                  <a:pt x="115612" y="150540"/>
                </a:lnTo>
                <a:lnTo>
                  <a:pt x="115612" y="142597"/>
                </a:lnTo>
                <a:lnTo>
                  <a:pt x="69375" y="121413"/>
                </a:lnTo>
                <a:close/>
              </a:path>
              <a:path w="702310" h="309880">
                <a:moveTo>
                  <a:pt x="159125" y="122679"/>
                </a:moveTo>
                <a:lnTo>
                  <a:pt x="115612" y="142597"/>
                </a:lnTo>
                <a:lnTo>
                  <a:pt x="115612" y="150540"/>
                </a:lnTo>
                <a:lnTo>
                  <a:pt x="159125" y="130610"/>
                </a:lnTo>
                <a:lnTo>
                  <a:pt x="159125" y="122679"/>
                </a:lnTo>
                <a:close/>
              </a:path>
              <a:path w="702310" h="309880">
                <a:moveTo>
                  <a:pt x="346858" y="248495"/>
                </a:moveTo>
                <a:lnTo>
                  <a:pt x="346858" y="256438"/>
                </a:lnTo>
                <a:lnTo>
                  <a:pt x="393110" y="277622"/>
                </a:lnTo>
                <a:lnTo>
                  <a:pt x="393110" y="269679"/>
                </a:lnTo>
                <a:lnTo>
                  <a:pt x="346858" y="248495"/>
                </a:lnTo>
                <a:close/>
              </a:path>
              <a:path w="702310" h="309880">
                <a:moveTo>
                  <a:pt x="436608" y="249761"/>
                </a:moveTo>
                <a:lnTo>
                  <a:pt x="393110" y="269679"/>
                </a:lnTo>
                <a:lnTo>
                  <a:pt x="393110" y="277622"/>
                </a:lnTo>
                <a:lnTo>
                  <a:pt x="436608" y="257693"/>
                </a:lnTo>
                <a:lnTo>
                  <a:pt x="436608" y="249761"/>
                </a:lnTo>
                <a:close/>
              </a:path>
              <a:path w="702310" h="309880">
                <a:moveTo>
                  <a:pt x="416229" y="280266"/>
                </a:moveTo>
                <a:lnTo>
                  <a:pt x="416229" y="288208"/>
                </a:lnTo>
                <a:lnTo>
                  <a:pt x="462481" y="309393"/>
                </a:lnTo>
                <a:lnTo>
                  <a:pt x="462481" y="301450"/>
                </a:lnTo>
                <a:lnTo>
                  <a:pt x="416229" y="280266"/>
                </a:lnTo>
                <a:close/>
              </a:path>
              <a:path w="702310" h="309880">
                <a:moveTo>
                  <a:pt x="505979" y="281532"/>
                </a:moveTo>
                <a:lnTo>
                  <a:pt x="462481" y="301450"/>
                </a:lnTo>
                <a:lnTo>
                  <a:pt x="462481" y="309393"/>
                </a:lnTo>
                <a:lnTo>
                  <a:pt x="505979" y="289463"/>
                </a:lnTo>
                <a:lnTo>
                  <a:pt x="505979" y="2815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0" name="object 80"/>
          <p:cNvSpPr/>
          <p:nvPr/>
        </p:nvSpPr>
        <p:spPr>
          <a:xfrm>
            <a:off x="1730931" y="2266324"/>
            <a:ext cx="751046" cy="575310"/>
          </a:xfrm>
          <a:custGeom>
            <a:avLst/>
            <a:gdLst/>
            <a:ahLst/>
            <a:cxnLst/>
            <a:rect l="l" t="t" r="r" b="b"/>
            <a:pathLst>
              <a:path w="1001395" h="767080">
                <a:moveTo>
                  <a:pt x="515126" y="766622"/>
                </a:moveTo>
                <a:lnTo>
                  <a:pt x="860709" y="607841"/>
                </a:lnTo>
                <a:lnTo>
                  <a:pt x="1000821" y="234716"/>
                </a:lnTo>
                <a:lnTo>
                  <a:pt x="487827" y="0"/>
                </a:lnTo>
                <a:lnTo>
                  <a:pt x="443792" y="0"/>
                </a:lnTo>
                <a:lnTo>
                  <a:pt x="322266" y="325222"/>
                </a:lnTo>
                <a:lnTo>
                  <a:pt x="0" y="472883"/>
                </a:lnTo>
                <a:lnTo>
                  <a:pt x="0" y="528459"/>
                </a:lnTo>
                <a:lnTo>
                  <a:pt x="40191" y="558414"/>
                </a:lnTo>
                <a:lnTo>
                  <a:pt x="81926" y="586808"/>
                </a:lnTo>
                <a:lnTo>
                  <a:pt x="125135" y="613609"/>
                </a:lnTo>
                <a:lnTo>
                  <a:pt x="169743" y="638782"/>
                </a:lnTo>
                <a:lnTo>
                  <a:pt x="215679" y="662295"/>
                </a:lnTo>
                <a:lnTo>
                  <a:pt x="262870" y="684114"/>
                </a:lnTo>
                <a:lnTo>
                  <a:pt x="311244" y="704204"/>
                </a:lnTo>
                <a:lnTo>
                  <a:pt x="360730" y="722534"/>
                </a:lnTo>
                <a:lnTo>
                  <a:pt x="411253" y="739069"/>
                </a:lnTo>
                <a:lnTo>
                  <a:pt x="462743" y="753776"/>
                </a:lnTo>
                <a:lnTo>
                  <a:pt x="515126" y="766621"/>
                </a:lnTo>
              </a:path>
            </a:pathLst>
          </a:custGeom>
          <a:ln w="18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1" name="object 81"/>
          <p:cNvSpPr/>
          <p:nvPr/>
        </p:nvSpPr>
        <p:spPr>
          <a:xfrm>
            <a:off x="2108645" y="2718436"/>
            <a:ext cx="1704005" cy="414310"/>
          </a:xfrm>
          <a:custGeom>
            <a:avLst/>
            <a:gdLst/>
            <a:ahLst/>
            <a:cxnLst/>
            <a:rect l="l" t="t" r="r" b="b"/>
            <a:pathLst>
              <a:path w="2361565" h="657225">
                <a:moveTo>
                  <a:pt x="2149475" y="576961"/>
                </a:moveTo>
                <a:lnTo>
                  <a:pt x="2055241" y="496824"/>
                </a:lnTo>
                <a:lnTo>
                  <a:pt x="2049272" y="491617"/>
                </a:lnTo>
                <a:lnTo>
                  <a:pt x="2040255" y="492379"/>
                </a:lnTo>
                <a:lnTo>
                  <a:pt x="2029968" y="504444"/>
                </a:lnTo>
                <a:lnTo>
                  <a:pt x="2030730" y="513461"/>
                </a:lnTo>
                <a:lnTo>
                  <a:pt x="2072017" y="548589"/>
                </a:lnTo>
                <a:lnTo>
                  <a:pt x="5080" y="178181"/>
                </a:lnTo>
                <a:lnTo>
                  <a:pt x="0" y="206375"/>
                </a:lnTo>
                <a:lnTo>
                  <a:pt x="2066950" y="576783"/>
                </a:lnTo>
                <a:lnTo>
                  <a:pt x="2023491" y="592709"/>
                </a:lnTo>
                <a:lnTo>
                  <a:pt x="2015998" y="595376"/>
                </a:lnTo>
                <a:lnTo>
                  <a:pt x="2012188" y="603631"/>
                </a:lnTo>
                <a:lnTo>
                  <a:pt x="2014982" y="610997"/>
                </a:lnTo>
                <a:lnTo>
                  <a:pt x="2017649" y="618363"/>
                </a:lnTo>
                <a:lnTo>
                  <a:pt x="2025904" y="622173"/>
                </a:lnTo>
                <a:lnTo>
                  <a:pt x="2124494" y="586105"/>
                </a:lnTo>
                <a:lnTo>
                  <a:pt x="2149475" y="576961"/>
                </a:lnTo>
                <a:close/>
              </a:path>
              <a:path w="2361565" h="657225">
                <a:moveTo>
                  <a:pt x="2361184" y="657098"/>
                </a:moveTo>
                <a:lnTo>
                  <a:pt x="2360358" y="641223"/>
                </a:lnTo>
                <a:lnTo>
                  <a:pt x="2354834" y="533527"/>
                </a:lnTo>
                <a:lnTo>
                  <a:pt x="2354453" y="525653"/>
                </a:lnTo>
                <a:lnTo>
                  <a:pt x="2347722" y="519557"/>
                </a:lnTo>
                <a:lnTo>
                  <a:pt x="2339848" y="519938"/>
                </a:lnTo>
                <a:lnTo>
                  <a:pt x="2331974" y="520446"/>
                </a:lnTo>
                <a:lnTo>
                  <a:pt x="2325878" y="527050"/>
                </a:lnTo>
                <a:lnTo>
                  <a:pt x="2326386" y="535051"/>
                </a:lnTo>
                <a:lnTo>
                  <a:pt x="2328761" y="581482"/>
                </a:lnTo>
                <a:lnTo>
                  <a:pt x="1948434" y="0"/>
                </a:lnTo>
                <a:lnTo>
                  <a:pt x="1924558" y="15748"/>
                </a:lnTo>
                <a:lnTo>
                  <a:pt x="2304821" y="597014"/>
                </a:lnTo>
                <a:lnTo>
                  <a:pt x="2256282" y="572643"/>
                </a:lnTo>
                <a:lnTo>
                  <a:pt x="2247646" y="575564"/>
                </a:lnTo>
                <a:lnTo>
                  <a:pt x="2244090" y="582676"/>
                </a:lnTo>
                <a:lnTo>
                  <a:pt x="2240534" y="589661"/>
                </a:lnTo>
                <a:lnTo>
                  <a:pt x="2243455" y="598297"/>
                </a:lnTo>
                <a:lnTo>
                  <a:pt x="2361184" y="657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100" name="object 10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450337" y="4895850"/>
            <a:ext cx="283463" cy="285750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6048375" y="2414302"/>
            <a:ext cx="921068" cy="19421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Clients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25">
              <a:latin typeface="Arial MT"/>
              <a:cs typeface="Arial MT"/>
            </a:endParaRPr>
          </a:p>
          <a:p>
            <a:pPr marL="9525">
              <a:spcBef>
                <a:spcPts val="1304"/>
              </a:spcBef>
            </a:pPr>
            <a:r>
              <a:rPr sz="1800" dirty="0">
                <a:latin typeface="Arial MT"/>
                <a:cs typeface="Arial MT"/>
              </a:rPr>
              <a:t>Gat</a:t>
            </a:r>
            <a:r>
              <a:rPr sz="1800" spc="-4" dirty="0">
                <a:latin typeface="Arial MT"/>
                <a:cs typeface="Arial MT"/>
              </a:rPr>
              <a:t>e</a:t>
            </a:r>
            <a:r>
              <a:rPr sz="1800" spc="-11" dirty="0">
                <a:latin typeface="Arial MT"/>
                <a:cs typeface="Arial MT"/>
              </a:rPr>
              <a:t>w</a:t>
            </a:r>
            <a:r>
              <a:rPr sz="1800" spc="-4" dirty="0">
                <a:latin typeface="Arial MT"/>
                <a:cs typeface="Arial MT"/>
              </a:rPr>
              <a:t>ay</a:t>
            </a:r>
            <a:endParaRPr sz="1800">
              <a:latin typeface="Arial MT"/>
              <a:cs typeface="Arial MT"/>
            </a:endParaRPr>
          </a:p>
          <a:p>
            <a:pPr>
              <a:spcBef>
                <a:spcPts val="8"/>
              </a:spcBef>
            </a:pPr>
            <a:endParaRPr sz="2250">
              <a:latin typeface="Arial MT"/>
              <a:cs typeface="Arial MT"/>
            </a:endParaRPr>
          </a:p>
          <a:p>
            <a:pPr marL="9525" marR="5239"/>
            <a:r>
              <a:rPr sz="1800" spc="-8" dirty="0">
                <a:latin typeface="Arial MT"/>
                <a:cs typeface="Arial MT"/>
              </a:rPr>
              <a:t>Load </a:t>
            </a:r>
            <a:r>
              <a:rPr sz="1800" spc="-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nc</a:t>
            </a:r>
            <a:r>
              <a:rPr sz="1800" spc="-8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28</a:t>
            </a:fld>
            <a:endParaRPr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1E369FC-401B-A46C-BAA6-C495B568043A}"/>
              </a:ext>
            </a:extLst>
          </p:cNvPr>
          <p:cNvGrpSpPr/>
          <p:nvPr/>
        </p:nvGrpSpPr>
        <p:grpSpPr>
          <a:xfrm>
            <a:off x="4323254" y="2266324"/>
            <a:ext cx="751047" cy="575310"/>
            <a:chOff x="4323254" y="2266324"/>
            <a:chExt cx="751047" cy="575310"/>
          </a:xfrm>
        </p:grpSpPr>
        <p:pic>
          <p:nvPicPr>
            <p:cNvPr id="119" name="object 82">
              <a:extLst>
                <a:ext uri="{FF2B5EF4-FFF2-40B4-BE49-F238E27FC236}">
                  <a16:creationId xmlns:a16="http://schemas.microsoft.com/office/drawing/2014/main" id="{3554B6A5-0180-9914-F643-B8579E7AAC56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20" name="object 83">
              <a:extLst>
                <a:ext uri="{FF2B5EF4-FFF2-40B4-BE49-F238E27FC236}">
                  <a16:creationId xmlns:a16="http://schemas.microsoft.com/office/drawing/2014/main" id="{95D169E0-E812-C0EF-E2BB-0ACFDB7D61FD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1" name="object 84">
              <a:extLst>
                <a:ext uri="{FF2B5EF4-FFF2-40B4-BE49-F238E27FC236}">
                  <a16:creationId xmlns:a16="http://schemas.microsoft.com/office/drawing/2014/main" id="{EAFA7BB5-3092-C714-0235-681DF7F8E399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22" name="object 85">
              <a:extLst>
                <a:ext uri="{FF2B5EF4-FFF2-40B4-BE49-F238E27FC236}">
                  <a16:creationId xmlns:a16="http://schemas.microsoft.com/office/drawing/2014/main" id="{04CFD2F1-7B0A-68BB-CE72-9901CA821859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3" name="object 86">
              <a:extLst>
                <a:ext uri="{FF2B5EF4-FFF2-40B4-BE49-F238E27FC236}">
                  <a16:creationId xmlns:a16="http://schemas.microsoft.com/office/drawing/2014/main" id="{4B56F612-A9A8-929B-61D1-8BAC285E6B23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24" name="object 87">
              <a:extLst>
                <a:ext uri="{FF2B5EF4-FFF2-40B4-BE49-F238E27FC236}">
                  <a16:creationId xmlns:a16="http://schemas.microsoft.com/office/drawing/2014/main" id="{7DCACCF5-4F7E-FB34-2AB6-066040E912A8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5" name="object 88">
              <a:extLst>
                <a:ext uri="{FF2B5EF4-FFF2-40B4-BE49-F238E27FC236}">
                  <a16:creationId xmlns:a16="http://schemas.microsoft.com/office/drawing/2014/main" id="{4D7B79D5-5E2E-9085-2535-C339DE18E3DE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26" name="object 89">
              <a:extLst>
                <a:ext uri="{FF2B5EF4-FFF2-40B4-BE49-F238E27FC236}">
                  <a16:creationId xmlns:a16="http://schemas.microsoft.com/office/drawing/2014/main" id="{AEF32413-6A00-9513-228E-0E02D1728DC2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7" name="object 90">
              <a:extLst>
                <a:ext uri="{FF2B5EF4-FFF2-40B4-BE49-F238E27FC236}">
                  <a16:creationId xmlns:a16="http://schemas.microsoft.com/office/drawing/2014/main" id="{C0BCD78F-DC01-4F97-5B4F-63D23DC4648A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28" name="object 91">
              <a:extLst>
                <a:ext uri="{FF2B5EF4-FFF2-40B4-BE49-F238E27FC236}">
                  <a16:creationId xmlns:a16="http://schemas.microsoft.com/office/drawing/2014/main" id="{40248A30-EBF3-49DA-05E4-115E25F8CA17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29" name="object 92">
              <a:extLst>
                <a:ext uri="{FF2B5EF4-FFF2-40B4-BE49-F238E27FC236}">
                  <a16:creationId xmlns:a16="http://schemas.microsoft.com/office/drawing/2014/main" id="{14B42698-2017-80AA-CB8F-2B783B5623A3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0" name="object 93">
              <a:extLst>
                <a:ext uri="{FF2B5EF4-FFF2-40B4-BE49-F238E27FC236}">
                  <a16:creationId xmlns:a16="http://schemas.microsoft.com/office/drawing/2014/main" id="{67F881CB-9198-338C-12DC-4F993B73C7EB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1" name="object 94">
              <a:extLst>
                <a:ext uri="{FF2B5EF4-FFF2-40B4-BE49-F238E27FC236}">
                  <a16:creationId xmlns:a16="http://schemas.microsoft.com/office/drawing/2014/main" id="{5C2ABCD9-B105-6AEC-78EA-E81D42C6B0C2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32" name="object 96">
              <a:extLst>
                <a:ext uri="{FF2B5EF4-FFF2-40B4-BE49-F238E27FC236}">
                  <a16:creationId xmlns:a16="http://schemas.microsoft.com/office/drawing/2014/main" id="{A9C12A87-9C75-0005-AFB7-5B66E90B7196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3" name="object 97">
              <a:extLst>
                <a:ext uri="{FF2B5EF4-FFF2-40B4-BE49-F238E27FC236}">
                  <a16:creationId xmlns:a16="http://schemas.microsoft.com/office/drawing/2014/main" id="{E692A261-7680-62E3-0E60-A5BCE8D8D256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4" name="object 98">
              <a:extLst>
                <a:ext uri="{FF2B5EF4-FFF2-40B4-BE49-F238E27FC236}">
                  <a16:creationId xmlns:a16="http://schemas.microsoft.com/office/drawing/2014/main" id="{4BC37311-ED31-CDC6-12FD-68439A55BDA4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F93E548-3665-724E-0C50-B2D57CEA16BE}"/>
              </a:ext>
            </a:extLst>
          </p:cNvPr>
          <p:cNvGrpSpPr/>
          <p:nvPr/>
        </p:nvGrpSpPr>
        <p:grpSpPr>
          <a:xfrm>
            <a:off x="3124200" y="2167890"/>
            <a:ext cx="751047" cy="575310"/>
            <a:chOff x="4323254" y="2266324"/>
            <a:chExt cx="751047" cy="575310"/>
          </a:xfrm>
        </p:grpSpPr>
        <p:pic>
          <p:nvPicPr>
            <p:cNvPr id="136" name="object 82">
              <a:extLst>
                <a:ext uri="{FF2B5EF4-FFF2-40B4-BE49-F238E27FC236}">
                  <a16:creationId xmlns:a16="http://schemas.microsoft.com/office/drawing/2014/main" id="{21A8749E-B57A-D25C-2C7D-22F1933FEB2E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37" name="object 83">
              <a:extLst>
                <a:ext uri="{FF2B5EF4-FFF2-40B4-BE49-F238E27FC236}">
                  <a16:creationId xmlns:a16="http://schemas.microsoft.com/office/drawing/2014/main" id="{EADFC246-15AF-B6E5-9866-713F1AA248B0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8" name="object 84">
              <a:extLst>
                <a:ext uri="{FF2B5EF4-FFF2-40B4-BE49-F238E27FC236}">
                  <a16:creationId xmlns:a16="http://schemas.microsoft.com/office/drawing/2014/main" id="{552ABC17-871F-F3CB-9B24-A02018F307AE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39" name="object 85">
              <a:extLst>
                <a:ext uri="{FF2B5EF4-FFF2-40B4-BE49-F238E27FC236}">
                  <a16:creationId xmlns:a16="http://schemas.microsoft.com/office/drawing/2014/main" id="{FF56EBA5-87E9-F5F0-1450-038725731A98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0" name="object 86">
              <a:extLst>
                <a:ext uri="{FF2B5EF4-FFF2-40B4-BE49-F238E27FC236}">
                  <a16:creationId xmlns:a16="http://schemas.microsoft.com/office/drawing/2014/main" id="{E0929E1A-7DE5-7329-4C8D-505DD12CECDD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41" name="object 87">
              <a:extLst>
                <a:ext uri="{FF2B5EF4-FFF2-40B4-BE49-F238E27FC236}">
                  <a16:creationId xmlns:a16="http://schemas.microsoft.com/office/drawing/2014/main" id="{1519F9B9-1AD8-F205-1259-9051D101FADB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2" name="object 88">
              <a:extLst>
                <a:ext uri="{FF2B5EF4-FFF2-40B4-BE49-F238E27FC236}">
                  <a16:creationId xmlns:a16="http://schemas.microsoft.com/office/drawing/2014/main" id="{F6A089A2-B4E7-BE68-F733-41BEC46AE677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43" name="object 89">
              <a:extLst>
                <a:ext uri="{FF2B5EF4-FFF2-40B4-BE49-F238E27FC236}">
                  <a16:creationId xmlns:a16="http://schemas.microsoft.com/office/drawing/2014/main" id="{DD31A40D-BE3C-06A5-FEFD-9A542BD47858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4" name="object 90">
              <a:extLst>
                <a:ext uri="{FF2B5EF4-FFF2-40B4-BE49-F238E27FC236}">
                  <a16:creationId xmlns:a16="http://schemas.microsoft.com/office/drawing/2014/main" id="{60958955-4A01-03D3-1DD6-A377DCC5406C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45" name="object 91">
              <a:extLst>
                <a:ext uri="{FF2B5EF4-FFF2-40B4-BE49-F238E27FC236}">
                  <a16:creationId xmlns:a16="http://schemas.microsoft.com/office/drawing/2014/main" id="{4EDF142D-6A2D-75E2-E82C-8C86BC99DEE1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6" name="object 92">
              <a:extLst>
                <a:ext uri="{FF2B5EF4-FFF2-40B4-BE49-F238E27FC236}">
                  <a16:creationId xmlns:a16="http://schemas.microsoft.com/office/drawing/2014/main" id="{5F0C4D54-DCF0-87AA-9C46-BC4E88C37872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7" name="object 93">
              <a:extLst>
                <a:ext uri="{FF2B5EF4-FFF2-40B4-BE49-F238E27FC236}">
                  <a16:creationId xmlns:a16="http://schemas.microsoft.com/office/drawing/2014/main" id="{320E5524-1307-6D65-AEEB-59782CD13C24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8" name="object 94">
              <a:extLst>
                <a:ext uri="{FF2B5EF4-FFF2-40B4-BE49-F238E27FC236}">
                  <a16:creationId xmlns:a16="http://schemas.microsoft.com/office/drawing/2014/main" id="{8D5CBD0A-EF40-5CFC-B0FB-E2CB4B51AF2B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49" name="object 96">
              <a:extLst>
                <a:ext uri="{FF2B5EF4-FFF2-40B4-BE49-F238E27FC236}">
                  <a16:creationId xmlns:a16="http://schemas.microsoft.com/office/drawing/2014/main" id="{4B218F53-8BA0-D4DF-27B0-4219A4F1AE25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0" name="object 97">
              <a:extLst>
                <a:ext uri="{FF2B5EF4-FFF2-40B4-BE49-F238E27FC236}">
                  <a16:creationId xmlns:a16="http://schemas.microsoft.com/office/drawing/2014/main" id="{1B3358C1-3D1A-4240-1B6E-D3CF34417B92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1" name="object 98">
              <a:extLst>
                <a:ext uri="{FF2B5EF4-FFF2-40B4-BE49-F238E27FC236}">
                  <a16:creationId xmlns:a16="http://schemas.microsoft.com/office/drawing/2014/main" id="{7A21622B-B9CD-9C8C-4586-50B29792DCA0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253" name="object 9">
            <a:extLst>
              <a:ext uri="{FF2B5EF4-FFF2-40B4-BE49-F238E27FC236}">
                <a16:creationId xmlns:a16="http://schemas.microsoft.com/office/drawing/2014/main" id="{44EA689D-0CAE-3FA7-298A-52E197496A2E}"/>
              </a:ext>
            </a:extLst>
          </p:cNvPr>
          <p:cNvSpPr/>
          <p:nvPr/>
        </p:nvSpPr>
        <p:spPr>
          <a:xfrm flipH="1">
            <a:off x="4019892" y="2743201"/>
            <a:ext cx="387707" cy="451980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06C4F61-D498-17E5-5825-E7281E6A83F9}"/>
              </a:ext>
            </a:extLst>
          </p:cNvPr>
          <p:cNvGrpSpPr/>
          <p:nvPr/>
        </p:nvGrpSpPr>
        <p:grpSpPr>
          <a:xfrm>
            <a:off x="3276600" y="3751879"/>
            <a:ext cx="762000" cy="515321"/>
            <a:chOff x="3419727" y="3092973"/>
            <a:chExt cx="762000" cy="515321"/>
          </a:xfrm>
        </p:grpSpPr>
        <p:sp>
          <p:nvSpPr>
            <p:cNvPr id="224" name="object 38">
              <a:extLst>
                <a:ext uri="{FF2B5EF4-FFF2-40B4-BE49-F238E27FC236}">
                  <a16:creationId xmlns:a16="http://schemas.microsoft.com/office/drawing/2014/main" id="{1DB7DFEF-04FE-74CE-B1B4-229C6DA5B636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5" name="object 50">
              <a:extLst>
                <a:ext uri="{FF2B5EF4-FFF2-40B4-BE49-F238E27FC236}">
                  <a16:creationId xmlns:a16="http://schemas.microsoft.com/office/drawing/2014/main" id="{39675062-DCBD-998E-9235-04F483A88C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226" name="object 51">
              <a:extLst>
                <a:ext uri="{FF2B5EF4-FFF2-40B4-BE49-F238E27FC236}">
                  <a16:creationId xmlns:a16="http://schemas.microsoft.com/office/drawing/2014/main" id="{B02D1AC8-94E1-6323-5ED0-9EE36FB9D52F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7" name="object 54">
              <a:extLst>
                <a:ext uri="{FF2B5EF4-FFF2-40B4-BE49-F238E27FC236}">
                  <a16:creationId xmlns:a16="http://schemas.microsoft.com/office/drawing/2014/main" id="{74437169-9527-4F11-28B7-B041A2514F9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228" name="object 55">
              <a:extLst>
                <a:ext uri="{FF2B5EF4-FFF2-40B4-BE49-F238E27FC236}">
                  <a16:creationId xmlns:a16="http://schemas.microsoft.com/office/drawing/2014/main" id="{FB396FBE-3072-8590-1461-497609A66776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9" name="object 56">
              <a:extLst>
                <a:ext uri="{FF2B5EF4-FFF2-40B4-BE49-F238E27FC236}">
                  <a16:creationId xmlns:a16="http://schemas.microsoft.com/office/drawing/2014/main" id="{E61C4A5D-ED27-D3C6-789F-4381F9192D5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30" name="object 59">
              <a:extLst>
                <a:ext uri="{FF2B5EF4-FFF2-40B4-BE49-F238E27FC236}">
                  <a16:creationId xmlns:a16="http://schemas.microsoft.com/office/drawing/2014/main" id="{F9DA71FA-4F07-34F3-A6D8-0B2FFD50CFD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31" name="object 60">
              <a:extLst>
                <a:ext uri="{FF2B5EF4-FFF2-40B4-BE49-F238E27FC236}">
                  <a16:creationId xmlns:a16="http://schemas.microsoft.com/office/drawing/2014/main" id="{24DC2C51-9FC0-A5FF-C533-D38BB0C60BE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32" name="object 63">
              <a:extLst>
                <a:ext uri="{FF2B5EF4-FFF2-40B4-BE49-F238E27FC236}">
                  <a16:creationId xmlns:a16="http://schemas.microsoft.com/office/drawing/2014/main" id="{7E97254F-AFB6-70FD-A72A-79C052639B8A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755CA00-8FF6-45AA-B333-FA9DFF90840F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34" name="object 37">
                <a:extLst>
                  <a:ext uri="{FF2B5EF4-FFF2-40B4-BE49-F238E27FC236}">
                    <a16:creationId xmlns:a16="http://schemas.microsoft.com/office/drawing/2014/main" id="{A706492B-472A-092A-50CD-4184AF577ABE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29B5B88F-066B-EF3A-5768-CE4AF68BBA6A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36" name="object 39">
                  <a:extLst>
                    <a:ext uri="{FF2B5EF4-FFF2-40B4-BE49-F238E27FC236}">
                      <a16:creationId xmlns:a16="http://schemas.microsoft.com/office/drawing/2014/main" id="{26DF47EB-197E-24FC-0E61-1EE9019838F0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37" name="object 40">
                  <a:extLst>
                    <a:ext uri="{FF2B5EF4-FFF2-40B4-BE49-F238E27FC236}">
                      <a16:creationId xmlns:a16="http://schemas.microsoft.com/office/drawing/2014/main" id="{F8785289-2D2B-BBAA-3D0D-39E16D69742E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38" name="object 41">
                  <a:extLst>
                    <a:ext uri="{FF2B5EF4-FFF2-40B4-BE49-F238E27FC236}">
                      <a16:creationId xmlns:a16="http://schemas.microsoft.com/office/drawing/2014/main" id="{379287FA-AE09-1A7B-34A1-6C628B276FA1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39" name="object 42">
                  <a:extLst>
                    <a:ext uri="{FF2B5EF4-FFF2-40B4-BE49-F238E27FC236}">
                      <a16:creationId xmlns:a16="http://schemas.microsoft.com/office/drawing/2014/main" id="{D3A92FFA-180C-A8DF-530B-ECBBD61A938E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0" name="object 43">
                  <a:extLst>
                    <a:ext uri="{FF2B5EF4-FFF2-40B4-BE49-F238E27FC236}">
                      <a16:creationId xmlns:a16="http://schemas.microsoft.com/office/drawing/2014/main" id="{D970D4AA-7E44-71B6-BFA5-E703DD856053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41" name="object 44">
                  <a:extLst>
                    <a:ext uri="{FF2B5EF4-FFF2-40B4-BE49-F238E27FC236}">
                      <a16:creationId xmlns:a16="http://schemas.microsoft.com/office/drawing/2014/main" id="{D3304DC6-A68E-8D04-7A87-C7AC8338CC2C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2" name="object 45">
                  <a:extLst>
                    <a:ext uri="{FF2B5EF4-FFF2-40B4-BE49-F238E27FC236}">
                      <a16:creationId xmlns:a16="http://schemas.microsoft.com/office/drawing/2014/main" id="{A5F13652-2C48-0909-E92E-592DF1519E11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3" name="object 46">
                  <a:extLst>
                    <a:ext uri="{FF2B5EF4-FFF2-40B4-BE49-F238E27FC236}">
                      <a16:creationId xmlns:a16="http://schemas.microsoft.com/office/drawing/2014/main" id="{93410486-D410-19FF-3D76-F42738D76B8F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44" name="object 47">
                  <a:extLst>
                    <a:ext uri="{FF2B5EF4-FFF2-40B4-BE49-F238E27FC236}">
                      <a16:creationId xmlns:a16="http://schemas.microsoft.com/office/drawing/2014/main" id="{68F7B952-2F95-91EF-A1BB-F6F4404D30D0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45" name="object 48">
                  <a:extLst>
                    <a:ext uri="{FF2B5EF4-FFF2-40B4-BE49-F238E27FC236}">
                      <a16:creationId xmlns:a16="http://schemas.microsoft.com/office/drawing/2014/main" id="{0D247932-DA35-C630-773F-D7B5496E86D0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6" name="object 49">
                  <a:extLst>
                    <a:ext uri="{FF2B5EF4-FFF2-40B4-BE49-F238E27FC236}">
                      <a16:creationId xmlns:a16="http://schemas.microsoft.com/office/drawing/2014/main" id="{93A9FD17-728F-79D5-EDC3-61CE0FC5B7B6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47" name="object 52">
                  <a:extLst>
                    <a:ext uri="{FF2B5EF4-FFF2-40B4-BE49-F238E27FC236}">
                      <a16:creationId xmlns:a16="http://schemas.microsoft.com/office/drawing/2014/main" id="{343921E4-3863-754D-B596-067C26287A56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48" name="object 53">
                  <a:extLst>
                    <a:ext uri="{FF2B5EF4-FFF2-40B4-BE49-F238E27FC236}">
                      <a16:creationId xmlns:a16="http://schemas.microsoft.com/office/drawing/2014/main" id="{C51C580A-14DD-9F36-12F3-935014FC8A71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49" name="object 57">
                  <a:extLst>
                    <a:ext uri="{FF2B5EF4-FFF2-40B4-BE49-F238E27FC236}">
                      <a16:creationId xmlns:a16="http://schemas.microsoft.com/office/drawing/2014/main" id="{341DAFB5-6AF1-43EE-43F3-BB8EB778A17F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50" name="object 58">
                  <a:extLst>
                    <a:ext uri="{FF2B5EF4-FFF2-40B4-BE49-F238E27FC236}">
                      <a16:creationId xmlns:a16="http://schemas.microsoft.com/office/drawing/2014/main" id="{D291D4F8-7F6C-0AA7-0BEF-11969AD5473B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51" name="object 61">
                  <a:extLst>
                    <a:ext uri="{FF2B5EF4-FFF2-40B4-BE49-F238E27FC236}">
                      <a16:creationId xmlns:a16="http://schemas.microsoft.com/office/drawing/2014/main" id="{79BC4E39-27D2-2DF1-5E7C-BD0EB566CB50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52" name="object 62">
                  <a:extLst>
                    <a:ext uri="{FF2B5EF4-FFF2-40B4-BE49-F238E27FC236}">
                      <a16:creationId xmlns:a16="http://schemas.microsoft.com/office/drawing/2014/main" id="{B9B7C8DB-1D34-0815-9CEE-21D8777BE0ED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DC0F378-4DFB-1B1C-FE18-D2B0EB7F9F81}"/>
              </a:ext>
            </a:extLst>
          </p:cNvPr>
          <p:cNvCxnSpPr>
            <a:endCxn id="234" idx="0"/>
          </p:cNvCxnSpPr>
          <p:nvPr/>
        </p:nvCxnSpPr>
        <p:spPr bwMode="auto">
          <a:xfrm flipH="1">
            <a:off x="3657576" y="3542142"/>
            <a:ext cx="93079" cy="209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5752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45D0A82-B840-21D5-F583-2FA637664D18}"/>
              </a:ext>
            </a:extLst>
          </p:cNvPr>
          <p:cNvGrpSpPr/>
          <p:nvPr/>
        </p:nvGrpSpPr>
        <p:grpSpPr>
          <a:xfrm>
            <a:off x="3303321" y="3041120"/>
            <a:ext cx="762000" cy="515321"/>
            <a:chOff x="3419727" y="3092973"/>
            <a:chExt cx="762000" cy="515321"/>
          </a:xfrm>
        </p:grpSpPr>
        <p:sp>
          <p:nvSpPr>
            <p:cNvPr id="194" name="object 38">
              <a:extLst>
                <a:ext uri="{FF2B5EF4-FFF2-40B4-BE49-F238E27FC236}">
                  <a16:creationId xmlns:a16="http://schemas.microsoft.com/office/drawing/2014/main" id="{232B2353-4CCF-F7EA-B36E-67EF00F4144D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5" name="object 50">
              <a:extLst>
                <a:ext uri="{FF2B5EF4-FFF2-40B4-BE49-F238E27FC236}">
                  <a16:creationId xmlns:a16="http://schemas.microsoft.com/office/drawing/2014/main" id="{8051364E-CBD9-7A03-A689-367C86543EF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196" name="object 51">
              <a:extLst>
                <a:ext uri="{FF2B5EF4-FFF2-40B4-BE49-F238E27FC236}">
                  <a16:creationId xmlns:a16="http://schemas.microsoft.com/office/drawing/2014/main" id="{5E9FDA72-AE6E-7B8F-BB8F-3909FCAA4B83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7" name="object 54">
              <a:extLst>
                <a:ext uri="{FF2B5EF4-FFF2-40B4-BE49-F238E27FC236}">
                  <a16:creationId xmlns:a16="http://schemas.microsoft.com/office/drawing/2014/main" id="{9CEABC3E-7361-AF13-07A0-375708BB59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198" name="object 55">
              <a:extLst>
                <a:ext uri="{FF2B5EF4-FFF2-40B4-BE49-F238E27FC236}">
                  <a16:creationId xmlns:a16="http://schemas.microsoft.com/office/drawing/2014/main" id="{7842D40C-C599-49ED-3AC4-CDC4F257DF72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9" name="object 56">
              <a:extLst>
                <a:ext uri="{FF2B5EF4-FFF2-40B4-BE49-F238E27FC236}">
                  <a16:creationId xmlns:a16="http://schemas.microsoft.com/office/drawing/2014/main" id="{62C0B518-455A-86F8-DCDE-2FBA7343ED6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00" name="object 59">
              <a:extLst>
                <a:ext uri="{FF2B5EF4-FFF2-40B4-BE49-F238E27FC236}">
                  <a16:creationId xmlns:a16="http://schemas.microsoft.com/office/drawing/2014/main" id="{0FED1BE4-0DCB-87B8-704C-D1EFCB6448A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01" name="object 60">
              <a:extLst>
                <a:ext uri="{FF2B5EF4-FFF2-40B4-BE49-F238E27FC236}">
                  <a16:creationId xmlns:a16="http://schemas.microsoft.com/office/drawing/2014/main" id="{A0FA48FA-D69D-99A1-3EE0-3585D3200C0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02" name="object 63">
              <a:extLst>
                <a:ext uri="{FF2B5EF4-FFF2-40B4-BE49-F238E27FC236}">
                  <a16:creationId xmlns:a16="http://schemas.microsoft.com/office/drawing/2014/main" id="{CA1F0183-DD0F-B022-1B93-B669983AE83C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4428FEE-2465-4361-FF51-7436B38315CD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04" name="object 37">
                <a:extLst>
                  <a:ext uri="{FF2B5EF4-FFF2-40B4-BE49-F238E27FC236}">
                    <a16:creationId xmlns:a16="http://schemas.microsoft.com/office/drawing/2014/main" id="{540D2A61-3E2E-4383-4124-20681F27C90A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FF42C2F-84CE-1A71-DF22-FFE7289C3EBD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06" name="object 39">
                  <a:extLst>
                    <a:ext uri="{FF2B5EF4-FFF2-40B4-BE49-F238E27FC236}">
                      <a16:creationId xmlns:a16="http://schemas.microsoft.com/office/drawing/2014/main" id="{D53903C1-7955-1C15-7F84-006741290B09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07" name="object 40">
                  <a:extLst>
                    <a:ext uri="{FF2B5EF4-FFF2-40B4-BE49-F238E27FC236}">
                      <a16:creationId xmlns:a16="http://schemas.microsoft.com/office/drawing/2014/main" id="{54DC24E5-92D9-5FFF-AD7A-1FD8B9A11E98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08" name="object 41">
                  <a:extLst>
                    <a:ext uri="{FF2B5EF4-FFF2-40B4-BE49-F238E27FC236}">
                      <a16:creationId xmlns:a16="http://schemas.microsoft.com/office/drawing/2014/main" id="{B1C72BC0-637D-3A53-89CE-980EAA3FB446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09" name="object 42">
                  <a:extLst>
                    <a:ext uri="{FF2B5EF4-FFF2-40B4-BE49-F238E27FC236}">
                      <a16:creationId xmlns:a16="http://schemas.microsoft.com/office/drawing/2014/main" id="{41E0CEAC-3C8A-60D9-7368-39B96ECEE287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0" name="object 43">
                  <a:extLst>
                    <a:ext uri="{FF2B5EF4-FFF2-40B4-BE49-F238E27FC236}">
                      <a16:creationId xmlns:a16="http://schemas.microsoft.com/office/drawing/2014/main" id="{FBF7616E-1713-9D35-A5E7-EFD323C3ABDE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11" name="object 44">
                  <a:extLst>
                    <a:ext uri="{FF2B5EF4-FFF2-40B4-BE49-F238E27FC236}">
                      <a16:creationId xmlns:a16="http://schemas.microsoft.com/office/drawing/2014/main" id="{CA708F94-7550-F0FF-EAC1-B2653B8D5254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2" name="object 45">
                  <a:extLst>
                    <a:ext uri="{FF2B5EF4-FFF2-40B4-BE49-F238E27FC236}">
                      <a16:creationId xmlns:a16="http://schemas.microsoft.com/office/drawing/2014/main" id="{1CE21173-3E93-D3DE-B922-D0A2A1C4595A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3" name="object 46">
                  <a:extLst>
                    <a:ext uri="{FF2B5EF4-FFF2-40B4-BE49-F238E27FC236}">
                      <a16:creationId xmlns:a16="http://schemas.microsoft.com/office/drawing/2014/main" id="{F5F4E97E-E144-9025-C1B1-536A8A3D5CB1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14" name="object 47">
                  <a:extLst>
                    <a:ext uri="{FF2B5EF4-FFF2-40B4-BE49-F238E27FC236}">
                      <a16:creationId xmlns:a16="http://schemas.microsoft.com/office/drawing/2014/main" id="{C9A603CC-0C3E-E812-BB7F-D0E5C42A8BB4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15" name="object 48">
                  <a:extLst>
                    <a:ext uri="{FF2B5EF4-FFF2-40B4-BE49-F238E27FC236}">
                      <a16:creationId xmlns:a16="http://schemas.microsoft.com/office/drawing/2014/main" id="{3D20EC8E-BDAC-980E-3079-AD1A72E10AA5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6" name="object 49">
                  <a:extLst>
                    <a:ext uri="{FF2B5EF4-FFF2-40B4-BE49-F238E27FC236}">
                      <a16:creationId xmlns:a16="http://schemas.microsoft.com/office/drawing/2014/main" id="{3443B681-349A-34B4-DF16-B89B450B349F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17" name="object 52">
                  <a:extLst>
                    <a:ext uri="{FF2B5EF4-FFF2-40B4-BE49-F238E27FC236}">
                      <a16:creationId xmlns:a16="http://schemas.microsoft.com/office/drawing/2014/main" id="{ACEA11DE-97AD-7D88-AE42-0EF8950E9468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18" name="object 53">
                  <a:extLst>
                    <a:ext uri="{FF2B5EF4-FFF2-40B4-BE49-F238E27FC236}">
                      <a16:creationId xmlns:a16="http://schemas.microsoft.com/office/drawing/2014/main" id="{55549877-0F8E-34B9-29F7-02A5FB9D6F2D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19" name="object 57">
                  <a:extLst>
                    <a:ext uri="{FF2B5EF4-FFF2-40B4-BE49-F238E27FC236}">
                      <a16:creationId xmlns:a16="http://schemas.microsoft.com/office/drawing/2014/main" id="{E93E7E94-0B1B-C1DC-EC17-A7FE12048338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20" name="object 58">
                  <a:extLst>
                    <a:ext uri="{FF2B5EF4-FFF2-40B4-BE49-F238E27FC236}">
                      <a16:creationId xmlns:a16="http://schemas.microsoft.com/office/drawing/2014/main" id="{1F201200-6228-D815-954C-83A0F146D2C3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21" name="object 61">
                  <a:extLst>
                    <a:ext uri="{FF2B5EF4-FFF2-40B4-BE49-F238E27FC236}">
                      <a16:creationId xmlns:a16="http://schemas.microsoft.com/office/drawing/2014/main" id="{70E1D491-2CDA-620C-2788-D0BE2DBC2895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22" name="object 62">
                  <a:extLst>
                    <a:ext uri="{FF2B5EF4-FFF2-40B4-BE49-F238E27FC236}">
                      <a16:creationId xmlns:a16="http://schemas.microsoft.com/office/drawing/2014/main" id="{2BD62F51-A2F9-B2AE-DB7D-A17606D97B67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872" y="1028168"/>
            <a:ext cx="6234779" cy="464583"/>
          </a:xfrm>
          <a:prstGeom prst="rect">
            <a:avLst/>
          </a:prstGeo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29">
              <a:lnSpc>
                <a:spcPts val="3420"/>
              </a:lnSpc>
              <a:spcBef>
                <a:spcPts val="71"/>
              </a:spcBef>
            </a:pPr>
            <a:r>
              <a:rPr lang="en-US" spc="-26" dirty="0"/>
              <a:t>Reply</a:t>
            </a:r>
            <a:r>
              <a:rPr lang="en-US" spc="-26" baseline="0" dirty="0"/>
              <a:t> goes to gateway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48375" y="5090084"/>
            <a:ext cx="80676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S</a:t>
            </a:r>
            <a:r>
              <a:rPr sz="1800" spc="-11" dirty="0">
                <a:latin typeface="Arial MT"/>
                <a:cs typeface="Arial MT"/>
              </a:rPr>
              <a:t>e</a:t>
            </a:r>
            <a:r>
              <a:rPr sz="1800" spc="-4" dirty="0">
                <a:latin typeface="Arial MT"/>
                <a:cs typeface="Arial MT"/>
              </a:rPr>
              <a:t>rver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69898" y="4465701"/>
            <a:ext cx="880110" cy="12012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177540" y="4465701"/>
            <a:ext cx="880109" cy="120129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350580" y="3761708"/>
            <a:ext cx="1319689" cy="1304925"/>
          </a:xfrm>
          <a:custGeom>
            <a:avLst/>
            <a:gdLst/>
            <a:ahLst/>
            <a:cxnLst/>
            <a:rect l="l" t="t" r="r" b="b"/>
            <a:pathLst>
              <a:path w="1759585" h="1739900">
                <a:moveTo>
                  <a:pt x="1759458" y="828675"/>
                </a:moveTo>
                <a:lnTo>
                  <a:pt x="1757553" y="819912"/>
                </a:lnTo>
                <a:lnTo>
                  <a:pt x="1744218" y="811403"/>
                </a:lnTo>
                <a:lnTo>
                  <a:pt x="1735455" y="813308"/>
                </a:lnTo>
                <a:lnTo>
                  <a:pt x="1731137" y="819912"/>
                </a:lnTo>
                <a:lnTo>
                  <a:pt x="1706105" y="859091"/>
                </a:lnTo>
                <a:lnTo>
                  <a:pt x="1741043" y="1270"/>
                </a:lnTo>
                <a:lnTo>
                  <a:pt x="1712468" y="0"/>
                </a:lnTo>
                <a:lnTo>
                  <a:pt x="1698332" y="348297"/>
                </a:lnTo>
                <a:lnTo>
                  <a:pt x="1680337" y="326390"/>
                </a:lnTo>
                <a:lnTo>
                  <a:pt x="53263" y="1677136"/>
                </a:lnTo>
                <a:lnTo>
                  <a:pt x="69215" y="1633474"/>
                </a:lnTo>
                <a:lnTo>
                  <a:pt x="71882" y="1625981"/>
                </a:lnTo>
                <a:lnTo>
                  <a:pt x="68072" y="1617853"/>
                </a:lnTo>
                <a:lnTo>
                  <a:pt x="60706" y="1615186"/>
                </a:lnTo>
                <a:lnTo>
                  <a:pt x="53213" y="1612392"/>
                </a:lnTo>
                <a:lnTo>
                  <a:pt x="45085" y="1616202"/>
                </a:lnTo>
                <a:lnTo>
                  <a:pt x="42418" y="1623695"/>
                </a:lnTo>
                <a:lnTo>
                  <a:pt x="0" y="1739887"/>
                </a:lnTo>
                <a:lnTo>
                  <a:pt x="42748" y="1732775"/>
                </a:lnTo>
                <a:lnTo>
                  <a:pt x="129794" y="1718297"/>
                </a:lnTo>
                <a:lnTo>
                  <a:pt x="135001" y="1710944"/>
                </a:lnTo>
                <a:lnTo>
                  <a:pt x="132448" y="1695323"/>
                </a:lnTo>
                <a:lnTo>
                  <a:pt x="125095" y="1690116"/>
                </a:lnTo>
                <a:lnTo>
                  <a:pt x="71564" y="1698993"/>
                </a:lnTo>
                <a:lnTo>
                  <a:pt x="1698307" y="348640"/>
                </a:lnTo>
                <a:lnTo>
                  <a:pt x="1677644" y="858075"/>
                </a:lnTo>
                <a:lnTo>
                  <a:pt x="1652143" y="809879"/>
                </a:lnTo>
                <a:lnTo>
                  <a:pt x="1643507" y="807339"/>
                </a:lnTo>
                <a:lnTo>
                  <a:pt x="1629537" y="814705"/>
                </a:lnTo>
                <a:lnTo>
                  <a:pt x="1626997" y="823341"/>
                </a:lnTo>
                <a:lnTo>
                  <a:pt x="1688592" y="939673"/>
                </a:lnTo>
                <a:lnTo>
                  <a:pt x="1706372" y="911860"/>
                </a:lnTo>
                <a:lnTo>
                  <a:pt x="1755267" y="835406"/>
                </a:lnTo>
                <a:lnTo>
                  <a:pt x="1759458" y="82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8" name="object 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885182" y="4465701"/>
            <a:ext cx="880109" cy="120129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019892" y="3999536"/>
            <a:ext cx="1305917" cy="479215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4" name="object 6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17276" y="2442362"/>
            <a:ext cx="364271" cy="398929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2357376" y="2442361"/>
            <a:ext cx="124301" cy="244316"/>
          </a:xfrm>
          <a:custGeom>
            <a:avLst/>
            <a:gdLst/>
            <a:ahLst/>
            <a:cxnLst/>
            <a:rect l="l" t="t" r="r" b="b"/>
            <a:pathLst>
              <a:path w="165735" h="325755">
                <a:moveTo>
                  <a:pt x="0" y="325233"/>
                </a:moveTo>
                <a:lnTo>
                  <a:pt x="121525" y="0"/>
                </a:lnTo>
                <a:lnTo>
                  <a:pt x="165560" y="0"/>
                </a:lnTo>
                <a:lnTo>
                  <a:pt x="50474" y="301674"/>
                </a:lnTo>
                <a:lnTo>
                  <a:pt x="0" y="325233"/>
                </a:lnTo>
                <a:close/>
              </a:path>
            </a:pathLst>
          </a:custGeom>
          <a:ln w="9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62706" y="2266324"/>
            <a:ext cx="418841" cy="176037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2062706" y="2266324"/>
            <a:ext cx="419100" cy="176213"/>
          </a:xfrm>
          <a:custGeom>
            <a:avLst/>
            <a:gdLst/>
            <a:ahLst/>
            <a:cxnLst/>
            <a:rect l="l" t="t" r="r" b="b"/>
            <a:pathLst>
              <a:path w="558800" h="234950">
                <a:moveTo>
                  <a:pt x="0" y="1321"/>
                </a:moveTo>
                <a:lnTo>
                  <a:pt x="45461" y="0"/>
                </a:lnTo>
                <a:lnTo>
                  <a:pt x="402737" y="150193"/>
                </a:lnTo>
                <a:lnTo>
                  <a:pt x="558455" y="234716"/>
                </a:lnTo>
                <a:lnTo>
                  <a:pt x="514420" y="234716"/>
                </a:lnTo>
                <a:lnTo>
                  <a:pt x="467334" y="213961"/>
                </a:lnTo>
                <a:lnTo>
                  <a:pt x="420312" y="193113"/>
                </a:lnTo>
                <a:lnTo>
                  <a:pt x="373353" y="172172"/>
                </a:lnTo>
                <a:lnTo>
                  <a:pt x="326458" y="151138"/>
                </a:lnTo>
                <a:lnTo>
                  <a:pt x="279627" y="130011"/>
                </a:lnTo>
                <a:lnTo>
                  <a:pt x="232860" y="108793"/>
                </a:lnTo>
                <a:lnTo>
                  <a:pt x="186158" y="87482"/>
                </a:lnTo>
                <a:lnTo>
                  <a:pt x="139520" y="66079"/>
                </a:lnTo>
                <a:lnTo>
                  <a:pt x="92948" y="44585"/>
                </a:lnTo>
                <a:lnTo>
                  <a:pt x="46441" y="22999"/>
                </a:lnTo>
                <a:lnTo>
                  <a:pt x="0" y="1321"/>
                </a:lnTo>
                <a:close/>
              </a:path>
            </a:pathLst>
          </a:custGeom>
          <a:ln w="8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8" name="object 6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0931" y="2510241"/>
            <a:ext cx="626445" cy="286394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1730931" y="2510241"/>
            <a:ext cx="626745" cy="286703"/>
          </a:xfrm>
          <a:custGeom>
            <a:avLst/>
            <a:gdLst/>
            <a:ahLst/>
            <a:cxnLst/>
            <a:rect l="l" t="t" r="r" b="b"/>
            <a:pathLst>
              <a:path w="835660" h="382269">
                <a:moveTo>
                  <a:pt x="0" y="147661"/>
                </a:moveTo>
                <a:lnTo>
                  <a:pt x="322266" y="0"/>
                </a:lnTo>
                <a:lnTo>
                  <a:pt x="835260" y="234727"/>
                </a:lnTo>
                <a:lnTo>
                  <a:pt x="515423" y="381858"/>
                </a:lnTo>
                <a:lnTo>
                  <a:pt x="463931" y="367905"/>
                </a:lnTo>
                <a:lnTo>
                  <a:pt x="413213" y="352416"/>
                </a:lnTo>
                <a:lnTo>
                  <a:pt x="363322" y="335413"/>
                </a:lnTo>
                <a:lnTo>
                  <a:pt x="314307" y="316919"/>
                </a:lnTo>
                <a:lnTo>
                  <a:pt x="266219" y="296958"/>
                </a:lnTo>
                <a:lnTo>
                  <a:pt x="219108" y="275552"/>
                </a:lnTo>
                <a:lnTo>
                  <a:pt x="173026" y="252724"/>
                </a:lnTo>
                <a:lnTo>
                  <a:pt x="128024" y="228498"/>
                </a:lnTo>
                <a:lnTo>
                  <a:pt x="84151" y="202897"/>
                </a:lnTo>
                <a:lnTo>
                  <a:pt x="41460" y="175943"/>
                </a:lnTo>
                <a:lnTo>
                  <a:pt x="0" y="147661"/>
                </a:lnTo>
                <a:close/>
              </a:path>
            </a:pathLst>
          </a:custGeom>
          <a:ln w="8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0" name="object 7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972631" y="2266324"/>
            <a:ext cx="475889" cy="419961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1972631" y="2266324"/>
            <a:ext cx="476250" cy="420053"/>
          </a:xfrm>
          <a:custGeom>
            <a:avLst/>
            <a:gdLst/>
            <a:ahLst/>
            <a:cxnLst/>
            <a:rect l="l" t="t" r="r" b="b"/>
            <a:pathLst>
              <a:path w="635000" h="560069">
                <a:moveTo>
                  <a:pt x="513022" y="559961"/>
                </a:moveTo>
                <a:lnTo>
                  <a:pt x="466487" y="538476"/>
                </a:lnTo>
                <a:lnTo>
                  <a:pt x="419933" y="517020"/>
                </a:lnTo>
                <a:lnTo>
                  <a:pt x="373358" y="495594"/>
                </a:lnTo>
                <a:lnTo>
                  <a:pt x="326762" y="474197"/>
                </a:lnTo>
                <a:lnTo>
                  <a:pt x="280146" y="452829"/>
                </a:lnTo>
                <a:lnTo>
                  <a:pt x="233509" y="431490"/>
                </a:lnTo>
                <a:lnTo>
                  <a:pt x="186852" y="410181"/>
                </a:lnTo>
                <a:lnTo>
                  <a:pt x="140173" y="388900"/>
                </a:lnTo>
                <a:lnTo>
                  <a:pt x="93474" y="367649"/>
                </a:lnTo>
                <a:lnTo>
                  <a:pt x="46754" y="346426"/>
                </a:lnTo>
                <a:lnTo>
                  <a:pt x="14" y="325233"/>
                </a:lnTo>
                <a:lnTo>
                  <a:pt x="121525" y="0"/>
                </a:lnTo>
                <a:lnTo>
                  <a:pt x="634519" y="234716"/>
                </a:lnTo>
                <a:lnTo>
                  <a:pt x="512993" y="559950"/>
                </a:lnTo>
                <a:close/>
              </a:path>
            </a:pathLst>
          </a:custGeom>
          <a:ln w="8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2" name="object 7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30931" y="2620987"/>
            <a:ext cx="386567" cy="220304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1730930" y="2620987"/>
            <a:ext cx="386715" cy="220504"/>
          </a:xfrm>
          <a:custGeom>
            <a:avLst/>
            <a:gdLst/>
            <a:ahLst/>
            <a:cxnLst/>
            <a:rect l="l" t="t" r="r" b="b"/>
            <a:pathLst>
              <a:path w="515619" h="294005">
                <a:moveTo>
                  <a:pt x="0" y="55576"/>
                </a:moveTo>
                <a:lnTo>
                  <a:pt x="40062" y="85674"/>
                </a:lnTo>
                <a:lnTo>
                  <a:pt x="81704" y="114187"/>
                </a:lnTo>
                <a:lnTo>
                  <a:pt x="124848" y="141079"/>
                </a:lnTo>
                <a:lnTo>
                  <a:pt x="169421" y="166317"/>
                </a:lnTo>
                <a:lnTo>
                  <a:pt x="215348" y="189866"/>
                </a:lnTo>
                <a:lnTo>
                  <a:pt x="262552" y="211690"/>
                </a:lnTo>
                <a:lnTo>
                  <a:pt x="310961" y="231756"/>
                </a:lnTo>
                <a:lnTo>
                  <a:pt x="360497" y="250028"/>
                </a:lnTo>
                <a:lnTo>
                  <a:pt x="411087" y="266472"/>
                </a:lnTo>
                <a:lnTo>
                  <a:pt x="462656" y="281053"/>
                </a:lnTo>
                <a:lnTo>
                  <a:pt x="515127" y="293737"/>
                </a:lnTo>
                <a:lnTo>
                  <a:pt x="515424" y="234196"/>
                </a:lnTo>
                <a:lnTo>
                  <a:pt x="463067" y="221810"/>
                </a:lnTo>
                <a:lnTo>
                  <a:pt x="411589" y="207542"/>
                </a:lnTo>
                <a:lnTo>
                  <a:pt x="361063" y="191426"/>
                </a:lnTo>
                <a:lnTo>
                  <a:pt x="311563" y="173496"/>
                </a:lnTo>
                <a:lnTo>
                  <a:pt x="263163" y="153785"/>
                </a:lnTo>
                <a:lnTo>
                  <a:pt x="215937" y="132326"/>
                </a:lnTo>
                <a:lnTo>
                  <a:pt x="169959" y="109154"/>
                </a:lnTo>
                <a:lnTo>
                  <a:pt x="125303" y="84302"/>
                </a:lnTo>
                <a:lnTo>
                  <a:pt x="82041" y="57803"/>
                </a:lnTo>
                <a:lnTo>
                  <a:pt x="40250" y="29691"/>
                </a:lnTo>
                <a:lnTo>
                  <a:pt x="1" y="0"/>
                </a:lnTo>
                <a:lnTo>
                  <a:pt x="1" y="55576"/>
                </a:lnTo>
                <a:close/>
              </a:path>
            </a:pathLst>
          </a:custGeom>
          <a:ln w="8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4" name="object 74"/>
          <p:cNvSpPr/>
          <p:nvPr/>
        </p:nvSpPr>
        <p:spPr>
          <a:xfrm>
            <a:off x="2001155" y="2295000"/>
            <a:ext cx="340994" cy="366236"/>
          </a:xfrm>
          <a:custGeom>
            <a:avLst/>
            <a:gdLst/>
            <a:ahLst/>
            <a:cxnLst/>
            <a:rect l="l" t="t" r="r" b="b"/>
            <a:pathLst>
              <a:path w="454660" h="488314">
                <a:moveTo>
                  <a:pt x="106089" y="0"/>
                </a:moveTo>
                <a:lnTo>
                  <a:pt x="0" y="281028"/>
                </a:lnTo>
                <a:lnTo>
                  <a:pt x="454370" y="488242"/>
                </a:lnTo>
              </a:path>
            </a:pathLst>
          </a:custGeom>
          <a:ln w="9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5" name="object 75"/>
          <p:cNvSpPr/>
          <p:nvPr/>
        </p:nvSpPr>
        <p:spPr>
          <a:xfrm>
            <a:off x="2139265" y="2728162"/>
            <a:ext cx="166211" cy="102870"/>
          </a:xfrm>
          <a:custGeom>
            <a:avLst/>
            <a:gdLst/>
            <a:ahLst/>
            <a:cxnLst/>
            <a:rect l="l" t="t" r="r" b="b"/>
            <a:pathLst>
              <a:path w="221614" h="137160">
                <a:moveTo>
                  <a:pt x="221190" y="0"/>
                </a:moveTo>
                <a:lnTo>
                  <a:pt x="0" y="101617"/>
                </a:lnTo>
                <a:lnTo>
                  <a:pt x="0" y="136548"/>
                </a:lnTo>
              </a:path>
            </a:pathLst>
          </a:custGeom>
          <a:ln w="8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6" name="object 7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011662" y="2295001"/>
            <a:ext cx="408334" cy="366182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2011662" y="2295000"/>
            <a:ext cx="408623" cy="366236"/>
          </a:xfrm>
          <a:custGeom>
            <a:avLst/>
            <a:gdLst/>
            <a:ahLst/>
            <a:cxnLst/>
            <a:rect l="l" t="t" r="r" b="b"/>
            <a:pathLst>
              <a:path w="544830" h="488314">
                <a:moveTo>
                  <a:pt x="0" y="277857"/>
                </a:moveTo>
                <a:lnTo>
                  <a:pt x="102079" y="4761"/>
                </a:lnTo>
                <a:lnTo>
                  <a:pt x="92080" y="0"/>
                </a:lnTo>
                <a:lnTo>
                  <a:pt x="137611" y="20280"/>
                </a:lnTo>
                <a:lnTo>
                  <a:pt x="183089" y="40658"/>
                </a:lnTo>
                <a:lnTo>
                  <a:pt x="228499" y="61134"/>
                </a:lnTo>
                <a:lnTo>
                  <a:pt x="273840" y="81707"/>
                </a:lnTo>
                <a:lnTo>
                  <a:pt x="319113" y="102379"/>
                </a:lnTo>
                <a:lnTo>
                  <a:pt x="364317" y="123147"/>
                </a:lnTo>
                <a:lnTo>
                  <a:pt x="409453" y="144014"/>
                </a:lnTo>
                <a:lnTo>
                  <a:pt x="454519" y="164979"/>
                </a:lnTo>
                <a:lnTo>
                  <a:pt x="499517" y="186042"/>
                </a:lnTo>
                <a:lnTo>
                  <a:pt x="544445" y="207203"/>
                </a:lnTo>
                <a:lnTo>
                  <a:pt x="440360" y="488242"/>
                </a:lnTo>
                <a:lnTo>
                  <a:pt x="442366" y="480299"/>
                </a:lnTo>
                <a:lnTo>
                  <a:pt x="397797" y="460532"/>
                </a:lnTo>
                <a:lnTo>
                  <a:pt x="353300" y="440658"/>
                </a:lnTo>
                <a:lnTo>
                  <a:pt x="308876" y="420679"/>
                </a:lnTo>
                <a:lnTo>
                  <a:pt x="264526" y="400593"/>
                </a:lnTo>
                <a:lnTo>
                  <a:pt x="220251" y="380402"/>
                </a:lnTo>
                <a:lnTo>
                  <a:pt x="176049" y="360104"/>
                </a:lnTo>
                <a:lnTo>
                  <a:pt x="131923" y="339701"/>
                </a:lnTo>
                <a:lnTo>
                  <a:pt x="87872" y="319192"/>
                </a:lnTo>
                <a:lnTo>
                  <a:pt x="43898" y="298577"/>
                </a:lnTo>
                <a:lnTo>
                  <a:pt x="0" y="277857"/>
                </a:lnTo>
                <a:close/>
              </a:path>
            </a:pathLst>
          </a:custGeom>
          <a:ln w="9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8" name="object 78"/>
          <p:cNvSpPr/>
          <p:nvPr/>
        </p:nvSpPr>
        <p:spPr>
          <a:xfrm>
            <a:off x="1785286" y="2530733"/>
            <a:ext cx="526733" cy="241459"/>
          </a:xfrm>
          <a:custGeom>
            <a:avLst/>
            <a:gdLst/>
            <a:ahLst/>
            <a:cxnLst/>
            <a:rect l="l" t="t" r="r" b="b"/>
            <a:pathLst>
              <a:path w="702310" h="321944">
                <a:moveTo>
                  <a:pt x="459727" y="280266"/>
                </a:moveTo>
                <a:lnTo>
                  <a:pt x="416229" y="300184"/>
                </a:lnTo>
                <a:lnTo>
                  <a:pt x="462481" y="321368"/>
                </a:lnTo>
                <a:lnTo>
                  <a:pt x="505979" y="301450"/>
                </a:lnTo>
                <a:lnTo>
                  <a:pt x="459727" y="280266"/>
                </a:lnTo>
                <a:close/>
              </a:path>
              <a:path w="702310" h="321944">
                <a:moveTo>
                  <a:pt x="524974" y="250377"/>
                </a:moveTo>
                <a:lnTo>
                  <a:pt x="481476" y="270307"/>
                </a:lnTo>
                <a:lnTo>
                  <a:pt x="527728" y="291480"/>
                </a:lnTo>
                <a:lnTo>
                  <a:pt x="571226" y="271561"/>
                </a:lnTo>
                <a:lnTo>
                  <a:pt x="524974" y="250377"/>
                </a:lnTo>
                <a:close/>
              </a:path>
              <a:path w="702310" h="321944">
                <a:moveTo>
                  <a:pt x="390356" y="248495"/>
                </a:moveTo>
                <a:lnTo>
                  <a:pt x="346858" y="268413"/>
                </a:lnTo>
                <a:lnTo>
                  <a:pt x="393110" y="289598"/>
                </a:lnTo>
                <a:lnTo>
                  <a:pt x="436608" y="269679"/>
                </a:lnTo>
                <a:lnTo>
                  <a:pt x="390356" y="248495"/>
                </a:lnTo>
                <a:close/>
              </a:path>
              <a:path w="702310" h="321944">
                <a:moveTo>
                  <a:pt x="590235" y="220500"/>
                </a:moveTo>
                <a:lnTo>
                  <a:pt x="546737" y="240418"/>
                </a:lnTo>
                <a:lnTo>
                  <a:pt x="592975" y="261602"/>
                </a:lnTo>
                <a:lnTo>
                  <a:pt x="636473" y="241684"/>
                </a:lnTo>
                <a:lnTo>
                  <a:pt x="590235" y="220500"/>
                </a:lnTo>
                <a:close/>
              </a:path>
              <a:path w="702310" h="321944">
                <a:moveTo>
                  <a:pt x="455603" y="218607"/>
                </a:moveTo>
                <a:lnTo>
                  <a:pt x="412105" y="238536"/>
                </a:lnTo>
                <a:lnTo>
                  <a:pt x="458357" y="259709"/>
                </a:lnTo>
                <a:lnTo>
                  <a:pt x="501855" y="239791"/>
                </a:lnTo>
                <a:lnTo>
                  <a:pt x="455603" y="218607"/>
                </a:lnTo>
                <a:close/>
              </a:path>
              <a:path w="702310" h="321944">
                <a:moveTo>
                  <a:pt x="182243" y="153184"/>
                </a:moveTo>
                <a:lnTo>
                  <a:pt x="138745" y="173102"/>
                </a:lnTo>
                <a:lnTo>
                  <a:pt x="323739" y="257827"/>
                </a:lnTo>
                <a:lnTo>
                  <a:pt x="367237" y="237909"/>
                </a:lnTo>
                <a:lnTo>
                  <a:pt x="182243" y="153184"/>
                </a:lnTo>
                <a:close/>
              </a:path>
              <a:path w="702310" h="321944">
                <a:moveTo>
                  <a:pt x="655482" y="190612"/>
                </a:moveTo>
                <a:lnTo>
                  <a:pt x="611984" y="210541"/>
                </a:lnTo>
                <a:lnTo>
                  <a:pt x="658222" y="231714"/>
                </a:lnTo>
                <a:lnTo>
                  <a:pt x="701734" y="211796"/>
                </a:lnTo>
                <a:lnTo>
                  <a:pt x="655482" y="190612"/>
                </a:lnTo>
                <a:close/>
              </a:path>
              <a:path w="702310" h="321944">
                <a:moveTo>
                  <a:pt x="520864" y="188729"/>
                </a:moveTo>
                <a:lnTo>
                  <a:pt x="477352" y="208648"/>
                </a:lnTo>
                <a:lnTo>
                  <a:pt x="523604" y="229832"/>
                </a:lnTo>
                <a:lnTo>
                  <a:pt x="567102" y="209914"/>
                </a:lnTo>
                <a:lnTo>
                  <a:pt x="520864" y="188729"/>
                </a:lnTo>
                <a:close/>
              </a:path>
              <a:path w="702310" h="321944">
                <a:moveTo>
                  <a:pt x="386232" y="186836"/>
                </a:moveTo>
                <a:lnTo>
                  <a:pt x="342734" y="206766"/>
                </a:lnTo>
                <a:lnTo>
                  <a:pt x="388986" y="227939"/>
                </a:lnTo>
                <a:lnTo>
                  <a:pt x="432484" y="208020"/>
                </a:lnTo>
                <a:lnTo>
                  <a:pt x="386232" y="186836"/>
                </a:lnTo>
                <a:close/>
              </a:path>
              <a:path w="702310" h="321944">
                <a:moveTo>
                  <a:pt x="586111" y="158841"/>
                </a:moveTo>
                <a:lnTo>
                  <a:pt x="542613" y="178770"/>
                </a:lnTo>
                <a:lnTo>
                  <a:pt x="588851" y="199943"/>
                </a:lnTo>
                <a:lnTo>
                  <a:pt x="632363" y="180025"/>
                </a:lnTo>
                <a:lnTo>
                  <a:pt x="586111" y="158841"/>
                </a:lnTo>
                <a:close/>
              </a:path>
              <a:path w="702310" h="321944">
                <a:moveTo>
                  <a:pt x="451493" y="156959"/>
                </a:moveTo>
                <a:lnTo>
                  <a:pt x="407981" y="176877"/>
                </a:lnTo>
                <a:lnTo>
                  <a:pt x="454233" y="198061"/>
                </a:lnTo>
                <a:lnTo>
                  <a:pt x="497731" y="178143"/>
                </a:lnTo>
                <a:lnTo>
                  <a:pt x="451493" y="156959"/>
                </a:lnTo>
                <a:close/>
              </a:path>
              <a:path w="702310" h="321944">
                <a:moveTo>
                  <a:pt x="316861" y="155077"/>
                </a:moveTo>
                <a:lnTo>
                  <a:pt x="273363" y="174995"/>
                </a:lnTo>
                <a:lnTo>
                  <a:pt x="319615" y="196168"/>
                </a:lnTo>
                <a:lnTo>
                  <a:pt x="363113" y="176250"/>
                </a:lnTo>
                <a:lnTo>
                  <a:pt x="316861" y="155077"/>
                </a:lnTo>
                <a:close/>
              </a:path>
              <a:path w="702310" h="321944">
                <a:moveTo>
                  <a:pt x="516740" y="127070"/>
                </a:moveTo>
                <a:lnTo>
                  <a:pt x="473242" y="147000"/>
                </a:lnTo>
                <a:lnTo>
                  <a:pt x="519494" y="168173"/>
                </a:lnTo>
                <a:lnTo>
                  <a:pt x="562992" y="148255"/>
                </a:lnTo>
                <a:lnTo>
                  <a:pt x="516740" y="127070"/>
                </a:lnTo>
                <a:close/>
              </a:path>
              <a:path w="702310" h="321944">
                <a:moveTo>
                  <a:pt x="382122" y="125188"/>
                </a:moveTo>
                <a:lnTo>
                  <a:pt x="338610" y="145107"/>
                </a:lnTo>
                <a:lnTo>
                  <a:pt x="384862" y="166291"/>
                </a:lnTo>
                <a:lnTo>
                  <a:pt x="428360" y="146372"/>
                </a:lnTo>
                <a:lnTo>
                  <a:pt x="382122" y="125188"/>
                </a:lnTo>
                <a:close/>
              </a:path>
              <a:path w="702310" h="321944">
                <a:moveTo>
                  <a:pt x="247490" y="123306"/>
                </a:moveTo>
                <a:lnTo>
                  <a:pt x="203992" y="143225"/>
                </a:lnTo>
                <a:lnTo>
                  <a:pt x="250244" y="164409"/>
                </a:lnTo>
                <a:lnTo>
                  <a:pt x="293742" y="144479"/>
                </a:lnTo>
                <a:lnTo>
                  <a:pt x="247490" y="123306"/>
                </a:lnTo>
                <a:close/>
              </a:path>
              <a:path w="702310" h="321944">
                <a:moveTo>
                  <a:pt x="112873" y="121413"/>
                </a:moveTo>
                <a:lnTo>
                  <a:pt x="69375" y="141331"/>
                </a:lnTo>
                <a:lnTo>
                  <a:pt x="115612" y="162515"/>
                </a:lnTo>
                <a:lnTo>
                  <a:pt x="159125" y="142597"/>
                </a:lnTo>
                <a:lnTo>
                  <a:pt x="112873" y="121413"/>
                </a:lnTo>
                <a:close/>
              </a:path>
              <a:path w="702310" h="321944">
                <a:moveTo>
                  <a:pt x="447369" y="95300"/>
                </a:moveTo>
                <a:lnTo>
                  <a:pt x="403871" y="115229"/>
                </a:lnTo>
                <a:lnTo>
                  <a:pt x="450123" y="136402"/>
                </a:lnTo>
                <a:lnTo>
                  <a:pt x="493621" y="116484"/>
                </a:lnTo>
                <a:lnTo>
                  <a:pt x="447369" y="95300"/>
                </a:lnTo>
                <a:close/>
              </a:path>
              <a:path w="702310" h="321944">
                <a:moveTo>
                  <a:pt x="312737" y="93418"/>
                </a:moveTo>
                <a:lnTo>
                  <a:pt x="269239" y="113336"/>
                </a:lnTo>
                <a:lnTo>
                  <a:pt x="315491" y="134520"/>
                </a:lnTo>
                <a:lnTo>
                  <a:pt x="358989" y="114602"/>
                </a:lnTo>
                <a:lnTo>
                  <a:pt x="312737" y="93418"/>
                </a:lnTo>
                <a:close/>
              </a:path>
              <a:path w="702310" h="321944">
                <a:moveTo>
                  <a:pt x="178120" y="91536"/>
                </a:moveTo>
                <a:lnTo>
                  <a:pt x="134622" y="111454"/>
                </a:lnTo>
                <a:lnTo>
                  <a:pt x="180874" y="132638"/>
                </a:lnTo>
                <a:lnTo>
                  <a:pt x="224371" y="112709"/>
                </a:lnTo>
                <a:lnTo>
                  <a:pt x="178120" y="91536"/>
                </a:lnTo>
                <a:close/>
              </a:path>
              <a:path w="702310" h="321944">
                <a:moveTo>
                  <a:pt x="43502" y="89643"/>
                </a:moveTo>
                <a:lnTo>
                  <a:pt x="0" y="109561"/>
                </a:lnTo>
                <a:lnTo>
                  <a:pt x="46242" y="130745"/>
                </a:lnTo>
                <a:lnTo>
                  <a:pt x="89754" y="110827"/>
                </a:lnTo>
                <a:lnTo>
                  <a:pt x="43502" y="89643"/>
                </a:lnTo>
                <a:close/>
              </a:path>
              <a:path w="702310" h="321944">
                <a:moveTo>
                  <a:pt x="377999" y="63529"/>
                </a:moveTo>
                <a:lnTo>
                  <a:pt x="334501" y="83459"/>
                </a:lnTo>
                <a:lnTo>
                  <a:pt x="380752" y="104632"/>
                </a:lnTo>
                <a:lnTo>
                  <a:pt x="424236" y="84713"/>
                </a:lnTo>
                <a:lnTo>
                  <a:pt x="377999" y="63529"/>
                </a:lnTo>
                <a:close/>
              </a:path>
              <a:path w="702310" h="321944">
                <a:moveTo>
                  <a:pt x="243367" y="61647"/>
                </a:moveTo>
                <a:lnTo>
                  <a:pt x="199869" y="81566"/>
                </a:lnTo>
                <a:lnTo>
                  <a:pt x="246120" y="102750"/>
                </a:lnTo>
                <a:lnTo>
                  <a:pt x="289618" y="82831"/>
                </a:lnTo>
                <a:lnTo>
                  <a:pt x="243367" y="61647"/>
                </a:lnTo>
                <a:close/>
              </a:path>
              <a:path w="702310" h="321944">
                <a:moveTo>
                  <a:pt x="108749" y="59765"/>
                </a:moveTo>
                <a:lnTo>
                  <a:pt x="65251" y="79684"/>
                </a:lnTo>
                <a:lnTo>
                  <a:pt x="111503" y="100868"/>
                </a:lnTo>
                <a:lnTo>
                  <a:pt x="155001" y="80938"/>
                </a:lnTo>
                <a:lnTo>
                  <a:pt x="108749" y="59765"/>
                </a:lnTo>
                <a:close/>
              </a:path>
              <a:path w="702310" h="321944">
                <a:moveTo>
                  <a:pt x="308628" y="31770"/>
                </a:moveTo>
                <a:lnTo>
                  <a:pt x="265130" y="51688"/>
                </a:lnTo>
                <a:lnTo>
                  <a:pt x="311382" y="72872"/>
                </a:lnTo>
                <a:lnTo>
                  <a:pt x="354865" y="52943"/>
                </a:lnTo>
                <a:lnTo>
                  <a:pt x="308628" y="31770"/>
                </a:lnTo>
                <a:close/>
              </a:path>
              <a:path w="702310" h="321944">
                <a:moveTo>
                  <a:pt x="173996" y="29877"/>
                </a:moveTo>
                <a:lnTo>
                  <a:pt x="130498" y="49795"/>
                </a:lnTo>
                <a:lnTo>
                  <a:pt x="176750" y="70979"/>
                </a:lnTo>
                <a:lnTo>
                  <a:pt x="220248" y="51061"/>
                </a:lnTo>
                <a:lnTo>
                  <a:pt x="173996" y="29877"/>
                </a:lnTo>
                <a:close/>
              </a:path>
              <a:path w="702310" h="321944">
                <a:moveTo>
                  <a:pt x="239257" y="0"/>
                </a:moveTo>
                <a:lnTo>
                  <a:pt x="195745" y="19918"/>
                </a:lnTo>
                <a:lnTo>
                  <a:pt x="242011" y="41102"/>
                </a:lnTo>
                <a:lnTo>
                  <a:pt x="285495" y="21172"/>
                </a:lnTo>
                <a:lnTo>
                  <a:pt x="239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9" name="object 79"/>
          <p:cNvSpPr/>
          <p:nvPr/>
        </p:nvSpPr>
        <p:spPr>
          <a:xfrm>
            <a:off x="1785286" y="2545672"/>
            <a:ext cx="526733" cy="232410"/>
          </a:xfrm>
          <a:custGeom>
            <a:avLst/>
            <a:gdLst/>
            <a:ahLst/>
            <a:cxnLst/>
            <a:rect l="l" t="t" r="r" b="b"/>
            <a:pathLst>
              <a:path w="702310" h="309880">
                <a:moveTo>
                  <a:pt x="195745" y="0"/>
                </a:moveTo>
                <a:lnTo>
                  <a:pt x="195745" y="7942"/>
                </a:lnTo>
                <a:lnTo>
                  <a:pt x="241997" y="29115"/>
                </a:lnTo>
                <a:lnTo>
                  <a:pt x="242011" y="21184"/>
                </a:lnTo>
                <a:lnTo>
                  <a:pt x="195745" y="0"/>
                </a:lnTo>
                <a:close/>
              </a:path>
              <a:path w="702310" h="309880">
                <a:moveTo>
                  <a:pt x="285495" y="1254"/>
                </a:moveTo>
                <a:lnTo>
                  <a:pt x="242011" y="21184"/>
                </a:lnTo>
                <a:lnTo>
                  <a:pt x="241997" y="29115"/>
                </a:lnTo>
                <a:lnTo>
                  <a:pt x="285495" y="9197"/>
                </a:lnTo>
                <a:lnTo>
                  <a:pt x="285495" y="1254"/>
                </a:lnTo>
                <a:close/>
              </a:path>
              <a:path w="702310" h="309880">
                <a:moveTo>
                  <a:pt x="265130" y="31770"/>
                </a:moveTo>
                <a:lnTo>
                  <a:pt x="265130" y="39713"/>
                </a:lnTo>
                <a:lnTo>
                  <a:pt x="311367" y="60886"/>
                </a:lnTo>
                <a:lnTo>
                  <a:pt x="311382" y="52954"/>
                </a:lnTo>
                <a:lnTo>
                  <a:pt x="265130" y="31770"/>
                </a:lnTo>
                <a:close/>
              </a:path>
              <a:path w="702310" h="309880">
                <a:moveTo>
                  <a:pt x="354865" y="33025"/>
                </a:moveTo>
                <a:lnTo>
                  <a:pt x="311382" y="52954"/>
                </a:lnTo>
                <a:lnTo>
                  <a:pt x="311367" y="60886"/>
                </a:lnTo>
                <a:lnTo>
                  <a:pt x="354865" y="40967"/>
                </a:lnTo>
                <a:lnTo>
                  <a:pt x="354865" y="33025"/>
                </a:lnTo>
                <a:close/>
              </a:path>
              <a:path w="702310" h="309880">
                <a:moveTo>
                  <a:pt x="334501" y="63541"/>
                </a:moveTo>
                <a:lnTo>
                  <a:pt x="334501" y="71483"/>
                </a:lnTo>
                <a:lnTo>
                  <a:pt x="380752" y="92656"/>
                </a:lnTo>
                <a:lnTo>
                  <a:pt x="380752" y="84713"/>
                </a:lnTo>
                <a:lnTo>
                  <a:pt x="334501" y="63541"/>
                </a:lnTo>
                <a:close/>
              </a:path>
              <a:path w="702310" h="309880">
                <a:moveTo>
                  <a:pt x="424236" y="64795"/>
                </a:moveTo>
                <a:lnTo>
                  <a:pt x="380752" y="84713"/>
                </a:lnTo>
                <a:lnTo>
                  <a:pt x="380752" y="92656"/>
                </a:lnTo>
                <a:lnTo>
                  <a:pt x="424236" y="72738"/>
                </a:lnTo>
                <a:lnTo>
                  <a:pt x="424236" y="64795"/>
                </a:lnTo>
                <a:close/>
              </a:path>
              <a:path w="702310" h="309880">
                <a:moveTo>
                  <a:pt x="403871" y="95311"/>
                </a:moveTo>
                <a:lnTo>
                  <a:pt x="403871" y="103243"/>
                </a:lnTo>
                <a:lnTo>
                  <a:pt x="450109" y="124420"/>
                </a:lnTo>
                <a:lnTo>
                  <a:pt x="450123" y="116484"/>
                </a:lnTo>
                <a:lnTo>
                  <a:pt x="403871" y="95311"/>
                </a:lnTo>
                <a:close/>
              </a:path>
              <a:path w="702310" h="309880">
                <a:moveTo>
                  <a:pt x="493621" y="96566"/>
                </a:moveTo>
                <a:lnTo>
                  <a:pt x="450123" y="116484"/>
                </a:lnTo>
                <a:lnTo>
                  <a:pt x="450123" y="124420"/>
                </a:lnTo>
                <a:lnTo>
                  <a:pt x="493621" y="104508"/>
                </a:lnTo>
                <a:lnTo>
                  <a:pt x="493621" y="96566"/>
                </a:lnTo>
                <a:close/>
              </a:path>
              <a:path w="702310" h="309880">
                <a:moveTo>
                  <a:pt x="473242" y="127082"/>
                </a:moveTo>
                <a:lnTo>
                  <a:pt x="473242" y="135013"/>
                </a:lnTo>
                <a:lnTo>
                  <a:pt x="519480" y="156197"/>
                </a:lnTo>
                <a:lnTo>
                  <a:pt x="519494" y="148255"/>
                </a:lnTo>
                <a:lnTo>
                  <a:pt x="473242" y="127082"/>
                </a:lnTo>
                <a:close/>
              </a:path>
              <a:path w="702310" h="309880">
                <a:moveTo>
                  <a:pt x="562992" y="128336"/>
                </a:moveTo>
                <a:lnTo>
                  <a:pt x="519494" y="148255"/>
                </a:lnTo>
                <a:lnTo>
                  <a:pt x="519480" y="156197"/>
                </a:lnTo>
                <a:lnTo>
                  <a:pt x="562992" y="136279"/>
                </a:lnTo>
                <a:lnTo>
                  <a:pt x="562992" y="128336"/>
                </a:lnTo>
                <a:close/>
              </a:path>
              <a:path w="702310" h="309880">
                <a:moveTo>
                  <a:pt x="542613" y="158852"/>
                </a:moveTo>
                <a:lnTo>
                  <a:pt x="542613" y="166784"/>
                </a:lnTo>
                <a:lnTo>
                  <a:pt x="588851" y="187968"/>
                </a:lnTo>
                <a:lnTo>
                  <a:pt x="588851" y="180025"/>
                </a:lnTo>
                <a:lnTo>
                  <a:pt x="542613" y="158852"/>
                </a:lnTo>
                <a:close/>
              </a:path>
              <a:path w="702310" h="309880">
                <a:moveTo>
                  <a:pt x="632363" y="160107"/>
                </a:moveTo>
                <a:lnTo>
                  <a:pt x="588851" y="180025"/>
                </a:lnTo>
                <a:lnTo>
                  <a:pt x="588851" y="187968"/>
                </a:lnTo>
                <a:lnTo>
                  <a:pt x="632363" y="168050"/>
                </a:lnTo>
                <a:lnTo>
                  <a:pt x="632363" y="160107"/>
                </a:lnTo>
                <a:close/>
              </a:path>
              <a:path w="702310" h="309880">
                <a:moveTo>
                  <a:pt x="701734" y="191877"/>
                </a:moveTo>
                <a:lnTo>
                  <a:pt x="658222" y="211796"/>
                </a:lnTo>
                <a:lnTo>
                  <a:pt x="658236" y="219732"/>
                </a:lnTo>
                <a:lnTo>
                  <a:pt x="701734" y="199820"/>
                </a:lnTo>
                <a:lnTo>
                  <a:pt x="701734" y="191877"/>
                </a:lnTo>
                <a:close/>
              </a:path>
              <a:path w="702310" h="309880">
                <a:moveTo>
                  <a:pt x="611984" y="190623"/>
                </a:moveTo>
                <a:lnTo>
                  <a:pt x="611984" y="198554"/>
                </a:lnTo>
                <a:lnTo>
                  <a:pt x="658222" y="219732"/>
                </a:lnTo>
                <a:lnTo>
                  <a:pt x="658222" y="211796"/>
                </a:lnTo>
                <a:lnTo>
                  <a:pt x="611984" y="190623"/>
                </a:lnTo>
                <a:close/>
              </a:path>
              <a:path w="702310" h="309880">
                <a:moveTo>
                  <a:pt x="130498" y="29877"/>
                </a:moveTo>
                <a:lnTo>
                  <a:pt x="130498" y="37819"/>
                </a:lnTo>
                <a:lnTo>
                  <a:pt x="176750" y="59004"/>
                </a:lnTo>
                <a:lnTo>
                  <a:pt x="176750" y="51061"/>
                </a:lnTo>
                <a:lnTo>
                  <a:pt x="130498" y="29877"/>
                </a:lnTo>
                <a:close/>
              </a:path>
              <a:path w="702310" h="309880">
                <a:moveTo>
                  <a:pt x="220248" y="31143"/>
                </a:moveTo>
                <a:lnTo>
                  <a:pt x="176750" y="51061"/>
                </a:lnTo>
                <a:lnTo>
                  <a:pt x="176750" y="59004"/>
                </a:lnTo>
                <a:lnTo>
                  <a:pt x="220248" y="39074"/>
                </a:lnTo>
                <a:lnTo>
                  <a:pt x="220248" y="31143"/>
                </a:lnTo>
                <a:close/>
              </a:path>
              <a:path w="702310" h="309880">
                <a:moveTo>
                  <a:pt x="199869" y="61647"/>
                </a:moveTo>
                <a:lnTo>
                  <a:pt x="199869" y="69590"/>
                </a:lnTo>
                <a:lnTo>
                  <a:pt x="246120" y="90774"/>
                </a:lnTo>
                <a:lnTo>
                  <a:pt x="246120" y="82831"/>
                </a:lnTo>
                <a:lnTo>
                  <a:pt x="199869" y="61647"/>
                </a:lnTo>
                <a:close/>
              </a:path>
              <a:path w="702310" h="309880">
                <a:moveTo>
                  <a:pt x="289618" y="62913"/>
                </a:moveTo>
                <a:lnTo>
                  <a:pt x="246120" y="82831"/>
                </a:lnTo>
                <a:lnTo>
                  <a:pt x="246120" y="90774"/>
                </a:lnTo>
                <a:lnTo>
                  <a:pt x="289618" y="70845"/>
                </a:lnTo>
                <a:lnTo>
                  <a:pt x="289618" y="62913"/>
                </a:lnTo>
                <a:close/>
              </a:path>
              <a:path w="702310" h="309880">
                <a:moveTo>
                  <a:pt x="269239" y="93418"/>
                </a:moveTo>
                <a:lnTo>
                  <a:pt x="269239" y="101361"/>
                </a:lnTo>
                <a:lnTo>
                  <a:pt x="315491" y="122545"/>
                </a:lnTo>
                <a:lnTo>
                  <a:pt x="315491" y="114602"/>
                </a:lnTo>
                <a:lnTo>
                  <a:pt x="269239" y="93418"/>
                </a:lnTo>
                <a:close/>
              </a:path>
              <a:path w="702310" h="309880">
                <a:moveTo>
                  <a:pt x="358989" y="94684"/>
                </a:moveTo>
                <a:lnTo>
                  <a:pt x="315491" y="114602"/>
                </a:lnTo>
                <a:lnTo>
                  <a:pt x="315491" y="122545"/>
                </a:lnTo>
                <a:lnTo>
                  <a:pt x="358989" y="102615"/>
                </a:lnTo>
                <a:lnTo>
                  <a:pt x="358989" y="94684"/>
                </a:lnTo>
                <a:close/>
              </a:path>
              <a:path w="702310" h="309880">
                <a:moveTo>
                  <a:pt x="338610" y="125188"/>
                </a:moveTo>
                <a:lnTo>
                  <a:pt x="338610" y="133131"/>
                </a:lnTo>
                <a:lnTo>
                  <a:pt x="384862" y="154315"/>
                </a:lnTo>
                <a:lnTo>
                  <a:pt x="384862" y="146372"/>
                </a:lnTo>
                <a:lnTo>
                  <a:pt x="338610" y="125188"/>
                </a:lnTo>
                <a:close/>
              </a:path>
              <a:path w="702310" h="309880">
                <a:moveTo>
                  <a:pt x="428360" y="126454"/>
                </a:moveTo>
                <a:lnTo>
                  <a:pt x="384862" y="146372"/>
                </a:lnTo>
                <a:lnTo>
                  <a:pt x="384862" y="154315"/>
                </a:lnTo>
                <a:lnTo>
                  <a:pt x="428360" y="134386"/>
                </a:lnTo>
                <a:lnTo>
                  <a:pt x="428360" y="126454"/>
                </a:lnTo>
                <a:close/>
              </a:path>
              <a:path w="702310" h="309880">
                <a:moveTo>
                  <a:pt x="407981" y="156959"/>
                </a:moveTo>
                <a:lnTo>
                  <a:pt x="407981" y="164902"/>
                </a:lnTo>
                <a:lnTo>
                  <a:pt x="454233" y="186086"/>
                </a:lnTo>
                <a:lnTo>
                  <a:pt x="454233" y="178143"/>
                </a:lnTo>
                <a:lnTo>
                  <a:pt x="407981" y="156959"/>
                </a:lnTo>
                <a:close/>
              </a:path>
              <a:path w="702310" h="309880">
                <a:moveTo>
                  <a:pt x="497731" y="158225"/>
                </a:moveTo>
                <a:lnTo>
                  <a:pt x="454233" y="178143"/>
                </a:lnTo>
                <a:lnTo>
                  <a:pt x="454233" y="186086"/>
                </a:lnTo>
                <a:lnTo>
                  <a:pt x="497731" y="166156"/>
                </a:lnTo>
                <a:lnTo>
                  <a:pt x="497731" y="158225"/>
                </a:lnTo>
                <a:close/>
              </a:path>
              <a:path w="702310" h="309880">
                <a:moveTo>
                  <a:pt x="477352" y="188729"/>
                </a:moveTo>
                <a:lnTo>
                  <a:pt x="477352" y="196672"/>
                </a:lnTo>
                <a:lnTo>
                  <a:pt x="523604" y="217856"/>
                </a:lnTo>
                <a:lnTo>
                  <a:pt x="523604" y="209914"/>
                </a:lnTo>
                <a:lnTo>
                  <a:pt x="477352" y="188729"/>
                </a:lnTo>
                <a:close/>
              </a:path>
              <a:path w="702310" h="309880">
                <a:moveTo>
                  <a:pt x="567102" y="189995"/>
                </a:moveTo>
                <a:lnTo>
                  <a:pt x="523604" y="209914"/>
                </a:lnTo>
                <a:lnTo>
                  <a:pt x="523604" y="217856"/>
                </a:lnTo>
                <a:lnTo>
                  <a:pt x="567102" y="197927"/>
                </a:lnTo>
                <a:lnTo>
                  <a:pt x="567102" y="189995"/>
                </a:lnTo>
                <a:close/>
              </a:path>
              <a:path w="702310" h="309880">
                <a:moveTo>
                  <a:pt x="546737" y="220500"/>
                </a:moveTo>
                <a:lnTo>
                  <a:pt x="546737" y="228443"/>
                </a:lnTo>
                <a:lnTo>
                  <a:pt x="592975" y="249627"/>
                </a:lnTo>
                <a:lnTo>
                  <a:pt x="592975" y="241684"/>
                </a:lnTo>
                <a:lnTo>
                  <a:pt x="546737" y="220500"/>
                </a:lnTo>
                <a:close/>
              </a:path>
              <a:path w="702310" h="309880">
                <a:moveTo>
                  <a:pt x="636473" y="221766"/>
                </a:moveTo>
                <a:lnTo>
                  <a:pt x="592975" y="241684"/>
                </a:lnTo>
                <a:lnTo>
                  <a:pt x="592975" y="249627"/>
                </a:lnTo>
                <a:lnTo>
                  <a:pt x="636487" y="229697"/>
                </a:lnTo>
                <a:lnTo>
                  <a:pt x="636473" y="221766"/>
                </a:lnTo>
                <a:close/>
              </a:path>
              <a:path w="702310" h="309880">
                <a:moveTo>
                  <a:pt x="65251" y="59765"/>
                </a:moveTo>
                <a:lnTo>
                  <a:pt x="65251" y="67708"/>
                </a:lnTo>
                <a:lnTo>
                  <a:pt x="111503" y="88881"/>
                </a:lnTo>
                <a:lnTo>
                  <a:pt x="111503" y="80949"/>
                </a:lnTo>
                <a:lnTo>
                  <a:pt x="65251" y="59765"/>
                </a:lnTo>
                <a:close/>
              </a:path>
              <a:path w="702310" h="309880">
                <a:moveTo>
                  <a:pt x="155001" y="61020"/>
                </a:moveTo>
                <a:lnTo>
                  <a:pt x="111503" y="80949"/>
                </a:lnTo>
                <a:lnTo>
                  <a:pt x="111503" y="88881"/>
                </a:lnTo>
                <a:lnTo>
                  <a:pt x="155001" y="68963"/>
                </a:lnTo>
                <a:lnTo>
                  <a:pt x="155001" y="61020"/>
                </a:lnTo>
                <a:close/>
              </a:path>
              <a:path w="702310" h="309880">
                <a:moveTo>
                  <a:pt x="134622" y="91536"/>
                </a:moveTo>
                <a:lnTo>
                  <a:pt x="134622" y="99478"/>
                </a:lnTo>
                <a:lnTo>
                  <a:pt x="180874" y="120651"/>
                </a:lnTo>
                <a:lnTo>
                  <a:pt x="180874" y="112720"/>
                </a:lnTo>
                <a:lnTo>
                  <a:pt x="134622" y="91536"/>
                </a:lnTo>
                <a:close/>
              </a:path>
              <a:path w="702310" h="309880">
                <a:moveTo>
                  <a:pt x="224371" y="92791"/>
                </a:moveTo>
                <a:lnTo>
                  <a:pt x="180874" y="112720"/>
                </a:lnTo>
                <a:lnTo>
                  <a:pt x="180874" y="120651"/>
                </a:lnTo>
                <a:lnTo>
                  <a:pt x="224371" y="100733"/>
                </a:lnTo>
                <a:lnTo>
                  <a:pt x="224371" y="92791"/>
                </a:lnTo>
                <a:close/>
              </a:path>
              <a:path w="702310" h="309880">
                <a:moveTo>
                  <a:pt x="203992" y="123306"/>
                </a:moveTo>
                <a:lnTo>
                  <a:pt x="203992" y="131249"/>
                </a:lnTo>
                <a:lnTo>
                  <a:pt x="250244" y="152422"/>
                </a:lnTo>
                <a:lnTo>
                  <a:pt x="250244" y="144490"/>
                </a:lnTo>
                <a:lnTo>
                  <a:pt x="203992" y="123306"/>
                </a:lnTo>
                <a:close/>
              </a:path>
              <a:path w="702310" h="309880">
                <a:moveTo>
                  <a:pt x="293742" y="124561"/>
                </a:moveTo>
                <a:lnTo>
                  <a:pt x="250244" y="144490"/>
                </a:lnTo>
                <a:lnTo>
                  <a:pt x="250244" y="152422"/>
                </a:lnTo>
                <a:lnTo>
                  <a:pt x="293742" y="132504"/>
                </a:lnTo>
                <a:lnTo>
                  <a:pt x="293742" y="124561"/>
                </a:lnTo>
                <a:close/>
              </a:path>
              <a:path w="702310" h="309880">
                <a:moveTo>
                  <a:pt x="412105" y="218618"/>
                </a:moveTo>
                <a:lnTo>
                  <a:pt x="412105" y="226549"/>
                </a:lnTo>
                <a:lnTo>
                  <a:pt x="458357" y="247734"/>
                </a:lnTo>
                <a:lnTo>
                  <a:pt x="458357" y="239791"/>
                </a:lnTo>
                <a:lnTo>
                  <a:pt x="412105" y="218618"/>
                </a:lnTo>
                <a:close/>
              </a:path>
              <a:path w="702310" h="309880">
                <a:moveTo>
                  <a:pt x="501855" y="219873"/>
                </a:moveTo>
                <a:lnTo>
                  <a:pt x="458357" y="239791"/>
                </a:lnTo>
                <a:lnTo>
                  <a:pt x="458357" y="247734"/>
                </a:lnTo>
                <a:lnTo>
                  <a:pt x="501855" y="227815"/>
                </a:lnTo>
                <a:lnTo>
                  <a:pt x="501855" y="219873"/>
                </a:lnTo>
                <a:close/>
              </a:path>
              <a:path w="702310" h="309880">
                <a:moveTo>
                  <a:pt x="138745" y="153184"/>
                </a:moveTo>
                <a:lnTo>
                  <a:pt x="138745" y="161126"/>
                </a:lnTo>
                <a:lnTo>
                  <a:pt x="323739" y="245851"/>
                </a:lnTo>
                <a:lnTo>
                  <a:pt x="323739" y="237909"/>
                </a:lnTo>
                <a:lnTo>
                  <a:pt x="138745" y="153184"/>
                </a:lnTo>
                <a:close/>
              </a:path>
              <a:path w="702310" h="309880">
                <a:moveTo>
                  <a:pt x="367237" y="217991"/>
                </a:moveTo>
                <a:lnTo>
                  <a:pt x="323739" y="237909"/>
                </a:lnTo>
                <a:lnTo>
                  <a:pt x="323739" y="245851"/>
                </a:lnTo>
                <a:lnTo>
                  <a:pt x="367237" y="225922"/>
                </a:lnTo>
                <a:lnTo>
                  <a:pt x="367237" y="217991"/>
                </a:lnTo>
                <a:close/>
              </a:path>
              <a:path w="702310" h="309880">
                <a:moveTo>
                  <a:pt x="342734" y="186847"/>
                </a:moveTo>
                <a:lnTo>
                  <a:pt x="342734" y="194779"/>
                </a:lnTo>
                <a:lnTo>
                  <a:pt x="388986" y="215963"/>
                </a:lnTo>
                <a:lnTo>
                  <a:pt x="388986" y="208020"/>
                </a:lnTo>
                <a:lnTo>
                  <a:pt x="342734" y="186847"/>
                </a:lnTo>
                <a:close/>
              </a:path>
              <a:path w="702310" h="309880">
                <a:moveTo>
                  <a:pt x="432484" y="188102"/>
                </a:moveTo>
                <a:lnTo>
                  <a:pt x="388986" y="208020"/>
                </a:lnTo>
                <a:lnTo>
                  <a:pt x="388986" y="215963"/>
                </a:lnTo>
                <a:lnTo>
                  <a:pt x="432484" y="196045"/>
                </a:lnTo>
                <a:lnTo>
                  <a:pt x="432484" y="188102"/>
                </a:lnTo>
                <a:close/>
              </a:path>
              <a:path w="702310" h="309880">
                <a:moveTo>
                  <a:pt x="273363" y="155077"/>
                </a:moveTo>
                <a:lnTo>
                  <a:pt x="273363" y="163020"/>
                </a:lnTo>
                <a:lnTo>
                  <a:pt x="319615" y="184192"/>
                </a:lnTo>
                <a:lnTo>
                  <a:pt x="319615" y="176250"/>
                </a:lnTo>
                <a:lnTo>
                  <a:pt x="273363" y="155077"/>
                </a:lnTo>
                <a:close/>
              </a:path>
              <a:path w="702310" h="309880">
                <a:moveTo>
                  <a:pt x="363113" y="156332"/>
                </a:moveTo>
                <a:lnTo>
                  <a:pt x="319615" y="176250"/>
                </a:lnTo>
                <a:lnTo>
                  <a:pt x="319615" y="184192"/>
                </a:lnTo>
                <a:lnTo>
                  <a:pt x="363113" y="164274"/>
                </a:lnTo>
                <a:lnTo>
                  <a:pt x="363113" y="156332"/>
                </a:lnTo>
                <a:close/>
              </a:path>
              <a:path w="702310" h="309880">
                <a:moveTo>
                  <a:pt x="481476" y="250389"/>
                </a:moveTo>
                <a:lnTo>
                  <a:pt x="481476" y="258320"/>
                </a:lnTo>
                <a:lnTo>
                  <a:pt x="527728" y="279504"/>
                </a:lnTo>
                <a:lnTo>
                  <a:pt x="527728" y="271561"/>
                </a:lnTo>
                <a:lnTo>
                  <a:pt x="481476" y="250389"/>
                </a:lnTo>
                <a:close/>
              </a:path>
              <a:path w="702310" h="309880">
                <a:moveTo>
                  <a:pt x="571226" y="251643"/>
                </a:moveTo>
                <a:lnTo>
                  <a:pt x="527728" y="271561"/>
                </a:lnTo>
                <a:lnTo>
                  <a:pt x="527728" y="279504"/>
                </a:lnTo>
                <a:lnTo>
                  <a:pt x="571226" y="259586"/>
                </a:lnTo>
                <a:lnTo>
                  <a:pt x="571226" y="251643"/>
                </a:lnTo>
                <a:close/>
              </a:path>
              <a:path w="702310" h="309880">
                <a:moveTo>
                  <a:pt x="0" y="89643"/>
                </a:moveTo>
                <a:lnTo>
                  <a:pt x="0" y="97585"/>
                </a:lnTo>
                <a:lnTo>
                  <a:pt x="46242" y="118769"/>
                </a:lnTo>
                <a:lnTo>
                  <a:pt x="46242" y="110827"/>
                </a:lnTo>
                <a:lnTo>
                  <a:pt x="0" y="89643"/>
                </a:lnTo>
                <a:close/>
              </a:path>
              <a:path w="702310" h="309880">
                <a:moveTo>
                  <a:pt x="89754" y="90908"/>
                </a:moveTo>
                <a:lnTo>
                  <a:pt x="46242" y="110827"/>
                </a:lnTo>
                <a:lnTo>
                  <a:pt x="46242" y="118769"/>
                </a:lnTo>
                <a:lnTo>
                  <a:pt x="89754" y="98840"/>
                </a:lnTo>
                <a:lnTo>
                  <a:pt x="89754" y="90908"/>
                </a:lnTo>
                <a:close/>
              </a:path>
              <a:path w="702310" h="309880">
                <a:moveTo>
                  <a:pt x="69375" y="121413"/>
                </a:moveTo>
                <a:lnTo>
                  <a:pt x="69375" y="129356"/>
                </a:lnTo>
                <a:lnTo>
                  <a:pt x="115612" y="150540"/>
                </a:lnTo>
                <a:lnTo>
                  <a:pt x="115612" y="142597"/>
                </a:lnTo>
                <a:lnTo>
                  <a:pt x="69375" y="121413"/>
                </a:lnTo>
                <a:close/>
              </a:path>
              <a:path w="702310" h="309880">
                <a:moveTo>
                  <a:pt x="159125" y="122679"/>
                </a:moveTo>
                <a:lnTo>
                  <a:pt x="115612" y="142597"/>
                </a:lnTo>
                <a:lnTo>
                  <a:pt x="115612" y="150540"/>
                </a:lnTo>
                <a:lnTo>
                  <a:pt x="159125" y="130610"/>
                </a:lnTo>
                <a:lnTo>
                  <a:pt x="159125" y="122679"/>
                </a:lnTo>
                <a:close/>
              </a:path>
              <a:path w="702310" h="309880">
                <a:moveTo>
                  <a:pt x="346858" y="248495"/>
                </a:moveTo>
                <a:lnTo>
                  <a:pt x="346858" y="256438"/>
                </a:lnTo>
                <a:lnTo>
                  <a:pt x="393110" y="277622"/>
                </a:lnTo>
                <a:lnTo>
                  <a:pt x="393110" y="269679"/>
                </a:lnTo>
                <a:lnTo>
                  <a:pt x="346858" y="248495"/>
                </a:lnTo>
                <a:close/>
              </a:path>
              <a:path w="702310" h="309880">
                <a:moveTo>
                  <a:pt x="436608" y="249761"/>
                </a:moveTo>
                <a:lnTo>
                  <a:pt x="393110" y="269679"/>
                </a:lnTo>
                <a:lnTo>
                  <a:pt x="393110" y="277622"/>
                </a:lnTo>
                <a:lnTo>
                  <a:pt x="436608" y="257693"/>
                </a:lnTo>
                <a:lnTo>
                  <a:pt x="436608" y="249761"/>
                </a:lnTo>
                <a:close/>
              </a:path>
              <a:path w="702310" h="309880">
                <a:moveTo>
                  <a:pt x="416229" y="280266"/>
                </a:moveTo>
                <a:lnTo>
                  <a:pt x="416229" y="288208"/>
                </a:lnTo>
                <a:lnTo>
                  <a:pt x="462481" y="309393"/>
                </a:lnTo>
                <a:lnTo>
                  <a:pt x="462481" y="301450"/>
                </a:lnTo>
                <a:lnTo>
                  <a:pt x="416229" y="280266"/>
                </a:lnTo>
                <a:close/>
              </a:path>
              <a:path w="702310" h="309880">
                <a:moveTo>
                  <a:pt x="505979" y="281532"/>
                </a:moveTo>
                <a:lnTo>
                  <a:pt x="462481" y="301450"/>
                </a:lnTo>
                <a:lnTo>
                  <a:pt x="462481" y="309393"/>
                </a:lnTo>
                <a:lnTo>
                  <a:pt x="505979" y="289463"/>
                </a:lnTo>
                <a:lnTo>
                  <a:pt x="505979" y="2815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0" name="object 80"/>
          <p:cNvSpPr/>
          <p:nvPr/>
        </p:nvSpPr>
        <p:spPr>
          <a:xfrm>
            <a:off x="1730931" y="2266324"/>
            <a:ext cx="751046" cy="575310"/>
          </a:xfrm>
          <a:custGeom>
            <a:avLst/>
            <a:gdLst/>
            <a:ahLst/>
            <a:cxnLst/>
            <a:rect l="l" t="t" r="r" b="b"/>
            <a:pathLst>
              <a:path w="1001395" h="767080">
                <a:moveTo>
                  <a:pt x="515126" y="766622"/>
                </a:moveTo>
                <a:lnTo>
                  <a:pt x="860709" y="607841"/>
                </a:lnTo>
                <a:lnTo>
                  <a:pt x="1000821" y="234716"/>
                </a:lnTo>
                <a:lnTo>
                  <a:pt x="487827" y="0"/>
                </a:lnTo>
                <a:lnTo>
                  <a:pt x="443792" y="0"/>
                </a:lnTo>
                <a:lnTo>
                  <a:pt x="322266" y="325222"/>
                </a:lnTo>
                <a:lnTo>
                  <a:pt x="0" y="472883"/>
                </a:lnTo>
                <a:lnTo>
                  <a:pt x="0" y="528459"/>
                </a:lnTo>
                <a:lnTo>
                  <a:pt x="40191" y="558414"/>
                </a:lnTo>
                <a:lnTo>
                  <a:pt x="81926" y="586808"/>
                </a:lnTo>
                <a:lnTo>
                  <a:pt x="125135" y="613609"/>
                </a:lnTo>
                <a:lnTo>
                  <a:pt x="169743" y="638782"/>
                </a:lnTo>
                <a:lnTo>
                  <a:pt x="215679" y="662295"/>
                </a:lnTo>
                <a:lnTo>
                  <a:pt x="262870" y="684114"/>
                </a:lnTo>
                <a:lnTo>
                  <a:pt x="311244" y="704204"/>
                </a:lnTo>
                <a:lnTo>
                  <a:pt x="360730" y="722534"/>
                </a:lnTo>
                <a:lnTo>
                  <a:pt x="411253" y="739069"/>
                </a:lnTo>
                <a:lnTo>
                  <a:pt x="462743" y="753776"/>
                </a:lnTo>
                <a:lnTo>
                  <a:pt x="515126" y="766621"/>
                </a:lnTo>
              </a:path>
            </a:pathLst>
          </a:custGeom>
          <a:ln w="18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1" name="object 81"/>
          <p:cNvSpPr/>
          <p:nvPr/>
        </p:nvSpPr>
        <p:spPr>
          <a:xfrm>
            <a:off x="2108645" y="2718436"/>
            <a:ext cx="1704005" cy="414310"/>
          </a:xfrm>
          <a:custGeom>
            <a:avLst/>
            <a:gdLst/>
            <a:ahLst/>
            <a:cxnLst/>
            <a:rect l="l" t="t" r="r" b="b"/>
            <a:pathLst>
              <a:path w="2361565" h="657225">
                <a:moveTo>
                  <a:pt x="2149475" y="576961"/>
                </a:moveTo>
                <a:lnTo>
                  <a:pt x="2055241" y="496824"/>
                </a:lnTo>
                <a:lnTo>
                  <a:pt x="2049272" y="491617"/>
                </a:lnTo>
                <a:lnTo>
                  <a:pt x="2040255" y="492379"/>
                </a:lnTo>
                <a:lnTo>
                  <a:pt x="2029968" y="504444"/>
                </a:lnTo>
                <a:lnTo>
                  <a:pt x="2030730" y="513461"/>
                </a:lnTo>
                <a:lnTo>
                  <a:pt x="2072017" y="548589"/>
                </a:lnTo>
                <a:lnTo>
                  <a:pt x="5080" y="178181"/>
                </a:lnTo>
                <a:lnTo>
                  <a:pt x="0" y="206375"/>
                </a:lnTo>
                <a:lnTo>
                  <a:pt x="2066950" y="576783"/>
                </a:lnTo>
                <a:lnTo>
                  <a:pt x="2023491" y="592709"/>
                </a:lnTo>
                <a:lnTo>
                  <a:pt x="2015998" y="595376"/>
                </a:lnTo>
                <a:lnTo>
                  <a:pt x="2012188" y="603631"/>
                </a:lnTo>
                <a:lnTo>
                  <a:pt x="2014982" y="610997"/>
                </a:lnTo>
                <a:lnTo>
                  <a:pt x="2017649" y="618363"/>
                </a:lnTo>
                <a:lnTo>
                  <a:pt x="2025904" y="622173"/>
                </a:lnTo>
                <a:lnTo>
                  <a:pt x="2124494" y="586105"/>
                </a:lnTo>
                <a:lnTo>
                  <a:pt x="2149475" y="576961"/>
                </a:lnTo>
                <a:close/>
              </a:path>
              <a:path w="2361565" h="657225">
                <a:moveTo>
                  <a:pt x="2361184" y="657098"/>
                </a:moveTo>
                <a:lnTo>
                  <a:pt x="2360358" y="641223"/>
                </a:lnTo>
                <a:lnTo>
                  <a:pt x="2354834" y="533527"/>
                </a:lnTo>
                <a:lnTo>
                  <a:pt x="2354453" y="525653"/>
                </a:lnTo>
                <a:lnTo>
                  <a:pt x="2347722" y="519557"/>
                </a:lnTo>
                <a:lnTo>
                  <a:pt x="2339848" y="519938"/>
                </a:lnTo>
                <a:lnTo>
                  <a:pt x="2331974" y="520446"/>
                </a:lnTo>
                <a:lnTo>
                  <a:pt x="2325878" y="527050"/>
                </a:lnTo>
                <a:lnTo>
                  <a:pt x="2326386" y="535051"/>
                </a:lnTo>
                <a:lnTo>
                  <a:pt x="2328761" y="581482"/>
                </a:lnTo>
                <a:lnTo>
                  <a:pt x="1948434" y="0"/>
                </a:lnTo>
                <a:lnTo>
                  <a:pt x="1924558" y="15748"/>
                </a:lnTo>
                <a:lnTo>
                  <a:pt x="2304821" y="597014"/>
                </a:lnTo>
                <a:lnTo>
                  <a:pt x="2256282" y="572643"/>
                </a:lnTo>
                <a:lnTo>
                  <a:pt x="2247646" y="575564"/>
                </a:lnTo>
                <a:lnTo>
                  <a:pt x="2244090" y="582676"/>
                </a:lnTo>
                <a:lnTo>
                  <a:pt x="2240534" y="589661"/>
                </a:lnTo>
                <a:lnTo>
                  <a:pt x="2243455" y="598297"/>
                </a:lnTo>
                <a:lnTo>
                  <a:pt x="2361184" y="657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100" name="object 10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602737" y="3143250"/>
            <a:ext cx="283463" cy="285750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6048375" y="2414302"/>
            <a:ext cx="921068" cy="19421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Clients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25">
              <a:latin typeface="Arial MT"/>
              <a:cs typeface="Arial MT"/>
            </a:endParaRPr>
          </a:p>
          <a:p>
            <a:pPr marL="9525">
              <a:spcBef>
                <a:spcPts val="1304"/>
              </a:spcBef>
            </a:pPr>
            <a:r>
              <a:rPr sz="1800" dirty="0">
                <a:latin typeface="Arial MT"/>
                <a:cs typeface="Arial MT"/>
              </a:rPr>
              <a:t>Gat</a:t>
            </a:r>
            <a:r>
              <a:rPr sz="1800" spc="-4" dirty="0">
                <a:latin typeface="Arial MT"/>
                <a:cs typeface="Arial MT"/>
              </a:rPr>
              <a:t>e</a:t>
            </a:r>
            <a:r>
              <a:rPr sz="1800" spc="-11" dirty="0">
                <a:latin typeface="Arial MT"/>
                <a:cs typeface="Arial MT"/>
              </a:rPr>
              <a:t>w</a:t>
            </a:r>
            <a:r>
              <a:rPr sz="1800" spc="-4" dirty="0">
                <a:latin typeface="Arial MT"/>
                <a:cs typeface="Arial MT"/>
              </a:rPr>
              <a:t>ay</a:t>
            </a:r>
            <a:endParaRPr sz="1800">
              <a:latin typeface="Arial MT"/>
              <a:cs typeface="Arial MT"/>
            </a:endParaRPr>
          </a:p>
          <a:p>
            <a:pPr>
              <a:spcBef>
                <a:spcPts val="8"/>
              </a:spcBef>
            </a:pPr>
            <a:endParaRPr sz="2250">
              <a:latin typeface="Arial MT"/>
              <a:cs typeface="Arial MT"/>
            </a:endParaRPr>
          </a:p>
          <a:p>
            <a:pPr marL="9525" marR="5239"/>
            <a:r>
              <a:rPr sz="1800" spc="-8" dirty="0">
                <a:latin typeface="Arial MT"/>
                <a:cs typeface="Arial MT"/>
              </a:rPr>
              <a:t>Load </a:t>
            </a:r>
            <a:r>
              <a:rPr sz="1800" spc="-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nc</a:t>
            </a:r>
            <a:r>
              <a:rPr sz="1800" spc="-8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1E369FC-401B-A46C-BAA6-C495B568043A}"/>
              </a:ext>
            </a:extLst>
          </p:cNvPr>
          <p:cNvGrpSpPr/>
          <p:nvPr/>
        </p:nvGrpSpPr>
        <p:grpSpPr>
          <a:xfrm>
            <a:off x="4323254" y="2266324"/>
            <a:ext cx="751047" cy="575310"/>
            <a:chOff x="4323254" y="2266324"/>
            <a:chExt cx="751047" cy="575310"/>
          </a:xfrm>
        </p:grpSpPr>
        <p:pic>
          <p:nvPicPr>
            <p:cNvPr id="119" name="object 82">
              <a:extLst>
                <a:ext uri="{FF2B5EF4-FFF2-40B4-BE49-F238E27FC236}">
                  <a16:creationId xmlns:a16="http://schemas.microsoft.com/office/drawing/2014/main" id="{3554B6A5-0180-9914-F643-B8579E7AAC56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20" name="object 83">
              <a:extLst>
                <a:ext uri="{FF2B5EF4-FFF2-40B4-BE49-F238E27FC236}">
                  <a16:creationId xmlns:a16="http://schemas.microsoft.com/office/drawing/2014/main" id="{95D169E0-E812-C0EF-E2BB-0ACFDB7D61FD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1" name="object 84">
              <a:extLst>
                <a:ext uri="{FF2B5EF4-FFF2-40B4-BE49-F238E27FC236}">
                  <a16:creationId xmlns:a16="http://schemas.microsoft.com/office/drawing/2014/main" id="{EAFA7BB5-3092-C714-0235-681DF7F8E399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22" name="object 85">
              <a:extLst>
                <a:ext uri="{FF2B5EF4-FFF2-40B4-BE49-F238E27FC236}">
                  <a16:creationId xmlns:a16="http://schemas.microsoft.com/office/drawing/2014/main" id="{04CFD2F1-7B0A-68BB-CE72-9901CA821859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3" name="object 86">
              <a:extLst>
                <a:ext uri="{FF2B5EF4-FFF2-40B4-BE49-F238E27FC236}">
                  <a16:creationId xmlns:a16="http://schemas.microsoft.com/office/drawing/2014/main" id="{4B56F612-A9A8-929B-61D1-8BAC285E6B23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24" name="object 87">
              <a:extLst>
                <a:ext uri="{FF2B5EF4-FFF2-40B4-BE49-F238E27FC236}">
                  <a16:creationId xmlns:a16="http://schemas.microsoft.com/office/drawing/2014/main" id="{7DCACCF5-4F7E-FB34-2AB6-066040E912A8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5" name="object 88">
              <a:extLst>
                <a:ext uri="{FF2B5EF4-FFF2-40B4-BE49-F238E27FC236}">
                  <a16:creationId xmlns:a16="http://schemas.microsoft.com/office/drawing/2014/main" id="{4D7B79D5-5E2E-9085-2535-C339DE18E3DE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26" name="object 89">
              <a:extLst>
                <a:ext uri="{FF2B5EF4-FFF2-40B4-BE49-F238E27FC236}">
                  <a16:creationId xmlns:a16="http://schemas.microsoft.com/office/drawing/2014/main" id="{AEF32413-6A00-9513-228E-0E02D1728DC2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7" name="object 90">
              <a:extLst>
                <a:ext uri="{FF2B5EF4-FFF2-40B4-BE49-F238E27FC236}">
                  <a16:creationId xmlns:a16="http://schemas.microsoft.com/office/drawing/2014/main" id="{C0BCD78F-DC01-4F97-5B4F-63D23DC4648A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28" name="object 91">
              <a:extLst>
                <a:ext uri="{FF2B5EF4-FFF2-40B4-BE49-F238E27FC236}">
                  <a16:creationId xmlns:a16="http://schemas.microsoft.com/office/drawing/2014/main" id="{40248A30-EBF3-49DA-05E4-115E25F8CA17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29" name="object 92">
              <a:extLst>
                <a:ext uri="{FF2B5EF4-FFF2-40B4-BE49-F238E27FC236}">
                  <a16:creationId xmlns:a16="http://schemas.microsoft.com/office/drawing/2014/main" id="{14B42698-2017-80AA-CB8F-2B783B5623A3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0" name="object 93">
              <a:extLst>
                <a:ext uri="{FF2B5EF4-FFF2-40B4-BE49-F238E27FC236}">
                  <a16:creationId xmlns:a16="http://schemas.microsoft.com/office/drawing/2014/main" id="{67F881CB-9198-338C-12DC-4F993B73C7EB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1" name="object 94">
              <a:extLst>
                <a:ext uri="{FF2B5EF4-FFF2-40B4-BE49-F238E27FC236}">
                  <a16:creationId xmlns:a16="http://schemas.microsoft.com/office/drawing/2014/main" id="{5C2ABCD9-B105-6AEC-78EA-E81D42C6B0C2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32" name="object 96">
              <a:extLst>
                <a:ext uri="{FF2B5EF4-FFF2-40B4-BE49-F238E27FC236}">
                  <a16:creationId xmlns:a16="http://schemas.microsoft.com/office/drawing/2014/main" id="{A9C12A87-9C75-0005-AFB7-5B66E90B7196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3" name="object 97">
              <a:extLst>
                <a:ext uri="{FF2B5EF4-FFF2-40B4-BE49-F238E27FC236}">
                  <a16:creationId xmlns:a16="http://schemas.microsoft.com/office/drawing/2014/main" id="{E692A261-7680-62E3-0E60-A5BCE8D8D256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4" name="object 98">
              <a:extLst>
                <a:ext uri="{FF2B5EF4-FFF2-40B4-BE49-F238E27FC236}">
                  <a16:creationId xmlns:a16="http://schemas.microsoft.com/office/drawing/2014/main" id="{4BC37311-ED31-CDC6-12FD-68439A55BDA4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F93E548-3665-724E-0C50-B2D57CEA16BE}"/>
              </a:ext>
            </a:extLst>
          </p:cNvPr>
          <p:cNvGrpSpPr/>
          <p:nvPr/>
        </p:nvGrpSpPr>
        <p:grpSpPr>
          <a:xfrm>
            <a:off x="3124200" y="2167890"/>
            <a:ext cx="751047" cy="575310"/>
            <a:chOff x="4323254" y="2266324"/>
            <a:chExt cx="751047" cy="575310"/>
          </a:xfrm>
        </p:grpSpPr>
        <p:pic>
          <p:nvPicPr>
            <p:cNvPr id="136" name="object 82">
              <a:extLst>
                <a:ext uri="{FF2B5EF4-FFF2-40B4-BE49-F238E27FC236}">
                  <a16:creationId xmlns:a16="http://schemas.microsoft.com/office/drawing/2014/main" id="{21A8749E-B57A-D25C-2C7D-22F1933FEB2E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37" name="object 83">
              <a:extLst>
                <a:ext uri="{FF2B5EF4-FFF2-40B4-BE49-F238E27FC236}">
                  <a16:creationId xmlns:a16="http://schemas.microsoft.com/office/drawing/2014/main" id="{EADFC246-15AF-B6E5-9866-713F1AA248B0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8" name="object 84">
              <a:extLst>
                <a:ext uri="{FF2B5EF4-FFF2-40B4-BE49-F238E27FC236}">
                  <a16:creationId xmlns:a16="http://schemas.microsoft.com/office/drawing/2014/main" id="{552ABC17-871F-F3CB-9B24-A02018F307AE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39" name="object 85">
              <a:extLst>
                <a:ext uri="{FF2B5EF4-FFF2-40B4-BE49-F238E27FC236}">
                  <a16:creationId xmlns:a16="http://schemas.microsoft.com/office/drawing/2014/main" id="{FF56EBA5-87E9-F5F0-1450-038725731A98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0" name="object 86">
              <a:extLst>
                <a:ext uri="{FF2B5EF4-FFF2-40B4-BE49-F238E27FC236}">
                  <a16:creationId xmlns:a16="http://schemas.microsoft.com/office/drawing/2014/main" id="{E0929E1A-7DE5-7329-4C8D-505DD12CECDD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41" name="object 87">
              <a:extLst>
                <a:ext uri="{FF2B5EF4-FFF2-40B4-BE49-F238E27FC236}">
                  <a16:creationId xmlns:a16="http://schemas.microsoft.com/office/drawing/2014/main" id="{1519F9B9-1AD8-F205-1259-9051D101FADB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2" name="object 88">
              <a:extLst>
                <a:ext uri="{FF2B5EF4-FFF2-40B4-BE49-F238E27FC236}">
                  <a16:creationId xmlns:a16="http://schemas.microsoft.com/office/drawing/2014/main" id="{F6A089A2-B4E7-BE68-F733-41BEC46AE677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43" name="object 89">
              <a:extLst>
                <a:ext uri="{FF2B5EF4-FFF2-40B4-BE49-F238E27FC236}">
                  <a16:creationId xmlns:a16="http://schemas.microsoft.com/office/drawing/2014/main" id="{DD31A40D-BE3C-06A5-FEFD-9A542BD47858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4" name="object 90">
              <a:extLst>
                <a:ext uri="{FF2B5EF4-FFF2-40B4-BE49-F238E27FC236}">
                  <a16:creationId xmlns:a16="http://schemas.microsoft.com/office/drawing/2014/main" id="{60958955-4A01-03D3-1DD6-A377DCC5406C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45" name="object 91">
              <a:extLst>
                <a:ext uri="{FF2B5EF4-FFF2-40B4-BE49-F238E27FC236}">
                  <a16:creationId xmlns:a16="http://schemas.microsoft.com/office/drawing/2014/main" id="{4EDF142D-6A2D-75E2-E82C-8C86BC99DEE1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6" name="object 92">
              <a:extLst>
                <a:ext uri="{FF2B5EF4-FFF2-40B4-BE49-F238E27FC236}">
                  <a16:creationId xmlns:a16="http://schemas.microsoft.com/office/drawing/2014/main" id="{5F0C4D54-DCF0-87AA-9C46-BC4E88C37872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7" name="object 93">
              <a:extLst>
                <a:ext uri="{FF2B5EF4-FFF2-40B4-BE49-F238E27FC236}">
                  <a16:creationId xmlns:a16="http://schemas.microsoft.com/office/drawing/2014/main" id="{320E5524-1307-6D65-AEEB-59782CD13C24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8" name="object 94">
              <a:extLst>
                <a:ext uri="{FF2B5EF4-FFF2-40B4-BE49-F238E27FC236}">
                  <a16:creationId xmlns:a16="http://schemas.microsoft.com/office/drawing/2014/main" id="{8D5CBD0A-EF40-5CFC-B0FB-E2CB4B51AF2B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49" name="object 96">
              <a:extLst>
                <a:ext uri="{FF2B5EF4-FFF2-40B4-BE49-F238E27FC236}">
                  <a16:creationId xmlns:a16="http://schemas.microsoft.com/office/drawing/2014/main" id="{4B218F53-8BA0-D4DF-27B0-4219A4F1AE25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0" name="object 97">
              <a:extLst>
                <a:ext uri="{FF2B5EF4-FFF2-40B4-BE49-F238E27FC236}">
                  <a16:creationId xmlns:a16="http://schemas.microsoft.com/office/drawing/2014/main" id="{1B3358C1-3D1A-4240-1B6E-D3CF34417B92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1" name="object 98">
              <a:extLst>
                <a:ext uri="{FF2B5EF4-FFF2-40B4-BE49-F238E27FC236}">
                  <a16:creationId xmlns:a16="http://schemas.microsoft.com/office/drawing/2014/main" id="{7A21622B-B9CD-9C8C-4586-50B29792DCA0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253" name="object 9">
            <a:extLst>
              <a:ext uri="{FF2B5EF4-FFF2-40B4-BE49-F238E27FC236}">
                <a16:creationId xmlns:a16="http://schemas.microsoft.com/office/drawing/2014/main" id="{44EA689D-0CAE-3FA7-298A-52E197496A2E}"/>
              </a:ext>
            </a:extLst>
          </p:cNvPr>
          <p:cNvSpPr/>
          <p:nvPr/>
        </p:nvSpPr>
        <p:spPr>
          <a:xfrm flipH="1">
            <a:off x="4019892" y="2743201"/>
            <a:ext cx="387707" cy="451980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06C4F61-D498-17E5-5825-E7281E6A83F9}"/>
              </a:ext>
            </a:extLst>
          </p:cNvPr>
          <p:cNvGrpSpPr/>
          <p:nvPr/>
        </p:nvGrpSpPr>
        <p:grpSpPr>
          <a:xfrm>
            <a:off x="3276600" y="3751879"/>
            <a:ext cx="762000" cy="515321"/>
            <a:chOff x="3419727" y="3092973"/>
            <a:chExt cx="762000" cy="515321"/>
          </a:xfrm>
        </p:grpSpPr>
        <p:sp>
          <p:nvSpPr>
            <p:cNvPr id="224" name="object 38">
              <a:extLst>
                <a:ext uri="{FF2B5EF4-FFF2-40B4-BE49-F238E27FC236}">
                  <a16:creationId xmlns:a16="http://schemas.microsoft.com/office/drawing/2014/main" id="{1DB7DFEF-04FE-74CE-B1B4-229C6DA5B636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5" name="object 50">
              <a:extLst>
                <a:ext uri="{FF2B5EF4-FFF2-40B4-BE49-F238E27FC236}">
                  <a16:creationId xmlns:a16="http://schemas.microsoft.com/office/drawing/2014/main" id="{39675062-DCBD-998E-9235-04F483A88C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226" name="object 51">
              <a:extLst>
                <a:ext uri="{FF2B5EF4-FFF2-40B4-BE49-F238E27FC236}">
                  <a16:creationId xmlns:a16="http://schemas.microsoft.com/office/drawing/2014/main" id="{B02D1AC8-94E1-6323-5ED0-9EE36FB9D52F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7" name="object 54">
              <a:extLst>
                <a:ext uri="{FF2B5EF4-FFF2-40B4-BE49-F238E27FC236}">
                  <a16:creationId xmlns:a16="http://schemas.microsoft.com/office/drawing/2014/main" id="{74437169-9527-4F11-28B7-B041A2514F9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228" name="object 55">
              <a:extLst>
                <a:ext uri="{FF2B5EF4-FFF2-40B4-BE49-F238E27FC236}">
                  <a16:creationId xmlns:a16="http://schemas.microsoft.com/office/drawing/2014/main" id="{FB396FBE-3072-8590-1461-497609A66776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9" name="object 56">
              <a:extLst>
                <a:ext uri="{FF2B5EF4-FFF2-40B4-BE49-F238E27FC236}">
                  <a16:creationId xmlns:a16="http://schemas.microsoft.com/office/drawing/2014/main" id="{E61C4A5D-ED27-D3C6-789F-4381F9192D5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30" name="object 59">
              <a:extLst>
                <a:ext uri="{FF2B5EF4-FFF2-40B4-BE49-F238E27FC236}">
                  <a16:creationId xmlns:a16="http://schemas.microsoft.com/office/drawing/2014/main" id="{F9DA71FA-4F07-34F3-A6D8-0B2FFD50CFD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31" name="object 60">
              <a:extLst>
                <a:ext uri="{FF2B5EF4-FFF2-40B4-BE49-F238E27FC236}">
                  <a16:creationId xmlns:a16="http://schemas.microsoft.com/office/drawing/2014/main" id="{24DC2C51-9FC0-A5FF-C533-D38BB0C60BE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32" name="object 63">
              <a:extLst>
                <a:ext uri="{FF2B5EF4-FFF2-40B4-BE49-F238E27FC236}">
                  <a16:creationId xmlns:a16="http://schemas.microsoft.com/office/drawing/2014/main" id="{7E97254F-AFB6-70FD-A72A-79C052639B8A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755CA00-8FF6-45AA-B333-FA9DFF90840F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34" name="object 37">
                <a:extLst>
                  <a:ext uri="{FF2B5EF4-FFF2-40B4-BE49-F238E27FC236}">
                    <a16:creationId xmlns:a16="http://schemas.microsoft.com/office/drawing/2014/main" id="{A706492B-472A-092A-50CD-4184AF577ABE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29B5B88F-066B-EF3A-5768-CE4AF68BBA6A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36" name="object 39">
                  <a:extLst>
                    <a:ext uri="{FF2B5EF4-FFF2-40B4-BE49-F238E27FC236}">
                      <a16:creationId xmlns:a16="http://schemas.microsoft.com/office/drawing/2014/main" id="{26DF47EB-197E-24FC-0E61-1EE9019838F0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37" name="object 40">
                  <a:extLst>
                    <a:ext uri="{FF2B5EF4-FFF2-40B4-BE49-F238E27FC236}">
                      <a16:creationId xmlns:a16="http://schemas.microsoft.com/office/drawing/2014/main" id="{F8785289-2D2B-BBAA-3D0D-39E16D69742E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38" name="object 41">
                  <a:extLst>
                    <a:ext uri="{FF2B5EF4-FFF2-40B4-BE49-F238E27FC236}">
                      <a16:creationId xmlns:a16="http://schemas.microsoft.com/office/drawing/2014/main" id="{379287FA-AE09-1A7B-34A1-6C628B276FA1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39" name="object 42">
                  <a:extLst>
                    <a:ext uri="{FF2B5EF4-FFF2-40B4-BE49-F238E27FC236}">
                      <a16:creationId xmlns:a16="http://schemas.microsoft.com/office/drawing/2014/main" id="{D3A92FFA-180C-A8DF-530B-ECBBD61A938E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0" name="object 43">
                  <a:extLst>
                    <a:ext uri="{FF2B5EF4-FFF2-40B4-BE49-F238E27FC236}">
                      <a16:creationId xmlns:a16="http://schemas.microsoft.com/office/drawing/2014/main" id="{D970D4AA-7E44-71B6-BFA5-E703DD856053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41" name="object 44">
                  <a:extLst>
                    <a:ext uri="{FF2B5EF4-FFF2-40B4-BE49-F238E27FC236}">
                      <a16:creationId xmlns:a16="http://schemas.microsoft.com/office/drawing/2014/main" id="{D3304DC6-A68E-8D04-7A87-C7AC8338CC2C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2" name="object 45">
                  <a:extLst>
                    <a:ext uri="{FF2B5EF4-FFF2-40B4-BE49-F238E27FC236}">
                      <a16:creationId xmlns:a16="http://schemas.microsoft.com/office/drawing/2014/main" id="{A5F13652-2C48-0909-E92E-592DF1519E11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3" name="object 46">
                  <a:extLst>
                    <a:ext uri="{FF2B5EF4-FFF2-40B4-BE49-F238E27FC236}">
                      <a16:creationId xmlns:a16="http://schemas.microsoft.com/office/drawing/2014/main" id="{93410486-D410-19FF-3D76-F42738D76B8F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44" name="object 47">
                  <a:extLst>
                    <a:ext uri="{FF2B5EF4-FFF2-40B4-BE49-F238E27FC236}">
                      <a16:creationId xmlns:a16="http://schemas.microsoft.com/office/drawing/2014/main" id="{68F7B952-2F95-91EF-A1BB-F6F4404D30D0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45" name="object 48">
                  <a:extLst>
                    <a:ext uri="{FF2B5EF4-FFF2-40B4-BE49-F238E27FC236}">
                      <a16:creationId xmlns:a16="http://schemas.microsoft.com/office/drawing/2014/main" id="{0D247932-DA35-C630-773F-D7B5496E86D0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6" name="object 49">
                  <a:extLst>
                    <a:ext uri="{FF2B5EF4-FFF2-40B4-BE49-F238E27FC236}">
                      <a16:creationId xmlns:a16="http://schemas.microsoft.com/office/drawing/2014/main" id="{93A9FD17-728F-79D5-EDC3-61CE0FC5B7B6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47" name="object 52">
                  <a:extLst>
                    <a:ext uri="{FF2B5EF4-FFF2-40B4-BE49-F238E27FC236}">
                      <a16:creationId xmlns:a16="http://schemas.microsoft.com/office/drawing/2014/main" id="{343921E4-3863-754D-B596-067C26287A56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48" name="object 53">
                  <a:extLst>
                    <a:ext uri="{FF2B5EF4-FFF2-40B4-BE49-F238E27FC236}">
                      <a16:creationId xmlns:a16="http://schemas.microsoft.com/office/drawing/2014/main" id="{C51C580A-14DD-9F36-12F3-935014FC8A71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49" name="object 57">
                  <a:extLst>
                    <a:ext uri="{FF2B5EF4-FFF2-40B4-BE49-F238E27FC236}">
                      <a16:creationId xmlns:a16="http://schemas.microsoft.com/office/drawing/2014/main" id="{341DAFB5-6AF1-43EE-43F3-BB8EB778A17F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50" name="object 58">
                  <a:extLst>
                    <a:ext uri="{FF2B5EF4-FFF2-40B4-BE49-F238E27FC236}">
                      <a16:creationId xmlns:a16="http://schemas.microsoft.com/office/drawing/2014/main" id="{D291D4F8-7F6C-0AA7-0BEF-11969AD5473B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51" name="object 61">
                  <a:extLst>
                    <a:ext uri="{FF2B5EF4-FFF2-40B4-BE49-F238E27FC236}">
                      <a16:creationId xmlns:a16="http://schemas.microsoft.com/office/drawing/2014/main" id="{79BC4E39-27D2-2DF1-5E7C-BD0EB566CB50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52" name="object 62">
                  <a:extLst>
                    <a:ext uri="{FF2B5EF4-FFF2-40B4-BE49-F238E27FC236}">
                      <a16:creationId xmlns:a16="http://schemas.microsoft.com/office/drawing/2014/main" id="{B9B7C8DB-1D34-0815-9CEE-21D8777BE0ED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DC0F378-4DFB-1B1C-FE18-D2B0EB7F9F81}"/>
              </a:ext>
            </a:extLst>
          </p:cNvPr>
          <p:cNvCxnSpPr>
            <a:endCxn id="234" idx="0"/>
          </p:cNvCxnSpPr>
          <p:nvPr/>
        </p:nvCxnSpPr>
        <p:spPr bwMode="auto">
          <a:xfrm flipH="1">
            <a:off x="3657576" y="3542142"/>
            <a:ext cx="93079" cy="209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177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872704"/>
            <a:ext cx="529875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Cloud</a:t>
            </a:r>
            <a:r>
              <a:rPr spc="-90" dirty="0"/>
              <a:t> </a:t>
            </a:r>
            <a:r>
              <a:rPr spc="-34" dirty="0"/>
              <a:t>characteristics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6042" y="1995076"/>
            <a:ext cx="7711916" cy="403443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07657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public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available over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pay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8" dirty="0">
                <a:latin typeface="Calibri"/>
                <a:cs typeface="Calibri"/>
              </a:rPr>
              <a:t> what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use.</a:t>
            </a:r>
            <a:endParaRPr sz="2400" dirty="0">
              <a:latin typeface="Calibri"/>
              <a:cs typeface="Calibri"/>
            </a:endParaRPr>
          </a:p>
          <a:p>
            <a:pPr marL="180975" marR="900589" indent="-171926">
              <a:spcBef>
                <a:spcPts val="76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cloud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owned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8" dirty="0">
                <a:latin typeface="Calibri"/>
                <a:cs typeface="Calibri"/>
              </a:rPr>
              <a:t>usage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restricted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members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public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several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characteristics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9" dirty="0">
                <a:latin typeface="Calibri"/>
                <a:cs typeface="Calibri"/>
              </a:rPr>
              <a:t>You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pay</a:t>
            </a:r>
            <a:r>
              <a:rPr sz="2400" spc="-4" dirty="0">
                <a:latin typeface="Calibri"/>
                <a:cs typeface="Calibri"/>
              </a:rPr>
              <a:t> only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0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storage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computation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elastic</a:t>
            </a:r>
            <a:r>
              <a:rPr sz="2400" spc="-4" dirty="0">
                <a:latin typeface="Calibri"/>
                <a:cs typeface="Calibri"/>
              </a:rPr>
              <a:t>,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meaning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grow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shrink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spc="-4" dirty="0">
                <a:latin typeface="Calibri"/>
                <a:cs typeface="Calibri"/>
              </a:rPr>
              <a:t> needs change.</a:t>
            </a:r>
            <a:endParaRPr sz="2400" dirty="0">
              <a:latin typeface="Calibri"/>
              <a:cs typeface="Calibri"/>
            </a:endParaRPr>
          </a:p>
          <a:p>
            <a:pPr marL="523875" marR="591979" lvl="1" indent="-171450">
              <a:spcBef>
                <a:spcPts val="382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38" dirty="0">
                <a:latin typeface="Calibri"/>
                <a:cs typeface="Calibri"/>
              </a:rPr>
              <a:t>Your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 of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self-provisioned</a:t>
            </a:r>
            <a:r>
              <a:rPr sz="2400" spc="-4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9" dirty="0">
                <a:latin typeface="Calibri"/>
                <a:cs typeface="Calibri"/>
              </a:rPr>
              <a:t>You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8" dirty="0">
                <a:latin typeface="Calibri"/>
                <a:cs typeface="Calibri"/>
              </a:rPr>
              <a:t>account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immediately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begin using </a:t>
            </a:r>
            <a:r>
              <a:rPr sz="2400" dirty="0">
                <a:latin typeface="Calibri"/>
                <a:cs typeface="Calibri"/>
              </a:rPr>
              <a:t>it.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45D0A82-B840-21D5-F583-2FA637664D18}"/>
              </a:ext>
            </a:extLst>
          </p:cNvPr>
          <p:cNvGrpSpPr/>
          <p:nvPr/>
        </p:nvGrpSpPr>
        <p:grpSpPr>
          <a:xfrm>
            <a:off x="3303321" y="3041120"/>
            <a:ext cx="762000" cy="515321"/>
            <a:chOff x="3419727" y="3092973"/>
            <a:chExt cx="762000" cy="515321"/>
          </a:xfrm>
        </p:grpSpPr>
        <p:sp>
          <p:nvSpPr>
            <p:cNvPr id="194" name="object 38">
              <a:extLst>
                <a:ext uri="{FF2B5EF4-FFF2-40B4-BE49-F238E27FC236}">
                  <a16:creationId xmlns:a16="http://schemas.microsoft.com/office/drawing/2014/main" id="{232B2353-4CCF-F7EA-B36E-67EF00F4144D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5" name="object 50">
              <a:extLst>
                <a:ext uri="{FF2B5EF4-FFF2-40B4-BE49-F238E27FC236}">
                  <a16:creationId xmlns:a16="http://schemas.microsoft.com/office/drawing/2014/main" id="{8051364E-CBD9-7A03-A689-367C86543EF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196" name="object 51">
              <a:extLst>
                <a:ext uri="{FF2B5EF4-FFF2-40B4-BE49-F238E27FC236}">
                  <a16:creationId xmlns:a16="http://schemas.microsoft.com/office/drawing/2014/main" id="{5E9FDA72-AE6E-7B8F-BB8F-3909FCAA4B83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7" name="object 54">
              <a:extLst>
                <a:ext uri="{FF2B5EF4-FFF2-40B4-BE49-F238E27FC236}">
                  <a16:creationId xmlns:a16="http://schemas.microsoft.com/office/drawing/2014/main" id="{9CEABC3E-7361-AF13-07A0-375708BB59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198" name="object 55">
              <a:extLst>
                <a:ext uri="{FF2B5EF4-FFF2-40B4-BE49-F238E27FC236}">
                  <a16:creationId xmlns:a16="http://schemas.microsoft.com/office/drawing/2014/main" id="{7842D40C-C599-49ED-3AC4-CDC4F257DF72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9" name="object 56">
              <a:extLst>
                <a:ext uri="{FF2B5EF4-FFF2-40B4-BE49-F238E27FC236}">
                  <a16:creationId xmlns:a16="http://schemas.microsoft.com/office/drawing/2014/main" id="{62C0B518-455A-86F8-DCDE-2FBA7343ED6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00" name="object 59">
              <a:extLst>
                <a:ext uri="{FF2B5EF4-FFF2-40B4-BE49-F238E27FC236}">
                  <a16:creationId xmlns:a16="http://schemas.microsoft.com/office/drawing/2014/main" id="{0FED1BE4-0DCB-87B8-704C-D1EFCB6448A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01" name="object 60">
              <a:extLst>
                <a:ext uri="{FF2B5EF4-FFF2-40B4-BE49-F238E27FC236}">
                  <a16:creationId xmlns:a16="http://schemas.microsoft.com/office/drawing/2014/main" id="{A0FA48FA-D69D-99A1-3EE0-3585D3200C0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02" name="object 63">
              <a:extLst>
                <a:ext uri="{FF2B5EF4-FFF2-40B4-BE49-F238E27FC236}">
                  <a16:creationId xmlns:a16="http://schemas.microsoft.com/office/drawing/2014/main" id="{CA1F0183-DD0F-B022-1B93-B669983AE83C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4428FEE-2465-4361-FF51-7436B38315CD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04" name="object 37">
                <a:extLst>
                  <a:ext uri="{FF2B5EF4-FFF2-40B4-BE49-F238E27FC236}">
                    <a16:creationId xmlns:a16="http://schemas.microsoft.com/office/drawing/2014/main" id="{540D2A61-3E2E-4383-4124-20681F27C90A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FF42C2F-84CE-1A71-DF22-FFE7289C3EBD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06" name="object 39">
                  <a:extLst>
                    <a:ext uri="{FF2B5EF4-FFF2-40B4-BE49-F238E27FC236}">
                      <a16:creationId xmlns:a16="http://schemas.microsoft.com/office/drawing/2014/main" id="{D53903C1-7955-1C15-7F84-006741290B09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07" name="object 40">
                  <a:extLst>
                    <a:ext uri="{FF2B5EF4-FFF2-40B4-BE49-F238E27FC236}">
                      <a16:creationId xmlns:a16="http://schemas.microsoft.com/office/drawing/2014/main" id="{54DC24E5-92D9-5FFF-AD7A-1FD8B9A11E98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08" name="object 41">
                  <a:extLst>
                    <a:ext uri="{FF2B5EF4-FFF2-40B4-BE49-F238E27FC236}">
                      <a16:creationId xmlns:a16="http://schemas.microsoft.com/office/drawing/2014/main" id="{B1C72BC0-637D-3A53-89CE-980EAA3FB446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09" name="object 42">
                  <a:extLst>
                    <a:ext uri="{FF2B5EF4-FFF2-40B4-BE49-F238E27FC236}">
                      <a16:creationId xmlns:a16="http://schemas.microsoft.com/office/drawing/2014/main" id="{41E0CEAC-3C8A-60D9-7368-39B96ECEE287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0" name="object 43">
                  <a:extLst>
                    <a:ext uri="{FF2B5EF4-FFF2-40B4-BE49-F238E27FC236}">
                      <a16:creationId xmlns:a16="http://schemas.microsoft.com/office/drawing/2014/main" id="{FBF7616E-1713-9D35-A5E7-EFD323C3ABDE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11" name="object 44">
                  <a:extLst>
                    <a:ext uri="{FF2B5EF4-FFF2-40B4-BE49-F238E27FC236}">
                      <a16:creationId xmlns:a16="http://schemas.microsoft.com/office/drawing/2014/main" id="{CA708F94-7550-F0FF-EAC1-B2653B8D5254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2" name="object 45">
                  <a:extLst>
                    <a:ext uri="{FF2B5EF4-FFF2-40B4-BE49-F238E27FC236}">
                      <a16:creationId xmlns:a16="http://schemas.microsoft.com/office/drawing/2014/main" id="{1CE21173-3E93-D3DE-B922-D0A2A1C4595A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3" name="object 46">
                  <a:extLst>
                    <a:ext uri="{FF2B5EF4-FFF2-40B4-BE49-F238E27FC236}">
                      <a16:creationId xmlns:a16="http://schemas.microsoft.com/office/drawing/2014/main" id="{F5F4E97E-E144-9025-C1B1-536A8A3D5CB1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14" name="object 47">
                  <a:extLst>
                    <a:ext uri="{FF2B5EF4-FFF2-40B4-BE49-F238E27FC236}">
                      <a16:creationId xmlns:a16="http://schemas.microsoft.com/office/drawing/2014/main" id="{C9A603CC-0C3E-E812-BB7F-D0E5C42A8BB4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15" name="object 48">
                  <a:extLst>
                    <a:ext uri="{FF2B5EF4-FFF2-40B4-BE49-F238E27FC236}">
                      <a16:creationId xmlns:a16="http://schemas.microsoft.com/office/drawing/2014/main" id="{3D20EC8E-BDAC-980E-3079-AD1A72E10AA5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6" name="object 49">
                  <a:extLst>
                    <a:ext uri="{FF2B5EF4-FFF2-40B4-BE49-F238E27FC236}">
                      <a16:creationId xmlns:a16="http://schemas.microsoft.com/office/drawing/2014/main" id="{3443B681-349A-34B4-DF16-B89B450B349F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17" name="object 52">
                  <a:extLst>
                    <a:ext uri="{FF2B5EF4-FFF2-40B4-BE49-F238E27FC236}">
                      <a16:creationId xmlns:a16="http://schemas.microsoft.com/office/drawing/2014/main" id="{ACEA11DE-97AD-7D88-AE42-0EF8950E9468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18" name="object 53">
                  <a:extLst>
                    <a:ext uri="{FF2B5EF4-FFF2-40B4-BE49-F238E27FC236}">
                      <a16:creationId xmlns:a16="http://schemas.microsoft.com/office/drawing/2014/main" id="{55549877-0F8E-34B9-29F7-02A5FB9D6F2D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19" name="object 57">
                  <a:extLst>
                    <a:ext uri="{FF2B5EF4-FFF2-40B4-BE49-F238E27FC236}">
                      <a16:creationId xmlns:a16="http://schemas.microsoft.com/office/drawing/2014/main" id="{E93E7E94-0B1B-C1DC-EC17-A7FE12048338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20" name="object 58">
                  <a:extLst>
                    <a:ext uri="{FF2B5EF4-FFF2-40B4-BE49-F238E27FC236}">
                      <a16:creationId xmlns:a16="http://schemas.microsoft.com/office/drawing/2014/main" id="{1F201200-6228-D815-954C-83A0F146D2C3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21" name="object 61">
                  <a:extLst>
                    <a:ext uri="{FF2B5EF4-FFF2-40B4-BE49-F238E27FC236}">
                      <a16:creationId xmlns:a16="http://schemas.microsoft.com/office/drawing/2014/main" id="{70E1D491-2CDA-620C-2788-D0BE2DBC2895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22" name="object 62">
                  <a:extLst>
                    <a:ext uri="{FF2B5EF4-FFF2-40B4-BE49-F238E27FC236}">
                      <a16:creationId xmlns:a16="http://schemas.microsoft.com/office/drawing/2014/main" id="{2BD62F51-A2F9-B2AE-DB7D-A17606D97B67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872" y="1028168"/>
            <a:ext cx="6234779" cy="464583"/>
          </a:xfrm>
          <a:prstGeom prst="rect">
            <a:avLst/>
          </a:prstGeo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29">
              <a:lnSpc>
                <a:spcPts val="3420"/>
              </a:lnSpc>
              <a:spcBef>
                <a:spcPts val="71"/>
              </a:spcBef>
            </a:pPr>
            <a:r>
              <a:rPr lang="en-US" spc="-26" dirty="0"/>
              <a:t>Reply goes to client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48375" y="5090084"/>
            <a:ext cx="80676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S</a:t>
            </a:r>
            <a:r>
              <a:rPr sz="1800" spc="-11" dirty="0">
                <a:latin typeface="Arial MT"/>
                <a:cs typeface="Arial MT"/>
              </a:rPr>
              <a:t>e</a:t>
            </a:r>
            <a:r>
              <a:rPr sz="1800" spc="-4" dirty="0">
                <a:latin typeface="Arial MT"/>
                <a:cs typeface="Arial MT"/>
              </a:rPr>
              <a:t>rver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69898" y="4465701"/>
            <a:ext cx="880110" cy="12012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177540" y="4465701"/>
            <a:ext cx="880109" cy="120129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350580" y="3761708"/>
            <a:ext cx="1319689" cy="1304925"/>
          </a:xfrm>
          <a:custGeom>
            <a:avLst/>
            <a:gdLst/>
            <a:ahLst/>
            <a:cxnLst/>
            <a:rect l="l" t="t" r="r" b="b"/>
            <a:pathLst>
              <a:path w="1759585" h="1739900">
                <a:moveTo>
                  <a:pt x="1759458" y="828675"/>
                </a:moveTo>
                <a:lnTo>
                  <a:pt x="1757553" y="819912"/>
                </a:lnTo>
                <a:lnTo>
                  <a:pt x="1744218" y="811403"/>
                </a:lnTo>
                <a:lnTo>
                  <a:pt x="1735455" y="813308"/>
                </a:lnTo>
                <a:lnTo>
                  <a:pt x="1731137" y="819912"/>
                </a:lnTo>
                <a:lnTo>
                  <a:pt x="1706105" y="859091"/>
                </a:lnTo>
                <a:lnTo>
                  <a:pt x="1741043" y="1270"/>
                </a:lnTo>
                <a:lnTo>
                  <a:pt x="1712468" y="0"/>
                </a:lnTo>
                <a:lnTo>
                  <a:pt x="1698332" y="348297"/>
                </a:lnTo>
                <a:lnTo>
                  <a:pt x="1680337" y="326390"/>
                </a:lnTo>
                <a:lnTo>
                  <a:pt x="53263" y="1677136"/>
                </a:lnTo>
                <a:lnTo>
                  <a:pt x="69215" y="1633474"/>
                </a:lnTo>
                <a:lnTo>
                  <a:pt x="71882" y="1625981"/>
                </a:lnTo>
                <a:lnTo>
                  <a:pt x="68072" y="1617853"/>
                </a:lnTo>
                <a:lnTo>
                  <a:pt x="60706" y="1615186"/>
                </a:lnTo>
                <a:lnTo>
                  <a:pt x="53213" y="1612392"/>
                </a:lnTo>
                <a:lnTo>
                  <a:pt x="45085" y="1616202"/>
                </a:lnTo>
                <a:lnTo>
                  <a:pt x="42418" y="1623695"/>
                </a:lnTo>
                <a:lnTo>
                  <a:pt x="0" y="1739887"/>
                </a:lnTo>
                <a:lnTo>
                  <a:pt x="42748" y="1732775"/>
                </a:lnTo>
                <a:lnTo>
                  <a:pt x="129794" y="1718297"/>
                </a:lnTo>
                <a:lnTo>
                  <a:pt x="135001" y="1710944"/>
                </a:lnTo>
                <a:lnTo>
                  <a:pt x="132448" y="1695323"/>
                </a:lnTo>
                <a:lnTo>
                  <a:pt x="125095" y="1690116"/>
                </a:lnTo>
                <a:lnTo>
                  <a:pt x="71564" y="1698993"/>
                </a:lnTo>
                <a:lnTo>
                  <a:pt x="1698307" y="348640"/>
                </a:lnTo>
                <a:lnTo>
                  <a:pt x="1677644" y="858075"/>
                </a:lnTo>
                <a:lnTo>
                  <a:pt x="1652143" y="809879"/>
                </a:lnTo>
                <a:lnTo>
                  <a:pt x="1643507" y="807339"/>
                </a:lnTo>
                <a:lnTo>
                  <a:pt x="1629537" y="814705"/>
                </a:lnTo>
                <a:lnTo>
                  <a:pt x="1626997" y="823341"/>
                </a:lnTo>
                <a:lnTo>
                  <a:pt x="1688592" y="939673"/>
                </a:lnTo>
                <a:lnTo>
                  <a:pt x="1706372" y="911860"/>
                </a:lnTo>
                <a:lnTo>
                  <a:pt x="1755267" y="835406"/>
                </a:lnTo>
                <a:lnTo>
                  <a:pt x="1759458" y="82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8" name="object 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885182" y="4465701"/>
            <a:ext cx="880109" cy="120129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019892" y="3999536"/>
            <a:ext cx="1305917" cy="479215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4" name="object 6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17276" y="2442362"/>
            <a:ext cx="364271" cy="398929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2357376" y="2442361"/>
            <a:ext cx="124301" cy="244316"/>
          </a:xfrm>
          <a:custGeom>
            <a:avLst/>
            <a:gdLst/>
            <a:ahLst/>
            <a:cxnLst/>
            <a:rect l="l" t="t" r="r" b="b"/>
            <a:pathLst>
              <a:path w="165735" h="325755">
                <a:moveTo>
                  <a:pt x="0" y="325233"/>
                </a:moveTo>
                <a:lnTo>
                  <a:pt x="121525" y="0"/>
                </a:lnTo>
                <a:lnTo>
                  <a:pt x="165560" y="0"/>
                </a:lnTo>
                <a:lnTo>
                  <a:pt x="50474" y="301674"/>
                </a:lnTo>
                <a:lnTo>
                  <a:pt x="0" y="325233"/>
                </a:lnTo>
                <a:close/>
              </a:path>
            </a:pathLst>
          </a:custGeom>
          <a:ln w="9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62706" y="2266324"/>
            <a:ext cx="418841" cy="176037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2062706" y="2266324"/>
            <a:ext cx="419100" cy="176213"/>
          </a:xfrm>
          <a:custGeom>
            <a:avLst/>
            <a:gdLst/>
            <a:ahLst/>
            <a:cxnLst/>
            <a:rect l="l" t="t" r="r" b="b"/>
            <a:pathLst>
              <a:path w="558800" h="234950">
                <a:moveTo>
                  <a:pt x="0" y="1321"/>
                </a:moveTo>
                <a:lnTo>
                  <a:pt x="45461" y="0"/>
                </a:lnTo>
                <a:lnTo>
                  <a:pt x="402737" y="150193"/>
                </a:lnTo>
                <a:lnTo>
                  <a:pt x="558455" y="234716"/>
                </a:lnTo>
                <a:lnTo>
                  <a:pt x="514420" y="234716"/>
                </a:lnTo>
                <a:lnTo>
                  <a:pt x="467334" y="213961"/>
                </a:lnTo>
                <a:lnTo>
                  <a:pt x="420312" y="193113"/>
                </a:lnTo>
                <a:lnTo>
                  <a:pt x="373353" y="172172"/>
                </a:lnTo>
                <a:lnTo>
                  <a:pt x="326458" y="151138"/>
                </a:lnTo>
                <a:lnTo>
                  <a:pt x="279627" y="130011"/>
                </a:lnTo>
                <a:lnTo>
                  <a:pt x="232860" y="108793"/>
                </a:lnTo>
                <a:lnTo>
                  <a:pt x="186158" y="87482"/>
                </a:lnTo>
                <a:lnTo>
                  <a:pt x="139520" y="66079"/>
                </a:lnTo>
                <a:lnTo>
                  <a:pt x="92948" y="44585"/>
                </a:lnTo>
                <a:lnTo>
                  <a:pt x="46441" y="22999"/>
                </a:lnTo>
                <a:lnTo>
                  <a:pt x="0" y="1321"/>
                </a:lnTo>
                <a:close/>
              </a:path>
            </a:pathLst>
          </a:custGeom>
          <a:ln w="8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8" name="object 6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0931" y="2510241"/>
            <a:ext cx="626445" cy="286394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1730931" y="2510241"/>
            <a:ext cx="626745" cy="286703"/>
          </a:xfrm>
          <a:custGeom>
            <a:avLst/>
            <a:gdLst/>
            <a:ahLst/>
            <a:cxnLst/>
            <a:rect l="l" t="t" r="r" b="b"/>
            <a:pathLst>
              <a:path w="835660" h="382269">
                <a:moveTo>
                  <a:pt x="0" y="147661"/>
                </a:moveTo>
                <a:lnTo>
                  <a:pt x="322266" y="0"/>
                </a:lnTo>
                <a:lnTo>
                  <a:pt x="835260" y="234727"/>
                </a:lnTo>
                <a:lnTo>
                  <a:pt x="515423" y="381858"/>
                </a:lnTo>
                <a:lnTo>
                  <a:pt x="463931" y="367905"/>
                </a:lnTo>
                <a:lnTo>
                  <a:pt x="413213" y="352416"/>
                </a:lnTo>
                <a:lnTo>
                  <a:pt x="363322" y="335413"/>
                </a:lnTo>
                <a:lnTo>
                  <a:pt x="314307" y="316919"/>
                </a:lnTo>
                <a:lnTo>
                  <a:pt x="266219" y="296958"/>
                </a:lnTo>
                <a:lnTo>
                  <a:pt x="219108" y="275552"/>
                </a:lnTo>
                <a:lnTo>
                  <a:pt x="173026" y="252724"/>
                </a:lnTo>
                <a:lnTo>
                  <a:pt x="128024" y="228498"/>
                </a:lnTo>
                <a:lnTo>
                  <a:pt x="84151" y="202897"/>
                </a:lnTo>
                <a:lnTo>
                  <a:pt x="41460" y="175943"/>
                </a:lnTo>
                <a:lnTo>
                  <a:pt x="0" y="147661"/>
                </a:lnTo>
                <a:close/>
              </a:path>
            </a:pathLst>
          </a:custGeom>
          <a:ln w="8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0" name="object 7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972631" y="2266324"/>
            <a:ext cx="475889" cy="419961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1972631" y="2266324"/>
            <a:ext cx="476250" cy="420053"/>
          </a:xfrm>
          <a:custGeom>
            <a:avLst/>
            <a:gdLst/>
            <a:ahLst/>
            <a:cxnLst/>
            <a:rect l="l" t="t" r="r" b="b"/>
            <a:pathLst>
              <a:path w="635000" h="560069">
                <a:moveTo>
                  <a:pt x="513022" y="559961"/>
                </a:moveTo>
                <a:lnTo>
                  <a:pt x="466487" y="538476"/>
                </a:lnTo>
                <a:lnTo>
                  <a:pt x="419933" y="517020"/>
                </a:lnTo>
                <a:lnTo>
                  <a:pt x="373358" y="495594"/>
                </a:lnTo>
                <a:lnTo>
                  <a:pt x="326762" y="474197"/>
                </a:lnTo>
                <a:lnTo>
                  <a:pt x="280146" y="452829"/>
                </a:lnTo>
                <a:lnTo>
                  <a:pt x="233509" y="431490"/>
                </a:lnTo>
                <a:lnTo>
                  <a:pt x="186852" y="410181"/>
                </a:lnTo>
                <a:lnTo>
                  <a:pt x="140173" y="388900"/>
                </a:lnTo>
                <a:lnTo>
                  <a:pt x="93474" y="367649"/>
                </a:lnTo>
                <a:lnTo>
                  <a:pt x="46754" y="346426"/>
                </a:lnTo>
                <a:lnTo>
                  <a:pt x="14" y="325233"/>
                </a:lnTo>
                <a:lnTo>
                  <a:pt x="121525" y="0"/>
                </a:lnTo>
                <a:lnTo>
                  <a:pt x="634519" y="234716"/>
                </a:lnTo>
                <a:lnTo>
                  <a:pt x="512993" y="559950"/>
                </a:lnTo>
                <a:close/>
              </a:path>
            </a:pathLst>
          </a:custGeom>
          <a:ln w="8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2" name="object 7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30931" y="2620987"/>
            <a:ext cx="386567" cy="220304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1730930" y="2620987"/>
            <a:ext cx="386715" cy="220504"/>
          </a:xfrm>
          <a:custGeom>
            <a:avLst/>
            <a:gdLst/>
            <a:ahLst/>
            <a:cxnLst/>
            <a:rect l="l" t="t" r="r" b="b"/>
            <a:pathLst>
              <a:path w="515619" h="294005">
                <a:moveTo>
                  <a:pt x="0" y="55576"/>
                </a:moveTo>
                <a:lnTo>
                  <a:pt x="40062" y="85674"/>
                </a:lnTo>
                <a:lnTo>
                  <a:pt x="81704" y="114187"/>
                </a:lnTo>
                <a:lnTo>
                  <a:pt x="124848" y="141079"/>
                </a:lnTo>
                <a:lnTo>
                  <a:pt x="169421" y="166317"/>
                </a:lnTo>
                <a:lnTo>
                  <a:pt x="215348" y="189866"/>
                </a:lnTo>
                <a:lnTo>
                  <a:pt x="262552" y="211690"/>
                </a:lnTo>
                <a:lnTo>
                  <a:pt x="310961" y="231756"/>
                </a:lnTo>
                <a:lnTo>
                  <a:pt x="360497" y="250028"/>
                </a:lnTo>
                <a:lnTo>
                  <a:pt x="411087" y="266472"/>
                </a:lnTo>
                <a:lnTo>
                  <a:pt x="462656" y="281053"/>
                </a:lnTo>
                <a:lnTo>
                  <a:pt x="515127" y="293737"/>
                </a:lnTo>
                <a:lnTo>
                  <a:pt x="515424" y="234196"/>
                </a:lnTo>
                <a:lnTo>
                  <a:pt x="463067" y="221810"/>
                </a:lnTo>
                <a:lnTo>
                  <a:pt x="411589" y="207542"/>
                </a:lnTo>
                <a:lnTo>
                  <a:pt x="361063" y="191426"/>
                </a:lnTo>
                <a:lnTo>
                  <a:pt x="311563" y="173496"/>
                </a:lnTo>
                <a:lnTo>
                  <a:pt x="263163" y="153785"/>
                </a:lnTo>
                <a:lnTo>
                  <a:pt x="215937" y="132326"/>
                </a:lnTo>
                <a:lnTo>
                  <a:pt x="169959" y="109154"/>
                </a:lnTo>
                <a:lnTo>
                  <a:pt x="125303" y="84302"/>
                </a:lnTo>
                <a:lnTo>
                  <a:pt x="82041" y="57803"/>
                </a:lnTo>
                <a:lnTo>
                  <a:pt x="40250" y="29691"/>
                </a:lnTo>
                <a:lnTo>
                  <a:pt x="1" y="0"/>
                </a:lnTo>
                <a:lnTo>
                  <a:pt x="1" y="55576"/>
                </a:lnTo>
                <a:close/>
              </a:path>
            </a:pathLst>
          </a:custGeom>
          <a:ln w="8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4" name="object 74"/>
          <p:cNvSpPr/>
          <p:nvPr/>
        </p:nvSpPr>
        <p:spPr>
          <a:xfrm>
            <a:off x="2001155" y="2295000"/>
            <a:ext cx="340994" cy="366236"/>
          </a:xfrm>
          <a:custGeom>
            <a:avLst/>
            <a:gdLst/>
            <a:ahLst/>
            <a:cxnLst/>
            <a:rect l="l" t="t" r="r" b="b"/>
            <a:pathLst>
              <a:path w="454660" h="488314">
                <a:moveTo>
                  <a:pt x="106089" y="0"/>
                </a:moveTo>
                <a:lnTo>
                  <a:pt x="0" y="281028"/>
                </a:lnTo>
                <a:lnTo>
                  <a:pt x="454370" y="488242"/>
                </a:lnTo>
              </a:path>
            </a:pathLst>
          </a:custGeom>
          <a:ln w="9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5" name="object 75"/>
          <p:cNvSpPr/>
          <p:nvPr/>
        </p:nvSpPr>
        <p:spPr>
          <a:xfrm>
            <a:off x="2139265" y="2728162"/>
            <a:ext cx="166211" cy="102870"/>
          </a:xfrm>
          <a:custGeom>
            <a:avLst/>
            <a:gdLst/>
            <a:ahLst/>
            <a:cxnLst/>
            <a:rect l="l" t="t" r="r" b="b"/>
            <a:pathLst>
              <a:path w="221614" h="137160">
                <a:moveTo>
                  <a:pt x="221190" y="0"/>
                </a:moveTo>
                <a:lnTo>
                  <a:pt x="0" y="101617"/>
                </a:lnTo>
                <a:lnTo>
                  <a:pt x="0" y="136548"/>
                </a:lnTo>
              </a:path>
            </a:pathLst>
          </a:custGeom>
          <a:ln w="8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6" name="object 7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011662" y="2295001"/>
            <a:ext cx="408334" cy="366182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2011662" y="2295000"/>
            <a:ext cx="408623" cy="366236"/>
          </a:xfrm>
          <a:custGeom>
            <a:avLst/>
            <a:gdLst/>
            <a:ahLst/>
            <a:cxnLst/>
            <a:rect l="l" t="t" r="r" b="b"/>
            <a:pathLst>
              <a:path w="544830" h="488314">
                <a:moveTo>
                  <a:pt x="0" y="277857"/>
                </a:moveTo>
                <a:lnTo>
                  <a:pt x="102079" y="4761"/>
                </a:lnTo>
                <a:lnTo>
                  <a:pt x="92080" y="0"/>
                </a:lnTo>
                <a:lnTo>
                  <a:pt x="137611" y="20280"/>
                </a:lnTo>
                <a:lnTo>
                  <a:pt x="183089" y="40658"/>
                </a:lnTo>
                <a:lnTo>
                  <a:pt x="228499" y="61134"/>
                </a:lnTo>
                <a:lnTo>
                  <a:pt x="273840" y="81707"/>
                </a:lnTo>
                <a:lnTo>
                  <a:pt x="319113" y="102379"/>
                </a:lnTo>
                <a:lnTo>
                  <a:pt x="364317" y="123147"/>
                </a:lnTo>
                <a:lnTo>
                  <a:pt x="409453" y="144014"/>
                </a:lnTo>
                <a:lnTo>
                  <a:pt x="454519" y="164979"/>
                </a:lnTo>
                <a:lnTo>
                  <a:pt x="499517" y="186042"/>
                </a:lnTo>
                <a:lnTo>
                  <a:pt x="544445" y="207203"/>
                </a:lnTo>
                <a:lnTo>
                  <a:pt x="440360" y="488242"/>
                </a:lnTo>
                <a:lnTo>
                  <a:pt x="442366" y="480299"/>
                </a:lnTo>
                <a:lnTo>
                  <a:pt x="397797" y="460532"/>
                </a:lnTo>
                <a:lnTo>
                  <a:pt x="353300" y="440658"/>
                </a:lnTo>
                <a:lnTo>
                  <a:pt x="308876" y="420679"/>
                </a:lnTo>
                <a:lnTo>
                  <a:pt x="264526" y="400593"/>
                </a:lnTo>
                <a:lnTo>
                  <a:pt x="220251" y="380402"/>
                </a:lnTo>
                <a:lnTo>
                  <a:pt x="176049" y="360104"/>
                </a:lnTo>
                <a:lnTo>
                  <a:pt x="131923" y="339701"/>
                </a:lnTo>
                <a:lnTo>
                  <a:pt x="87872" y="319192"/>
                </a:lnTo>
                <a:lnTo>
                  <a:pt x="43898" y="298577"/>
                </a:lnTo>
                <a:lnTo>
                  <a:pt x="0" y="277857"/>
                </a:lnTo>
                <a:close/>
              </a:path>
            </a:pathLst>
          </a:custGeom>
          <a:ln w="9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8" name="object 78"/>
          <p:cNvSpPr/>
          <p:nvPr/>
        </p:nvSpPr>
        <p:spPr>
          <a:xfrm>
            <a:off x="1785286" y="2530733"/>
            <a:ext cx="526733" cy="241459"/>
          </a:xfrm>
          <a:custGeom>
            <a:avLst/>
            <a:gdLst/>
            <a:ahLst/>
            <a:cxnLst/>
            <a:rect l="l" t="t" r="r" b="b"/>
            <a:pathLst>
              <a:path w="702310" h="321944">
                <a:moveTo>
                  <a:pt x="459727" y="280266"/>
                </a:moveTo>
                <a:lnTo>
                  <a:pt x="416229" y="300184"/>
                </a:lnTo>
                <a:lnTo>
                  <a:pt x="462481" y="321368"/>
                </a:lnTo>
                <a:lnTo>
                  <a:pt x="505979" y="301450"/>
                </a:lnTo>
                <a:lnTo>
                  <a:pt x="459727" y="280266"/>
                </a:lnTo>
                <a:close/>
              </a:path>
              <a:path w="702310" h="321944">
                <a:moveTo>
                  <a:pt x="524974" y="250377"/>
                </a:moveTo>
                <a:lnTo>
                  <a:pt x="481476" y="270307"/>
                </a:lnTo>
                <a:lnTo>
                  <a:pt x="527728" y="291480"/>
                </a:lnTo>
                <a:lnTo>
                  <a:pt x="571226" y="271561"/>
                </a:lnTo>
                <a:lnTo>
                  <a:pt x="524974" y="250377"/>
                </a:lnTo>
                <a:close/>
              </a:path>
              <a:path w="702310" h="321944">
                <a:moveTo>
                  <a:pt x="390356" y="248495"/>
                </a:moveTo>
                <a:lnTo>
                  <a:pt x="346858" y="268413"/>
                </a:lnTo>
                <a:lnTo>
                  <a:pt x="393110" y="289598"/>
                </a:lnTo>
                <a:lnTo>
                  <a:pt x="436608" y="269679"/>
                </a:lnTo>
                <a:lnTo>
                  <a:pt x="390356" y="248495"/>
                </a:lnTo>
                <a:close/>
              </a:path>
              <a:path w="702310" h="321944">
                <a:moveTo>
                  <a:pt x="590235" y="220500"/>
                </a:moveTo>
                <a:lnTo>
                  <a:pt x="546737" y="240418"/>
                </a:lnTo>
                <a:lnTo>
                  <a:pt x="592975" y="261602"/>
                </a:lnTo>
                <a:lnTo>
                  <a:pt x="636473" y="241684"/>
                </a:lnTo>
                <a:lnTo>
                  <a:pt x="590235" y="220500"/>
                </a:lnTo>
                <a:close/>
              </a:path>
              <a:path w="702310" h="321944">
                <a:moveTo>
                  <a:pt x="455603" y="218607"/>
                </a:moveTo>
                <a:lnTo>
                  <a:pt x="412105" y="238536"/>
                </a:lnTo>
                <a:lnTo>
                  <a:pt x="458357" y="259709"/>
                </a:lnTo>
                <a:lnTo>
                  <a:pt x="501855" y="239791"/>
                </a:lnTo>
                <a:lnTo>
                  <a:pt x="455603" y="218607"/>
                </a:lnTo>
                <a:close/>
              </a:path>
              <a:path w="702310" h="321944">
                <a:moveTo>
                  <a:pt x="182243" y="153184"/>
                </a:moveTo>
                <a:lnTo>
                  <a:pt x="138745" y="173102"/>
                </a:lnTo>
                <a:lnTo>
                  <a:pt x="323739" y="257827"/>
                </a:lnTo>
                <a:lnTo>
                  <a:pt x="367237" y="237909"/>
                </a:lnTo>
                <a:lnTo>
                  <a:pt x="182243" y="153184"/>
                </a:lnTo>
                <a:close/>
              </a:path>
              <a:path w="702310" h="321944">
                <a:moveTo>
                  <a:pt x="655482" y="190612"/>
                </a:moveTo>
                <a:lnTo>
                  <a:pt x="611984" y="210541"/>
                </a:lnTo>
                <a:lnTo>
                  <a:pt x="658222" y="231714"/>
                </a:lnTo>
                <a:lnTo>
                  <a:pt x="701734" y="211796"/>
                </a:lnTo>
                <a:lnTo>
                  <a:pt x="655482" y="190612"/>
                </a:lnTo>
                <a:close/>
              </a:path>
              <a:path w="702310" h="321944">
                <a:moveTo>
                  <a:pt x="520864" y="188729"/>
                </a:moveTo>
                <a:lnTo>
                  <a:pt x="477352" y="208648"/>
                </a:lnTo>
                <a:lnTo>
                  <a:pt x="523604" y="229832"/>
                </a:lnTo>
                <a:lnTo>
                  <a:pt x="567102" y="209914"/>
                </a:lnTo>
                <a:lnTo>
                  <a:pt x="520864" y="188729"/>
                </a:lnTo>
                <a:close/>
              </a:path>
              <a:path w="702310" h="321944">
                <a:moveTo>
                  <a:pt x="386232" y="186836"/>
                </a:moveTo>
                <a:lnTo>
                  <a:pt x="342734" y="206766"/>
                </a:lnTo>
                <a:lnTo>
                  <a:pt x="388986" y="227939"/>
                </a:lnTo>
                <a:lnTo>
                  <a:pt x="432484" y="208020"/>
                </a:lnTo>
                <a:lnTo>
                  <a:pt x="386232" y="186836"/>
                </a:lnTo>
                <a:close/>
              </a:path>
              <a:path w="702310" h="321944">
                <a:moveTo>
                  <a:pt x="586111" y="158841"/>
                </a:moveTo>
                <a:lnTo>
                  <a:pt x="542613" y="178770"/>
                </a:lnTo>
                <a:lnTo>
                  <a:pt x="588851" y="199943"/>
                </a:lnTo>
                <a:lnTo>
                  <a:pt x="632363" y="180025"/>
                </a:lnTo>
                <a:lnTo>
                  <a:pt x="586111" y="158841"/>
                </a:lnTo>
                <a:close/>
              </a:path>
              <a:path w="702310" h="321944">
                <a:moveTo>
                  <a:pt x="451493" y="156959"/>
                </a:moveTo>
                <a:lnTo>
                  <a:pt x="407981" y="176877"/>
                </a:lnTo>
                <a:lnTo>
                  <a:pt x="454233" y="198061"/>
                </a:lnTo>
                <a:lnTo>
                  <a:pt x="497731" y="178143"/>
                </a:lnTo>
                <a:lnTo>
                  <a:pt x="451493" y="156959"/>
                </a:lnTo>
                <a:close/>
              </a:path>
              <a:path w="702310" h="321944">
                <a:moveTo>
                  <a:pt x="316861" y="155077"/>
                </a:moveTo>
                <a:lnTo>
                  <a:pt x="273363" y="174995"/>
                </a:lnTo>
                <a:lnTo>
                  <a:pt x="319615" y="196168"/>
                </a:lnTo>
                <a:lnTo>
                  <a:pt x="363113" y="176250"/>
                </a:lnTo>
                <a:lnTo>
                  <a:pt x="316861" y="155077"/>
                </a:lnTo>
                <a:close/>
              </a:path>
              <a:path w="702310" h="321944">
                <a:moveTo>
                  <a:pt x="516740" y="127070"/>
                </a:moveTo>
                <a:lnTo>
                  <a:pt x="473242" y="147000"/>
                </a:lnTo>
                <a:lnTo>
                  <a:pt x="519494" y="168173"/>
                </a:lnTo>
                <a:lnTo>
                  <a:pt x="562992" y="148255"/>
                </a:lnTo>
                <a:lnTo>
                  <a:pt x="516740" y="127070"/>
                </a:lnTo>
                <a:close/>
              </a:path>
              <a:path w="702310" h="321944">
                <a:moveTo>
                  <a:pt x="382122" y="125188"/>
                </a:moveTo>
                <a:lnTo>
                  <a:pt x="338610" y="145107"/>
                </a:lnTo>
                <a:lnTo>
                  <a:pt x="384862" y="166291"/>
                </a:lnTo>
                <a:lnTo>
                  <a:pt x="428360" y="146372"/>
                </a:lnTo>
                <a:lnTo>
                  <a:pt x="382122" y="125188"/>
                </a:lnTo>
                <a:close/>
              </a:path>
              <a:path w="702310" h="321944">
                <a:moveTo>
                  <a:pt x="247490" y="123306"/>
                </a:moveTo>
                <a:lnTo>
                  <a:pt x="203992" y="143225"/>
                </a:lnTo>
                <a:lnTo>
                  <a:pt x="250244" y="164409"/>
                </a:lnTo>
                <a:lnTo>
                  <a:pt x="293742" y="144479"/>
                </a:lnTo>
                <a:lnTo>
                  <a:pt x="247490" y="123306"/>
                </a:lnTo>
                <a:close/>
              </a:path>
              <a:path w="702310" h="321944">
                <a:moveTo>
                  <a:pt x="112873" y="121413"/>
                </a:moveTo>
                <a:lnTo>
                  <a:pt x="69375" y="141331"/>
                </a:lnTo>
                <a:lnTo>
                  <a:pt x="115612" y="162515"/>
                </a:lnTo>
                <a:lnTo>
                  <a:pt x="159125" y="142597"/>
                </a:lnTo>
                <a:lnTo>
                  <a:pt x="112873" y="121413"/>
                </a:lnTo>
                <a:close/>
              </a:path>
              <a:path w="702310" h="321944">
                <a:moveTo>
                  <a:pt x="447369" y="95300"/>
                </a:moveTo>
                <a:lnTo>
                  <a:pt x="403871" y="115229"/>
                </a:lnTo>
                <a:lnTo>
                  <a:pt x="450123" y="136402"/>
                </a:lnTo>
                <a:lnTo>
                  <a:pt x="493621" y="116484"/>
                </a:lnTo>
                <a:lnTo>
                  <a:pt x="447369" y="95300"/>
                </a:lnTo>
                <a:close/>
              </a:path>
              <a:path w="702310" h="321944">
                <a:moveTo>
                  <a:pt x="312737" y="93418"/>
                </a:moveTo>
                <a:lnTo>
                  <a:pt x="269239" y="113336"/>
                </a:lnTo>
                <a:lnTo>
                  <a:pt x="315491" y="134520"/>
                </a:lnTo>
                <a:lnTo>
                  <a:pt x="358989" y="114602"/>
                </a:lnTo>
                <a:lnTo>
                  <a:pt x="312737" y="93418"/>
                </a:lnTo>
                <a:close/>
              </a:path>
              <a:path w="702310" h="321944">
                <a:moveTo>
                  <a:pt x="178120" y="91536"/>
                </a:moveTo>
                <a:lnTo>
                  <a:pt x="134622" y="111454"/>
                </a:lnTo>
                <a:lnTo>
                  <a:pt x="180874" y="132638"/>
                </a:lnTo>
                <a:lnTo>
                  <a:pt x="224371" y="112709"/>
                </a:lnTo>
                <a:lnTo>
                  <a:pt x="178120" y="91536"/>
                </a:lnTo>
                <a:close/>
              </a:path>
              <a:path w="702310" h="321944">
                <a:moveTo>
                  <a:pt x="43502" y="89643"/>
                </a:moveTo>
                <a:lnTo>
                  <a:pt x="0" y="109561"/>
                </a:lnTo>
                <a:lnTo>
                  <a:pt x="46242" y="130745"/>
                </a:lnTo>
                <a:lnTo>
                  <a:pt x="89754" y="110827"/>
                </a:lnTo>
                <a:lnTo>
                  <a:pt x="43502" y="89643"/>
                </a:lnTo>
                <a:close/>
              </a:path>
              <a:path w="702310" h="321944">
                <a:moveTo>
                  <a:pt x="377999" y="63529"/>
                </a:moveTo>
                <a:lnTo>
                  <a:pt x="334501" y="83459"/>
                </a:lnTo>
                <a:lnTo>
                  <a:pt x="380752" y="104632"/>
                </a:lnTo>
                <a:lnTo>
                  <a:pt x="424236" y="84713"/>
                </a:lnTo>
                <a:lnTo>
                  <a:pt x="377999" y="63529"/>
                </a:lnTo>
                <a:close/>
              </a:path>
              <a:path w="702310" h="321944">
                <a:moveTo>
                  <a:pt x="243367" y="61647"/>
                </a:moveTo>
                <a:lnTo>
                  <a:pt x="199869" y="81566"/>
                </a:lnTo>
                <a:lnTo>
                  <a:pt x="246120" y="102750"/>
                </a:lnTo>
                <a:lnTo>
                  <a:pt x="289618" y="82831"/>
                </a:lnTo>
                <a:lnTo>
                  <a:pt x="243367" y="61647"/>
                </a:lnTo>
                <a:close/>
              </a:path>
              <a:path w="702310" h="321944">
                <a:moveTo>
                  <a:pt x="108749" y="59765"/>
                </a:moveTo>
                <a:lnTo>
                  <a:pt x="65251" y="79684"/>
                </a:lnTo>
                <a:lnTo>
                  <a:pt x="111503" y="100868"/>
                </a:lnTo>
                <a:lnTo>
                  <a:pt x="155001" y="80938"/>
                </a:lnTo>
                <a:lnTo>
                  <a:pt x="108749" y="59765"/>
                </a:lnTo>
                <a:close/>
              </a:path>
              <a:path w="702310" h="321944">
                <a:moveTo>
                  <a:pt x="308628" y="31770"/>
                </a:moveTo>
                <a:lnTo>
                  <a:pt x="265130" y="51688"/>
                </a:lnTo>
                <a:lnTo>
                  <a:pt x="311382" y="72872"/>
                </a:lnTo>
                <a:lnTo>
                  <a:pt x="354865" y="52943"/>
                </a:lnTo>
                <a:lnTo>
                  <a:pt x="308628" y="31770"/>
                </a:lnTo>
                <a:close/>
              </a:path>
              <a:path w="702310" h="321944">
                <a:moveTo>
                  <a:pt x="173996" y="29877"/>
                </a:moveTo>
                <a:lnTo>
                  <a:pt x="130498" y="49795"/>
                </a:lnTo>
                <a:lnTo>
                  <a:pt x="176750" y="70979"/>
                </a:lnTo>
                <a:lnTo>
                  <a:pt x="220248" y="51061"/>
                </a:lnTo>
                <a:lnTo>
                  <a:pt x="173996" y="29877"/>
                </a:lnTo>
                <a:close/>
              </a:path>
              <a:path w="702310" h="321944">
                <a:moveTo>
                  <a:pt x="239257" y="0"/>
                </a:moveTo>
                <a:lnTo>
                  <a:pt x="195745" y="19918"/>
                </a:lnTo>
                <a:lnTo>
                  <a:pt x="242011" y="41102"/>
                </a:lnTo>
                <a:lnTo>
                  <a:pt x="285495" y="21172"/>
                </a:lnTo>
                <a:lnTo>
                  <a:pt x="239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9" name="object 79"/>
          <p:cNvSpPr/>
          <p:nvPr/>
        </p:nvSpPr>
        <p:spPr>
          <a:xfrm>
            <a:off x="1785286" y="2545672"/>
            <a:ext cx="526733" cy="232410"/>
          </a:xfrm>
          <a:custGeom>
            <a:avLst/>
            <a:gdLst/>
            <a:ahLst/>
            <a:cxnLst/>
            <a:rect l="l" t="t" r="r" b="b"/>
            <a:pathLst>
              <a:path w="702310" h="309880">
                <a:moveTo>
                  <a:pt x="195745" y="0"/>
                </a:moveTo>
                <a:lnTo>
                  <a:pt x="195745" y="7942"/>
                </a:lnTo>
                <a:lnTo>
                  <a:pt x="241997" y="29115"/>
                </a:lnTo>
                <a:lnTo>
                  <a:pt x="242011" y="21184"/>
                </a:lnTo>
                <a:lnTo>
                  <a:pt x="195745" y="0"/>
                </a:lnTo>
                <a:close/>
              </a:path>
              <a:path w="702310" h="309880">
                <a:moveTo>
                  <a:pt x="285495" y="1254"/>
                </a:moveTo>
                <a:lnTo>
                  <a:pt x="242011" y="21184"/>
                </a:lnTo>
                <a:lnTo>
                  <a:pt x="241997" y="29115"/>
                </a:lnTo>
                <a:lnTo>
                  <a:pt x="285495" y="9197"/>
                </a:lnTo>
                <a:lnTo>
                  <a:pt x="285495" y="1254"/>
                </a:lnTo>
                <a:close/>
              </a:path>
              <a:path w="702310" h="309880">
                <a:moveTo>
                  <a:pt x="265130" y="31770"/>
                </a:moveTo>
                <a:lnTo>
                  <a:pt x="265130" y="39713"/>
                </a:lnTo>
                <a:lnTo>
                  <a:pt x="311367" y="60886"/>
                </a:lnTo>
                <a:lnTo>
                  <a:pt x="311382" y="52954"/>
                </a:lnTo>
                <a:lnTo>
                  <a:pt x="265130" y="31770"/>
                </a:lnTo>
                <a:close/>
              </a:path>
              <a:path w="702310" h="309880">
                <a:moveTo>
                  <a:pt x="354865" y="33025"/>
                </a:moveTo>
                <a:lnTo>
                  <a:pt x="311382" y="52954"/>
                </a:lnTo>
                <a:lnTo>
                  <a:pt x="311367" y="60886"/>
                </a:lnTo>
                <a:lnTo>
                  <a:pt x="354865" y="40967"/>
                </a:lnTo>
                <a:lnTo>
                  <a:pt x="354865" y="33025"/>
                </a:lnTo>
                <a:close/>
              </a:path>
              <a:path w="702310" h="309880">
                <a:moveTo>
                  <a:pt x="334501" y="63541"/>
                </a:moveTo>
                <a:lnTo>
                  <a:pt x="334501" y="71483"/>
                </a:lnTo>
                <a:lnTo>
                  <a:pt x="380752" y="92656"/>
                </a:lnTo>
                <a:lnTo>
                  <a:pt x="380752" y="84713"/>
                </a:lnTo>
                <a:lnTo>
                  <a:pt x="334501" y="63541"/>
                </a:lnTo>
                <a:close/>
              </a:path>
              <a:path w="702310" h="309880">
                <a:moveTo>
                  <a:pt x="424236" y="64795"/>
                </a:moveTo>
                <a:lnTo>
                  <a:pt x="380752" y="84713"/>
                </a:lnTo>
                <a:lnTo>
                  <a:pt x="380752" y="92656"/>
                </a:lnTo>
                <a:lnTo>
                  <a:pt x="424236" y="72738"/>
                </a:lnTo>
                <a:lnTo>
                  <a:pt x="424236" y="64795"/>
                </a:lnTo>
                <a:close/>
              </a:path>
              <a:path w="702310" h="309880">
                <a:moveTo>
                  <a:pt x="403871" y="95311"/>
                </a:moveTo>
                <a:lnTo>
                  <a:pt x="403871" y="103243"/>
                </a:lnTo>
                <a:lnTo>
                  <a:pt x="450109" y="124420"/>
                </a:lnTo>
                <a:lnTo>
                  <a:pt x="450123" y="116484"/>
                </a:lnTo>
                <a:lnTo>
                  <a:pt x="403871" y="95311"/>
                </a:lnTo>
                <a:close/>
              </a:path>
              <a:path w="702310" h="309880">
                <a:moveTo>
                  <a:pt x="493621" y="96566"/>
                </a:moveTo>
                <a:lnTo>
                  <a:pt x="450123" y="116484"/>
                </a:lnTo>
                <a:lnTo>
                  <a:pt x="450123" y="124420"/>
                </a:lnTo>
                <a:lnTo>
                  <a:pt x="493621" y="104508"/>
                </a:lnTo>
                <a:lnTo>
                  <a:pt x="493621" y="96566"/>
                </a:lnTo>
                <a:close/>
              </a:path>
              <a:path w="702310" h="309880">
                <a:moveTo>
                  <a:pt x="473242" y="127082"/>
                </a:moveTo>
                <a:lnTo>
                  <a:pt x="473242" y="135013"/>
                </a:lnTo>
                <a:lnTo>
                  <a:pt x="519480" y="156197"/>
                </a:lnTo>
                <a:lnTo>
                  <a:pt x="519494" y="148255"/>
                </a:lnTo>
                <a:lnTo>
                  <a:pt x="473242" y="127082"/>
                </a:lnTo>
                <a:close/>
              </a:path>
              <a:path w="702310" h="309880">
                <a:moveTo>
                  <a:pt x="562992" y="128336"/>
                </a:moveTo>
                <a:lnTo>
                  <a:pt x="519494" y="148255"/>
                </a:lnTo>
                <a:lnTo>
                  <a:pt x="519480" y="156197"/>
                </a:lnTo>
                <a:lnTo>
                  <a:pt x="562992" y="136279"/>
                </a:lnTo>
                <a:lnTo>
                  <a:pt x="562992" y="128336"/>
                </a:lnTo>
                <a:close/>
              </a:path>
              <a:path w="702310" h="309880">
                <a:moveTo>
                  <a:pt x="542613" y="158852"/>
                </a:moveTo>
                <a:lnTo>
                  <a:pt x="542613" y="166784"/>
                </a:lnTo>
                <a:lnTo>
                  <a:pt x="588851" y="187968"/>
                </a:lnTo>
                <a:lnTo>
                  <a:pt x="588851" y="180025"/>
                </a:lnTo>
                <a:lnTo>
                  <a:pt x="542613" y="158852"/>
                </a:lnTo>
                <a:close/>
              </a:path>
              <a:path w="702310" h="309880">
                <a:moveTo>
                  <a:pt x="632363" y="160107"/>
                </a:moveTo>
                <a:lnTo>
                  <a:pt x="588851" y="180025"/>
                </a:lnTo>
                <a:lnTo>
                  <a:pt x="588851" y="187968"/>
                </a:lnTo>
                <a:lnTo>
                  <a:pt x="632363" y="168050"/>
                </a:lnTo>
                <a:lnTo>
                  <a:pt x="632363" y="160107"/>
                </a:lnTo>
                <a:close/>
              </a:path>
              <a:path w="702310" h="309880">
                <a:moveTo>
                  <a:pt x="701734" y="191877"/>
                </a:moveTo>
                <a:lnTo>
                  <a:pt x="658222" y="211796"/>
                </a:lnTo>
                <a:lnTo>
                  <a:pt x="658236" y="219732"/>
                </a:lnTo>
                <a:lnTo>
                  <a:pt x="701734" y="199820"/>
                </a:lnTo>
                <a:lnTo>
                  <a:pt x="701734" y="191877"/>
                </a:lnTo>
                <a:close/>
              </a:path>
              <a:path w="702310" h="309880">
                <a:moveTo>
                  <a:pt x="611984" y="190623"/>
                </a:moveTo>
                <a:lnTo>
                  <a:pt x="611984" y="198554"/>
                </a:lnTo>
                <a:lnTo>
                  <a:pt x="658222" y="219732"/>
                </a:lnTo>
                <a:lnTo>
                  <a:pt x="658222" y="211796"/>
                </a:lnTo>
                <a:lnTo>
                  <a:pt x="611984" y="190623"/>
                </a:lnTo>
                <a:close/>
              </a:path>
              <a:path w="702310" h="309880">
                <a:moveTo>
                  <a:pt x="130498" y="29877"/>
                </a:moveTo>
                <a:lnTo>
                  <a:pt x="130498" y="37819"/>
                </a:lnTo>
                <a:lnTo>
                  <a:pt x="176750" y="59004"/>
                </a:lnTo>
                <a:lnTo>
                  <a:pt x="176750" y="51061"/>
                </a:lnTo>
                <a:lnTo>
                  <a:pt x="130498" y="29877"/>
                </a:lnTo>
                <a:close/>
              </a:path>
              <a:path w="702310" h="309880">
                <a:moveTo>
                  <a:pt x="220248" y="31143"/>
                </a:moveTo>
                <a:lnTo>
                  <a:pt x="176750" y="51061"/>
                </a:lnTo>
                <a:lnTo>
                  <a:pt x="176750" y="59004"/>
                </a:lnTo>
                <a:lnTo>
                  <a:pt x="220248" y="39074"/>
                </a:lnTo>
                <a:lnTo>
                  <a:pt x="220248" y="31143"/>
                </a:lnTo>
                <a:close/>
              </a:path>
              <a:path w="702310" h="309880">
                <a:moveTo>
                  <a:pt x="199869" y="61647"/>
                </a:moveTo>
                <a:lnTo>
                  <a:pt x="199869" y="69590"/>
                </a:lnTo>
                <a:lnTo>
                  <a:pt x="246120" y="90774"/>
                </a:lnTo>
                <a:lnTo>
                  <a:pt x="246120" y="82831"/>
                </a:lnTo>
                <a:lnTo>
                  <a:pt x="199869" y="61647"/>
                </a:lnTo>
                <a:close/>
              </a:path>
              <a:path w="702310" h="309880">
                <a:moveTo>
                  <a:pt x="289618" y="62913"/>
                </a:moveTo>
                <a:lnTo>
                  <a:pt x="246120" y="82831"/>
                </a:lnTo>
                <a:lnTo>
                  <a:pt x="246120" y="90774"/>
                </a:lnTo>
                <a:lnTo>
                  <a:pt x="289618" y="70845"/>
                </a:lnTo>
                <a:lnTo>
                  <a:pt x="289618" y="62913"/>
                </a:lnTo>
                <a:close/>
              </a:path>
              <a:path w="702310" h="309880">
                <a:moveTo>
                  <a:pt x="269239" y="93418"/>
                </a:moveTo>
                <a:lnTo>
                  <a:pt x="269239" y="101361"/>
                </a:lnTo>
                <a:lnTo>
                  <a:pt x="315491" y="122545"/>
                </a:lnTo>
                <a:lnTo>
                  <a:pt x="315491" y="114602"/>
                </a:lnTo>
                <a:lnTo>
                  <a:pt x="269239" y="93418"/>
                </a:lnTo>
                <a:close/>
              </a:path>
              <a:path w="702310" h="309880">
                <a:moveTo>
                  <a:pt x="358989" y="94684"/>
                </a:moveTo>
                <a:lnTo>
                  <a:pt x="315491" y="114602"/>
                </a:lnTo>
                <a:lnTo>
                  <a:pt x="315491" y="122545"/>
                </a:lnTo>
                <a:lnTo>
                  <a:pt x="358989" y="102615"/>
                </a:lnTo>
                <a:lnTo>
                  <a:pt x="358989" y="94684"/>
                </a:lnTo>
                <a:close/>
              </a:path>
              <a:path w="702310" h="309880">
                <a:moveTo>
                  <a:pt x="338610" y="125188"/>
                </a:moveTo>
                <a:lnTo>
                  <a:pt x="338610" y="133131"/>
                </a:lnTo>
                <a:lnTo>
                  <a:pt x="384862" y="154315"/>
                </a:lnTo>
                <a:lnTo>
                  <a:pt x="384862" y="146372"/>
                </a:lnTo>
                <a:lnTo>
                  <a:pt x="338610" y="125188"/>
                </a:lnTo>
                <a:close/>
              </a:path>
              <a:path w="702310" h="309880">
                <a:moveTo>
                  <a:pt x="428360" y="126454"/>
                </a:moveTo>
                <a:lnTo>
                  <a:pt x="384862" y="146372"/>
                </a:lnTo>
                <a:lnTo>
                  <a:pt x="384862" y="154315"/>
                </a:lnTo>
                <a:lnTo>
                  <a:pt x="428360" y="134386"/>
                </a:lnTo>
                <a:lnTo>
                  <a:pt x="428360" y="126454"/>
                </a:lnTo>
                <a:close/>
              </a:path>
              <a:path w="702310" h="309880">
                <a:moveTo>
                  <a:pt x="407981" y="156959"/>
                </a:moveTo>
                <a:lnTo>
                  <a:pt x="407981" y="164902"/>
                </a:lnTo>
                <a:lnTo>
                  <a:pt x="454233" y="186086"/>
                </a:lnTo>
                <a:lnTo>
                  <a:pt x="454233" y="178143"/>
                </a:lnTo>
                <a:lnTo>
                  <a:pt x="407981" y="156959"/>
                </a:lnTo>
                <a:close/>
              </a:path>
              <a:path w="702310" h="309880">
                <a:moveTo>
                  <a:pt x="497731" y="158225"/>
                </a:moveTo>
                <a:lnTo>
                  <a:pt x="454233" y="178143"/>
                </a:lnTo>
                <a:lnTo>
                  <a:pt x="454233" y="186086"/>
                </a:lnTo>
                <a:lnTo>
                  <a:pt x="497731" y="166156"/>
                </a:lnTo>
                <a:lnTo>
                  <a:pt x="497731" y="158225"/>
                </a:lnTo>
                <a:close/>
              </a:path>
              <a:path w="702310" h="309880">
                <a:moveTo>
                  <a:pt x="477352" y="188729"/>
                </a:moveTo>
                <a:lnTo>
                  <a:pt x="477352" y="196672"/>
                </a:lnTo>
                <a:lnTo>
                  <a:pt x="523604" y="217856"/>
                </a:lnTo>
                <a:lnTo>
                  <a:pt x="523604" y="209914"/>
                </a:lnTo>
                <a:lnTo>
                  <a:pt x="477352" y="188729"/>
                </a:lnTo>
                <a:close/>
              </a:path>
              <a:path w="702310" h="309880">
                <a:moveTo>
                  <a:pt x="567102" y="189995"/>
                </a:moveTo>
                <a:lnTo>
                  <a:pt x="523604" y="209914"/>
                </a:lnTo>
                <a:lnTo>
                  <a:pt x="523604" y="217856"/>
                </a:lnTo>
                <a:lnTo>
                  <a:pt x="567102" y="197927"/>
                </a:lnTo>
                <a:lnTo>
                  <a:pt x="567102" y="189995"/>
                </a:lnTo>
                <a:close/>
              </a:path>
              <a:path w="702310" h="309880">
                <a:moveTo>
                  <a:pt x="546737" y="220500"/>
                </a:moveTo>
                <a:lnTo>
                  <a:pt x="546737" y="228443"/>
                </a:lnTo>
                <a:lnTo>
                  <a:pt x="592975" y="249627"/>
                </a:lnTo>
                <a:lnTo>
                  <a:pt x="592975" y="241684"/>
                </a:lnTo>
                <a:lnTo>
                  <a:pt x="546737" y="220500"/>
                </a:lnTo>
                <a:close/>
              </a:path>
              <a:path w="702310" h="309880">
                <a:moveTo>
                  <a:pt x="636473" y="221766"/>
                </a:moveTo>
                <a:lnTo>
                  <a:pt x="592975" y="241684"/>
                </a:lnTo>
                <a:lnTo>
                  <a:pt x="592975" y="249627"/>
                </a:lnTo>
                <a:lnTo>
                  <a:pt x="636487" y="229697"/>
                </a:lnTo>
                <a:lnTo>
                  <a:pt x="636473" y="221766"/>
                </a:lnTo>
                <a:close/>
              </a:path>
              <a:path w="702310" h="309880">
                <a:moveTo>
                  <a:pt x="65251" y="59765"/>
                </a:moveTo>
                <a:lnTo>
                  <a:pt x="65251" y="67708"/>
                </a:lnTo>
                <a:lnTo>
                  <a:pt x="111503" y="88881"/>
                </a:lnTo>
                <a:lnTo>
                  <a:pt x="111503" y="80949"/>
                </a:lnTo>
                <a:lnTo>
                  <a:pt x="65251" y="59765"/>
                </a:lnTo>
                <a:close/>
              </a:path>
              <a:path w="702310" h="309880">
                <a:moveTo>
                  <a:pt x="155001" y="61020"/>
                </a:moveTo>
                <a:lnTo>
                  <a:pt x="111503" y="80949"/>
                </a:lnTo>
                <a:lnTo>
                  <a:pt x="111503" y="88881"/>
                </a:lnTo>
                <a:lnTo>
                  <a:pt x="155001" y="68963"/>
                </a:lnTo>
                <a:lnTo>
                  <a:pt x="155001" y="61020"/>
                </a:lnTo>
                <a:close/>
              </a:path>
              <a:path w="702310" h="309880">
                <a:moveTo>
                  <a:pt x="134622" y="91536"/>
                </a:moveTo>
                <a:lnTo>
                  <a:pt x="134622" y="99478"/>
                </a:lnTo>
                <a:lnTo>
                  <a:pt x="180874" y="120651"/>
                </a:lnTo>
                <a:lnTo>
                  <a:pt x="180874" y="112720"/>
                </a:lnTo>
                <a:lnTo>
                  <a:pt x="134622" y="91536"/>
                </a:lnTo>
                <a:close/>
              </a:path>
              <a:path w="702310" h="309880">
                <a:moveTo>
                  <a:pt x="224371" y="92791"/>
                </a:moveTo>
                <a:lnTo>
                  <a:pt x="180874" y="112720"/>
                </a:lnTo>
                <a:lnTo>
                  <a:pt x="180874" y="120651"/>
                </a:lnTo>
                <a:lnTo>
                  <a:pt x="224371" y="100733"/>
                </a:lnTo>
                <a:lnTo>
                  <a:pt x="224371" y="92791"/>
                </a:lnTo>
                <a:close/>
              </a:path>
              <a:path w="702310" h="309880">
                <a:moveTo>
                  <a:pt x="203992" y="123306"/>
                </a:moveTo>
                <a:lnTo>
                  <a:pt x="203992" y="131249"/>
                </a:lnTo>
                <a:lnTo>
                  <a:pt x="250244" y="152422"/>
                </a:lnTo>
                <a:lnTo>
                  <a:pt x="250244" y="144490"/>
                </a:lnTo>
                <a:lnTo>
                  <a:pt x="203992" y="123306"/>
                </a:lnTo>
                <a:close/>
              </a:path>
              <a:path w="702310" h="309880">
                <a:moveTo>
                  <a:pt x="293742" y="124561"/>
                </a:moveTo>
                <a:lnTo>
                  <a:pt x="250244" y="144490"/>
                </a:lnTo>
                <a:lnTo>
                  <a:pt x="250244" y="152422"/>
                </a:lnTo>
                <a:lnTo>
                  <a:pt x="293742" y="132504"/>
                </a:lnTo>
                <a:lnTo>
                  <a:pt x="293742" y="124561"/>
                </a:lnTo>
                <a:close/>
              </a:path>
              <a:path w="702310" h="309880">
                <a:moveTo>
                  <a:pt x="412105" y="218618"/>
                </a:moveTo>
                <a:lnTo>
                  <a:pt x="412105" y="226549"/>
                </a:lnTo>
                <a:lnTo>
                  <a:pt x="458357" y="247734"/>
                </a:lnTo>
                <a:lnTo>
                  <a:pt x="458357" y="239791"/>
                </a:lnTo>
                <a:lnTo>
                  <a:pt x="412105" y="218618"/>
                </a:lnTo>
                <a:close/>
              </a:path>
              <a:path w="702310" h="309880">
                <a:moveTo>
                  <a:pt x="501855" y="219873"/>
                </a:moveTo>
                <a:lnTo>
                  <a:pt x="458357" y="239791"/>
                </a:lnTo>
                <a:lnTo>
                  <a:pt x="458357" y="247734"/>
                </a:lnTo>
                <a:lnTo>
                  <a:pt x="501855" y="227815"/>
                </a:lnTo>
                <a:lnTo>
                  <a:pt x="501855" y="219873"/>
                </a:lnTo>
                <a:close/>
              </a:path>
              <a:path w="702310" h="309880">
                <a:moveTo>
                  <a:pt x="138745" y="153184"/>
                </a:moveTo>
                <a:lnTo>
                  <a:pt x="138745" y="161126"/>
                </a:lnTo>
                <a:lnTo>
                  <a:pt x="323739" y="245851"/>
                </a:lnTo>
                <a:lnTo>
                  <a:pt x="323739" y="237909"/>
                </a:lnTo>
                <a:lnTo>
                  <a:pt x="138745" y="153184"/>
                </a:lnTo>
                <a:close/>
              </a:path>
              <a:path w="702310" h="309880">
                <a:moveTo>
                  <a:pt x="367237" y="217991"/>
                </a:moveTo>
                <a:lnTo>
                  <a:pt x="323739" y="237909"/>
                </a:lnTo>
                <a:lnTo>
                  <a:pt x="323739" y="245851"/>
                </a:lnTo>
                <a:lnTo>
                  <a:pt x="367237" y="225922"/>
                </a:lnTo>
                <a:lnTo>
                  <a:pt x="367237" y="217991"/>
                </a:lnTo>
                <a:close/>
              </a:path>
              <a:path w="702310" h="309880">
                <a:moveTo>
                  <a:pt x="342734" y="186847"/>
                </a:moveTo>
                <a:lnTo>
                  <a:pt x="342734" y="194779"/>
                </a:lnTo>
                <a:lnTo>
                  <a:pt x="388986" y="215963"/>
                </a:lnTo>
                <a:lnTo>
                  <a:pt x="388986" y="208020"/>
                </a:lnTo>
                <a:lnTo>
                  <a:pt x="342734" y="186847"/>
                </a:lnTo>
                <a:close/>
              </a:path>
              <a:path w="702310" h="309880">
                <a:moveTo>
                  <a:pt x="432484" y="188102"/>
                </a:moveTo>
                <a:lnTo>
                  <a:pt x="388986" y="208020"/>
                </a:lnTo>
                <a:lnTo>
                  <a:pt x="388986" y="215963"/>
                </a:lnTo>
                <a:lnTo>
                  <a:pt x="432484" y="196045"/>
                </a:lnTo>
                <a:lnTo>
                  <a:pt x="432484" y="188102"/>
                </a:lnTo>
                <a:close/>
              </a:path>
              <a:path w="702310" h="309880">
                <a:moveTo>
                  <a:pt x="273363" y="155077"/>
                </a:moveTo>
                <a:lnTo>
                  <a:pt x="273363" y="163020"/>
                </a:lnTo>
                <a:lnTo>
                  <a:pt x="319615" y="184192"/>
                </a:lnTo>
                <a:lnTo>
                  <a:pt x="319615" y="176250"/>
                </a:lnTo>
                <a:lnTo>
                  <a:pt x="273363" y="155077"/>
                </a:lnTo>
                <a:close/>
              </a:path>
              <a:path w="702310" h="309880">
                <a:moveTo>
                  <a:pt x="363113" y="156332"/>
                </a:moveTo>
                <a:lnTo>
                  <a:pt x="319615" y="176250"/>
                </a:lnTo>
                <a:lnTo>
                  <a:pt x="319615" y="184192"/>
                </a:lnTo>
                <a:lnTo>
                  <a:pt x="363113" y="164274"/>
                </a:lnTo>
                <a:lnTo>
                  <a:pt x="363113" y="156332"/>
                </a:lnTo>
                <a:close/>
              </a:path>
              <a:path w="702310" h="309880">
                <a:moveTo>
                  <a:pt x="481476" y="250389"/>
                </a:moveTo>
                <a:lnTo>
                  <a:pt x="481476" y="258320"/>
                </a:lnTo>
                <a:lnTo>
                  <a:pt x="527728" y="279504"/>
                </a:lnTo>
                <a:lnTo>
                  <a:pt x="527728" y="271561"/>
                </a:lnTo>
                <a:lnTo>
                  <a:pt x="481476" y="250389"/>
                </a:lnTo>
                <a:close/>
              </a:path>
              <a:path w="702310" h="309880">
                <a:moveTo>
                  <a:pt x="571226" y="251643"/>
                </a:moveTo>
                <a:lnTo>
                  <a:pt x="527728" y="271561"/>
                </a:lnTo>
                <a:lnTo>
                  <a:pt x="527728" y="279504"/>
                </a:lnTo>
                <a:lnTo>
                  <a:pt x="571226" y="259586"/>
                </a:lnTo>
                <a:lnTo>
                  <a:pt x="571226" y="251643"/>
                </a:lnTo>
                <a:close/>
              </a:path>
              <a:path w="702310" h="309880">
                <a:moveTo>
                  <a:pt x="0" y="89643"/>
                </a:moveTo>
                <a:lnTo>
                  <a:pt x="0" y="97585"/>
                </a:lnTo>
                <a:lnTo>
                  <a:pt x="46242" y="118769"/>
                </a:lnTo>
                <a:lnTo>
                  <a:pt x="46242" y="110827"/>
                </a:lnTo>
                <a:lnTo>
                  <a:pt x="0" y="89643"/>
                </a:lnTo>
                <a:close/>
              </a:path>
              <a:path w="702310" h="309880">
                <a:moveTo>
                  <a:pt x="89754" y="90908"/>
                </a:moveTo>
                <a:lnTo>
                  <a:pt x="46242" y="110827"/>
                </a:lnTo>
                <a:lnTo>
                  <a:pt x="46242" y="118769"/>
                </a:lnTo>
                <a:lnTo>
                  <a:pt x="89754" y="98840"/>
                </a:lnTo>
                <a:lnTo>
                  <a:pt x="89754" y="90908"/>
                </a:lnTo>
                <a:close/>
              </a:path>
              <a:path w="702310" h="309880">
                <a:moveTo>
                  <a:pt x="69375" y="121413"/>
                </a:moveTo>
                <a:lnTo>
                  <a:pt x="69375" y="129356"/>
                </a:lnTo>
                <a:lnTo>
                  <a:pt x="115612" y="150540"/>
                </a:lnTo>
                <a:lnTo>
                  <a:pt x="115612" y="142597"/>
                </a:lnTo>
                <a:lnTo>
                  <a:pt x="69375" y="121413"/>
                </a:lnTo>
                <a:close/>
              </a:path>
              <a:path w="702310" h="309880">
                <a:moveTo>
                  <a:pt x="159125" y="122679"/>
                </a:moveTo>
                <a:lnTo>
                  <a:pt x="115612" y="142597"/>
                </a:lnTo>
                <a:lnTo>
                  <a:pt x="115612" y="150540"/>
                </a:lnTo>
                <a:lnTo>
                  <a:pt x="159125" y="130610"/>
                </a:lnTo>
                <a:lnTo>
                  <a:pt x="159125" y="122679"/>
                </a:lnTo>
                <a:close/>
              </a:path>
              <a:path w="702310" h="309880">
                <a:moveTo>
                  <a:pt x="346858" y="248495"/>
                </a:moveTo>
                <a:lnTo>
                  <a:pt x="346858" y="256438"/>
                </a:lnTo>
                <a:lnTo>
                  <a:pt x="393110" y="277622"/>
                </a:lnTo>
                <a:lnTo>
                  <a:pt x="393110" y="269679"/>
                </a:lnTo>
                <a:lnTo>
                  <a:pt x="346858" y="248495"/>
                </a:lnTo>
                <a:close/>
              </a:path>
              <a:path w="702310" h="309880">
                <a:moveTo>
                  <a:pt x="436608" y="249761"/>
                </a:moveTo>
                <a:lnTo>
                  <a:pt x="393110" y="269679"/>
                </a:lnTo>
                <a:lnTo>
                  <a:pt x="393110" y="277622"/>
                </a:lnTo>
                <a:lnTo>
                  <a:pt x="436608" y="257693"/>
                </a:lnTo>
                <a:lnTo>
                  <a:pt x="436608" y="249761"/>
                </a:lnTo>
                <a:close/>
              </a:path>
              <a:path w="702310" h="309880">
                <a:moveTo>
                  <a:pt x="416229" y="280266"/>
                </a:moveTo>
                <a:lnTo>
                  <a:pt x="416229" y="288208"/>
                </a:lnTo>
                <a:lnTo>
                  <a:pt x="462481" y="309393"/>
                </a:lnTo>
                <a:lnTo>
                  <a:pt x="462481" y="301450"/>
                </a:lnTo>
                <a:lnTo>
                  <a:pt x="416229" y="280266"/>
                </a:lnTo>
                <a:close/>
              </a:path>
              <a:path w="702310" h="309880">
                <a:moveTo>
                  <a:pt x="505979" y="281532"/>
                </a:moveTo>
                <a:lnTo>
                  <a:pt x="462481" y="301450"/>
                </a:lnTo>
                <a:lnTo>
                  <a:pt x="462481" y="309393"/>
                </a:lnTo>
                <a:lnTo>
                  <a:pt x="505979" y="289463"/>
                </a:lnTo>
                <a:lnTo>
                  <a:pt x="505979" y="2815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0" name="object 80"/>
          <p:cNvSpPr/>
          <p:nvPr/>
        </p:nvSpPr>
        <p:spPr>
          <a:xfrm>
            <a:off x="1730931" y="2266324"/>
            <a:ext cx="751046" cy="575310"/>
          </a:xfrm>
          <a:custGeom>
            <a:avLst/>
            <a:gdLst/>
            <a:ahLst/>
            <a:cxnLst/>
            <a:rect l="l" t="t" r="r" b="b"/>
            <a:pathLst>
              <a:path w="1001395" h="767080">
                <a:moveTo>
                  <a:pt x="515126" y="766622"/>
                </a:moveTo>
                <a:lnTo>
                  <a:pt x="860709" y="607841"/>
                </a:lnTo>
                <a:lnTo>
                  <a:pt x="1000821" y="234716"/>
                </a:lnTo>
                <a:lnTo>
                  <a:pt x="487827" y="0"/>
                </a:lnTo>
                <a:lnTo>
                  <a:pt x="443792" y="0"/>
                </a:lnTo>
                <a:lnTo>
                  <a:pt x="322266" y="325222"/>
                </a:lnTo>
                <a:lnTo>
                  <a:pt x="0" y="472883"/>
                </a:lnTo>
                <a:lnTo>
                  <a:pt x="0" y="528459"/>
                </a:lnTo>
                <a:lnTo>
                  <a:pt x="40191" y="558414"/>
                </a:lnTo>
                <a:lnTo>
                  <a:pt x="81926" y="586808"/>
                </a:lnTo>
                <a:lnTo>
                  <a:pt x="125135" y="613609"/>
                </a:lnTo>
                <a:lnTo>
                  <a:pt x="169743" y="638782"/>
                </a:lnTo>
                <a:lnTo>
                  <a:pt x="215679" y="662295"/>
                </a:lnTo>
                <a:lnTo>
                  <a:pt x="262870" y="684114"/>
                </a:lnTo>
                <a:lnTo>
                  <a:pt x="311244" y="704204"/>
                </a:lnTo>
                <a:lnTo>
                  <a:pt x="360730" y="722534"/>
                </a:lnTo>
                <a:lnTo>
                  <a:pt x="411253" y="739069"/>
                </a:lnTo>
                <a:lnTo>
                  <a:pt x="462743" y="753776"/>
                </a:lnTo>
                <a:lnTo>
                  <a:pt x="515126" y="766621"/>
                </a:lnTo>
              </a:path>
            </a:pathLst>
          </a:custGeom>
          <a:ln w="18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1" name="object 81"/>
          <p:cNvSpPr/>
          <p:nvPr/>
        </p:nvSpPr>
        <p:spPr>
          <a:xfrm>
            <a:off x="2108645" y="2718436"/>
            <a:ext cx="1704005" cy="414310"/>
          </a:xfrm>
          <a:custGeom>
            <a:avLst/>
            <a:gdLst/>
            <a:ahLst/>
            <a:cxnLst/>
            <a:rect l="l" t="t" r="r" b="b"/>
            <a:pathLst>
              <a:path w="2361565" h="657225">
                <a:moveTo>
                  <a:pt x="2149475" y="576961"/>
                </a:moveTo>
                <a:lnTo>
                  <a:pt x="2055241" y="496824"/>
                </a:lnTo>
                <a:lnTo>
                  <a:pt x="2049272" y="491617"/>
                </a:lnTo>
                <a:lnTo>
                  <a:pt x="2040255" y="492379"/>
                </a:lnTo>
                <a:lnTo>
                  <a:pt x="2029968" y="504444"/>
                </a:lnTo>
                <a:lnTo>
                  <a:pt x="2030730" y="513461"/>
                </a:lnTo>
                <a:lnTo>
                  <a:pt x="2072017" y="548589"/>
                </a:lnTo>
                <a:lnTo>
                  <a:pt x="5080" y="178181"/>
                </a:lnTo>
                <a:lnTo>
                  <a:pt x="0" y="206375"/>
                </a:lnTo>
                <a:lnTo>
                  <a:pt x="2066950" y="576783"/>
                </a:lnTo>
                <a:lnTo>
                  <a:pt x="2023491" y="592709"/>
                </a:lnTo>
                <a:lnTo>
                  <a:pt x="2015998" y="595376"/>
                </a:lnTo>
                <a:lnTo>
                  <a:pt x="2012188" y="603631"/>
                </a:lnTo>
                <a:lnTo>
                  <a:pt x="2014982" y="610997"/>
                </a:lnTo>
                <a:lnTo>
                  <a:pt x="2017649" y="618363"/>
                </a:lnTo>
                <a:lnTo>
                  <a:pt x="2025904" y="622173"/>
                </a:lnTo>
                <a:lnTo>
                  <a:pt x="2124494" y="586105"/>
                </a:lnTo>
                <a:lnTo>
                  <a:pt x="2149475" y="576961"/>
                </a:lnTo>
                <a:close/>
              </a:path>
              <a:path w="2361565" h="657225">
                <a:moveTo>
                  <a:pt x="2361184" y="657098"/>
                </a:moveTo>
                <a:lnTo>
                  <a:pt x="2360358" y="641223"/>
                </a:lnTo>
                <a:lnTo>
                  <a:pt x="2354834" y="533527"/>
                </a:lnTo>
                <a:lnTo>
                  <a:pt x="2354453" y="525653"/>
                </a:lnTo>
                <a:lnTo>
                  <a:pt x="2347722" y="519557"/>
                </a:lnTo>
                <a:lnTo>
                  <a:pt x="2339848" y="519938"/>
                </a:lnTo>
                <a:lnTo>
                  <a:pt x="2331974" y="520446"/>
                </a:lnTo>
                <a:lnTo>
                  <a:pt x="2325878" y="527050"/>
                </a:lnTo>
                <a:lnTo>
                  <a:pt x="2326386" y="535051"/>
                </a:lnTo>
                <a:lnTo>
                  <a:pt x="2328761" y="581482"/>
                </a:lnTo>
                <a:lnTo>
                  <a:pt x="1948434" y="0"/>
                </a:lnTo>
                <a:lnTo>
                  <a:pt x="1924558" y="15748"/>
                </a:lnTo>
                <a:lnTo>
                  <a:pt x="2304821" y="597014"/>
                </a:lnTo>
                <a:lnTo>
                  <a:pt x="2256282" y="572643"/>
                </a:lnTo>
                <a:lnTo>
                  <a:pt x="2247646" y="575564"/>
                </a:lnTo>
                <a:lnTo>
                  <a:pt x="2244090" y="582676"/>
                </a:lnTo>
                <a:lnTo>
                  <a:pt x="2240534" y="589661"/>
                </a:lnTo>
                <a:lnTo>
                  <a:pt x="2243455" y="598297"/>
                </a:lnTo>
                <a:lnTo>
                  <a:pt x="2361184" y="657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100" name="object 10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079117" y="2465452"/>
            <a:ext cx="283463" cy="285750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6048375" y="2414302"/>
            <a:ext cx="921068" cy="19421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Clients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25">
              <a:latin typeface="Arial MT"/>
              <a:cs typeface="Arial MT"/>
            </a:endParaRPr>
          </a:p>
          <a:p>
            <a:pPr marL="9525">
              <a:spcBef>
                <a:spcPts val="1304"/>
              </a:spcBef>
            </a:pPr>
            <a:r>
              <a:rPr sz="1800" dirty="0">
                <a:latin typeface="Arial MT"/>
                <a:cs typeface="Arial MT"/>
              </a:rPr>
              <a:t>Gat</a:t>
            </a:r>
            <a:r>
              <a:rPr sz="1800" spc="-4" dirty="0">
                <a:latin typeface="Arial MT"/>
                <a:cs typeface="Arial MT"/>
              </a:rPr>
              <a:t>e</a:t>
            </a:r>
            <a:r>
              <a:rPr sz="1800" spc="-11" dirty="0">
                <a:latin typeface="Arial MT"/>
                <a:cs typeface="Arial MT"/>
              </a:rPr>
              <a:t>w</a:t>
            </a:r>
            <a:r>
              <a:rPr sz="1800" spc="-4" dirty="0">
                <a:latin typeface="Arial MT"/>
                <a:cs typeface="Arial MT"/>
              </a:rPr>
              <a:t>ay</a:t>
            </a:r>
            <a:endParaRPr sz="1800">
              <a:latin typeface="Arial MT"/>
              <a:cs typeface="Arial MT"/>
            </a:endParaRPr>
          </a:p>
          <a:p>
            <a:pPr>
              <a:spcBef>
                <a:spcPts val="8"/>
              </a:spcBef>
            </a:pPr>
            <a:endParaRPr sz="2250">
              <a:latin typeface="Arial MT"/>
              <a:cs typeface="Arial MT"/>
            </a:endParaRPr>
          </a:p>
          <a:p>
            <a:pPr marL="9525" marR="5239"/>
            <a:r>
              <a:rPr sz="1800" spc="-8" dirty="0">
                <a:latin typeface="Arial MT"/>
                <a:cs typeface="Arial MT"/>
              </a:rPr>
              <a:t>Load </a:t>
            </a:r>
            <a:r>
              <a:rPr sz="1800" spc="-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nc</a:t>
            </a:r>
            <a:r>
              <a:rPr sz="1800" spc="-8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1E369FC-401B-A46C-BAA6-C495B568043A}"/>
              </a:ext>
            </a:extLst>
          </p:cNvPr>
          <p:cNvGrpSpPr/>
          <p:nvPr/>
        </p:nvGrpSpPr>
        <p:grpSpPr>
          <a:xfrm>
            <a:off x="4323254" y="2266324"/>
            <a:ext cx="751047" cy="575310"/>
            <a:chOff x="4323254" y="2266324"/>
            <a:chExt cx="751047" cy="575310"/>
          </a:xfrm>
        </p:grpSpPr>
        <p:pic>
          <p:nvPicPr>
            <p:cNvPr id="119" name="object 82">
              <a:extLst>
                <a:ext uri="{FF2B5EF4-FFF2-40B4-BE49-F238E27FC236}">
                  <a16:creationId xmlns:a16="http://schemas.microsoft.com/office/drawing/2014/main" id="{3554B6A5-0180-9914-F643-B8579E7AAC56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20" name="object 83">
              <a:extLst>
                <a:ext uri="{FF2B5EF4-FFF2-40B4-BE49-F238E27FC236}">
                  <a16:creationId xmlns:a16="http://schemas.microsoft.com/office/drawing/2014/main" id="{95D169E0-E812-C0EF-E2BB-0ACFDB7D61FD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1" name="object 84">
              <a:extLst>
                <a:ext uri="{FF2B5EF4-FFF2-40B4-BE49-F238E27FC236}">
                  <a16:creationId xmlns:a16="http://schemas.microsoft.com/office/drawing/2014/main" id="{EAFA7BB5-3092-C714-0235-681DF7F8E399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22" name="object 85">
              <a:extLst>
                <a:ext uri="{FF2B5EF4-FFF2-40B4-BE49-F238E27FC236}">
                  <a16:creationId xmlns:a16="http://schemas.microsoft.com/office/drawing/2014/main" id="{04CFD2F1-7B0A-68BB-CE72-9901CA821859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3" name="object 86">
              <a:extLst>
                <a:ext uri="{FF2B5EF4-FFF2-40B4-BE49-F238E27FC236}">
                  <a16:creationId xmlns:a16="http://schemas.microsoft.com/office/drawing/2014/main" id="{4B56F612-A9A8-929B-61D1-8BAC285E6B23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24" name="object 87">
              <a:extLst>
                <a:ext uri="{FF2B5EF4-FFF2-40B4-BE49-F238E27FC236}">
                  <a16:creationId xmlns:a16="http://schemas.microsoft.com/office/drawing/2014/main" id="{7DCACCF5-4F7E-FB34-2AB6-066040E912A8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5" name="object 88">
              <a:extLst>
                <a:ext uri="{FF2B5EF4-FFF2-40B4-BE49-F238E27FC236}">
                  <a16:creationId xmlns:a16="http://schemas.microsoft.com/office/drawing/2014/main" id="{4D7B79D5-5E2E-9085-2535-C339DE18E3DE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26" name="object 89">
              <a:extLst>
                <a:ext uri="{FF2B5EF4-FFF2-40B4-BE49-F238E27FC236}">
                  <a16:creationId xmlns:a16="http://schemas.microsoft.com/office/drawing/2014/main" id="{AEF32413-6A00-9513-228E-0E02D1728DC2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7" name="object 90">
              <a:extLst>
                <a:ext uri="{FF2B5EF4-FFF2-40B4-BE49-F238E27FC236}">
                  <a16:creationId xmlns:a16="http://schemas.microsoft.com/office/drawing/2014/main" id="{C0BCD78F-DC01-4F97-5B4F-63D23DC4648A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28" name="object 91">
              <a:extLst>
                <a:ext uri="{FF2B5EF4-FFF2-40B4-BE49-F238E27FC236}">
                  <a16:creationId xmlns:a16="http://schemas.microsoft.com/office/drawing/2014/main" id="{40248A30-EBF3-49DA-05E4-115E25F8CA17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29" name="object 92">
              <a:extLst>
                <a:ext uri="{FF2B5EF4-FFF2-40B4-BE49-F238E27FC236}">
                  <a16:creationId xmlns:a16="http://schemas.microsoft.com/office/drawing/2014/main" id="{14B42698-2017-80AA-CB8F-2B783B5623A3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0" name="object 93">
              <a:extLst>
                <a:ext uri="{FF2B5EF4-FFF2-40B4-BE49-F238E27FC236}">
                  <a16:creationId xmlns:a16="http://schemas.microsoft.com/office/drawing/2014/main" id="{67F881CB-9198-338C-12DC-4F993B73C7EB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1" name="object 94">
              <a:extLst>
                <a:ext uri="{FF2B5EF4-FFF2-40B4-BE49-F238E27FC236}">
                  <a16:creationId xmlns:a16="http://schemas.microsoft.com/office/drawing/2014/main" id="{5C2ABCD9-B105-6AEC-78EA-E81D42C6B0C2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32" name="object 96">
              <a:extLst>
                <a:ext uri="{FF2B5EF4-FFF2-40B4-BE49-F238E27FC236}">
                  <a16:creationId xmlns:a16="http://schemas.microsoft.com/office/drawing/2014/main" id="{A9C12A87-9C75-0005-AFB7-5B66E90B7196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3" name="object 97">
              <a:extLst>
                <a:ext uri="{FF2B5EF4-FFF2-40B4-BE49-F238E27FC236}">
                  <a16:creationId xmlns:a16="http://schemas.microsoft.com/office/drawing/2014/main" id="{E692A261-7680-62E3-0E60-A5BCE8D8D256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4" name="object 98">
              <a:extLst>
                <a:ext uri="{FF2B5EF4-FFF2-40B4-BE49-F238E27FC236}">
                  <a16:creationId xmlns:a16="http://schemas.microsoft.com/office/drawing/2014/main" id="{4BC37311-ED31-CDC6-12FD-68439A55BDA4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F93E548-3665-724E-0C50-B2D57CEA16BE}"/>
              </a:ext>
            </a:extLst>
          </p:cNvPr>
          <p:cNvGrpSpPr/>
          <p:nvPr/>
        </p:nvGrpSpPr>
        <p:grpSpPr>
          <a:xfrm>
            <a:off x="3124200" y="2167890"/>
            <a:ext cx="751047" cy="575310"/>
            <a:chOff x="4323254" y="2266324"/>
            <a:chExt cx="751047" cy="575310"/>
          </a:xfrm>
        </p:grpSpPr>
        <p:pic>
          <p:nvPicPr>
            <p:cNvPr id="136" name="object 82">
              <a:extLst>
                <a:ext uri="{FF2B5EF4-FFF2-40B4-BE49-F238E27FC236}">
                  <a16:creationId xmlns:a16="http://schemas.microsoft.com/office/drawing/2014/main" id="{21A8749E-B57A-D25C-2C7D-22F1933FEB2E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37" name="object 83">
              <a:extLst>
                <a:ext uri="{FF2B5EF4-FFF2-40B4-BE49-F238E27FC236}">
                  <a16:creationId xmlns:a16="http://schemas.microsoft.com/office/drawing/2014/main" id="{EADFC246-15AF-B6E5-9866-713F1AA248B0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8" name="object 84">
              <a:extLst>
                <a:ext uri="{FF2B5EF4-FFF2-40B4-BE49-F238E27FC236}">
                  <a16:creationId xmlns:a16="http://schemas.microsoft.com/office/drawing/2014/main" id="{552ABC17-871F-F3CB-9B24-A02018F307AE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39" name="object 85">
              <a:extLst>
                <a:ext uri="{FF2B5EF4-FFF2-40B4-BE49-F238E27FC236}">
                  <a16:creationId xmlns:a16="http://schemas.microsoft.com/office/drawing/2014/main" id="{FF56EBA5-87E9-F5F0-1450-038725731A98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0" name="object 86">
              <a:extLst>
                <a:ext uri="{FF2B5EF4-FFF2-40B4-BE49-F238E27FC236}">
                  <a16:creationId xmlns:a16="http://schemas.microsoft.com/office/drawing/2014/main" id="{E0929E1A-7DE5-7329-4C8D-505DD12CECDD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41" name="object 87">
              <a:extLst>
                <a:ext uri="{FF2B5EF4-FFF2-40B4-BE49-F238E27FC236}">
                  <a16:creationId xmlns:a16="http://schemas.microsoft.com/office/drawing/2014/main" id="{1519F9B9-1AD8-F205-1259-9051D101FADB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2" name="object 88">
              <a:extLst>
                <a:ext uri="{FF2B5EF4-FFF2-40B4-BE49-F238E27FC236}">
                  <a16:creationId xmlns:a16="http://schemas.microsoft.com/office/drawing/2014/main" id="{F6A089A2-B4E7-BE68-F733-41BEC46AE677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43" name="object 89">
              <a:extLst>
                <a:ext uri="{FF2B5EF4-FFF2-40B4-BE49-F238E27FC236}">
                  <a16:creationId xmlns:a16="http://schemas.microsoft.com/office/drawing/2014/main" id="{DD31A40D-BE3C-06A5-FEFD-9A542BD47858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4" name="object 90">
              <a:extLst>
                <a:ext uri="{FF2B5EF4-FFF2-40B4-BE49-F238E27FC236}">
                  <a16:creationId xmlns:a16="http://schemas.microsoft.com/office/drawing/2014/main" id="{60958955-4A01-03D3-1DD6-A377DCC5406C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45" name="object 91">
              <a:extLst>
                <a:ext uri="{FF2B5EF4-FFF2-40B4-BE49-F238E27FC236}">
                  <a16:creationId xmlns:a16="http://schemas.microsoft.com/office/drawing/2014/main" id="{4EDF142D-6A2D-75E2-E82C-8C86BC99DEE1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6" name="object 92">
              <a:extLst>
                <a:ext uri="{FF2B5EF4-FFF2-40B4-BE49-F238E27FC236}">
                  <a16:creationId xmlns:a16="http://schemas.microsoft.com/office/drawing/2014/main" id="{5F0C4D54-DCF0-87AA-9C46-BC4E88C37872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7" name="object 93">
              <a:extLst>
                <a:ext uri="{FF2B5EF4-FFF2-40B4-BE49-F238E27FC236}">
                  <a16:creationId xmlns:a16="http://schemas.microsoft.com/office/drawing/2014/main" id="{320E5524-1307-6D65-AEEB-59782CD13C24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8" name="object 94">
              <a:extLst>
                <a:ext uri="{FF2B5EF4-FFF2-40B4-BE49-F238E27FC236}">
                  <a16:creationId xmlns:a16="http://schemas.microsoft.com/office/drawing/2014/main" id="{8D5CBD0A-EF40-5CFC-B0FB-E2CB4B51AF2B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49" name="object 96">
              <a:extLst>
                <a:ext uri="{FF2B5EF4-FFF2-40B4-BE49-F238E27FC236}">
                  <a16:creationId xmlns:a16="http://schemas.microsoft.com/office/drawing/2014/main" id="{4B218F53-8BA0-D4DF-27B0-4219A4F1AE25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0" name="object 97">
              <a:extLst>
                <a:ext uri="{FF2B5EF4-FFF2-40B4-BE49-F238E27FC236}">
                  <a16:creationId xmlns:a16="http://schemas.microsoft.com/office/drawing/2014/main" id="{1B3358C1-3D1A-4240-1B6E-D3CF34417B92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1" name="object 98">
              <a:extLst>
                <a:ext uri="{FF2B5EF4-FFF2-40B4-BE49-F238E27FC236}">
                  <a16:creationId xmlns:a16="http://schemas.microsoft.com/office/drawing/2014/main" id="{7A21622B-B9CD-9C8C-4586-50B29792DCA0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253" name="object 9">
            <a:extLst>
              <a:ext uri="{FF2B5EF4-FFF2-40B4-BE49-F238E27FC236}">
                <a16:creationId xmlns:a16="http://schemas.microsoft.com/office/drawing/2014/main" id="{44EA689D-0CAE-3FA7-298A-52E197496A2E}"/>
              </a:ext>
            </a:extLst>
          </p:cNvPr>
          <p:cNvSpPr/>
          <p:nvPr/>
        </p:nvSpPr>
        <p:spPr>
          <a:xfrm flipH="1">
            <a:off x="4019892" y="2743201"/>
            <a:ext cx="387707" cy="451980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06C4F61-D498-17E5-5825-E7281E6A83F9}"/>
              </a:ext>
            </a:extLst>
          </p:cNvPr>
          <p:cNvGrpSpPr/>
          <p:nvPr/>
        </p:nvGrpSpPr>
        <p:grpSpPr>
          <a:xfrm>
            <a:off x="3276600" y="3751879"/>
            <a:ext cx="762000" cy="515321"/>
            <a:chOff x="3419727" y="3092973"/>
            <a:chExt cx="762000" cy="515321"/>
          </a:xfrm>
        </p:grpSpPr>
        <p:sp>
          <p:nvSpPr>
            <p:cNvPr id="224" name="object 38">
              <a:extLst>
                <a:ext uri="{FF2B5EF4-FFF2-40B4-BE49-F238E27FC236}">
                  <a16:creationId xmlns:a16="http://schemas.microsoft.com/office/drawing/2014/main" id="{1DB7DFEF-04FE-74CE-B1B4-229C6DA5B636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5" name="object 50">
              <a:extLst>
                <a:ext uri="{FF2B5EF4-FFF2-40B4-BE49-F238E27FC236}">
                  <a16:creationId xmlns:a16="http://schemas.microsoft.com/office/drawing/2014/main" id="{39675062-DCBD-998E-9235-04F483A88C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226" name="object 51">
              <a:extLst>
                <a:ext uri="{FF2B5EF4-FFF2-40B4-BE49-F238E27FC236}">
                  <a16:creationId xmlns:a16="http://schemas.microsoft.com/office/drawing/2014/main" id="{B02D1AC8-94E1-6323-5ED0-9EE36FB9D52F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7" name="object 54">
              <a:extLst>
                <a:ext uri="{FF2B5EF4-FFF2-40B4-BE49-F238E27FC236}">
                  <a16:creationId xmlns:a16="http://schemas.microsoft.com/office/drawing/2014/main" id="{74437169-9527-4F11-28B7-B041A2514F9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228" name="object 55">
              <a:extLst>
                <a:ext uri="{FF2B5EF4-FFF2-40B4-BE49-F238E27FC236}">
                  <a16:creationId xmlns:a16="http://schemas.microsoft.com/office/drawing/2014/main" id="{FB396FBE-3072-8590-1461-497609A66776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9" name="object 56">
              <a:extLst>
                <a:ext uri="{FF2B5EF4-FFF2-40B4-BE49-F238E27FC236}">
                  <a16:creationId xmlns:a16="http://schemas.microsoft.com/office/drawing/2014/main" id="{E61C4A5D-ED27-D3C6-789F-4381F9192D5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30" name="object 59">
              <a:extLst>
                <a:ext uri="{FF2B5EF4-FFF2-40B4-BE49-F238E27FC236}">
                  <a16:creationId xmlns:a16="http://schemas.microsoft.com/office/drawing/2014/main" id="{F9DA71FA-4F07-34F3-A6D8-0B2FFD50CFD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31" name="object 60">
              <a:extLst>
                <a:ext uri="{FF2B5EF4-FFF2-40B4-BE49-F238E27FC236}">
                  <a16:creationId xmlns:a16="http://schemas.microsoft.com/office/drawing/2014/main" id="{24DC2C51-9FC0-A5FF-C533-D38BB0C60BE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32" name="object 63">
              <a:extLst>
                <a:ext uri="{FF2B5EF4-FFF2-40B4-BE49-F238E27FC236}">
                  <a16:creationId xmlns:a16="http://schemas.microsoft.com/office/drawing/2014/main" id="{7E97254F-AFB6-70FD-A72A-79C052639B8A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755CA00-8FF6-45AA-B333-FA9DFF90840F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34" name="object 37">
                <a:extLst>
                  <a:ext uri="{FF2B5EF4-FFF2-40B4-BE49-F238E27FC236}">
                    <a16:creationId xmlns:a16="http://schemas.microsoft.com/office/drawing/2014/main" id="{A706492B-472A-092A-50CD-4184AF577ABE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29B5B88F-066B-EF3A-5768-CE4AF68BBA6A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36" name="object 39">
                  <a:extLst>
                    <a:ext uri="{FF2B5EF4-FFF2-40B4-BE49-F238E27FC236}">
                      <a16:creationId xmlns:a16="http://schemas.microsoft.com/office/drawing/2014/main" id="{26DF47EB-197E-24FC-0E61-1EE9019838F0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37" name="object 40">
                  <a:extLst>
                    <a:ext uri="{FF2B5EF4-FFF2-40B4-BE49-F238E27FC236}">
                      <a16:creationId xmlns:a16="http://schemas.microsoft.com/office/drawing/2014/main" id="{F8785289-2D2B-BBAA-3D0D-39E16D69742E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38" name="object 41">
                  <a:extLst>
                    <a:ext uri="{FF2B5EF4-FFF2-40B4-BE49-F238E27FC236}">
                      <a16:creationId xmlns:a16="http://schemas.microsoft.com/office/drawing/2014/main" id="{379287FA-AE09-1A7B-34A1-6C628B276FA1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39" name="object 42">
                  <a:extLst>
                    <a:ext uri="{FF2B5EF4-FFF2-40B4-BE49-F238E27FC236}">
                      <a16:creationId xmlns:a16="http://schemas.microsoft.com/office/drawing/2014/main" id="{D3A92FFA-180C-A8DF-530B-ECBBD61A938E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0" name="object 43">
                  <a:extLst>
                    <a:ext uri="{FF2B5EF4-FFF2-40B4-BE49-F238E27FC236}">
                      <a16:creationId xmlns:a16="http://schemas.microsoft.com/office/drawing/2014/main" id="{D970D4AA-7E44-71B6-BFA5-E703DD856053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41" name="object 44">
                  <a:extLst>
                    <a:ext uri="{FF2B5EF4-FFF2-40B4-BE49-F238E27FC236}">
                      <a16:creationId xmlns:a16="http://schemas.microsoft.com/office/drawing/2014/main" id="{D3304DC6-A68E-8D04-7A87-C7AC8338CC2C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2" name="object 45">
                  <a:extLst>
                    <a:ext uri="{FF2B5EF4-FFF2-40B4-BE49-F238E27FC236}">
                      <a16:creationId xmlns:a16="http://schemas.microsoft.com/office/drawing/2014/main" id="{A5F13652-2C48-0909-E92E-592DF1519E11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3" name="object 46">
                  <a:extLst>
                    <a:ext uri="{FF2B5EF4-FFF2-40B4-BE49-F238E27FC236}">
                      <a16:creationId xmlns:a16="http://schemas.microsoft.com/office/drawing/2014/main" id="{93410486-D410-19FF-3D76-F42738D76B8F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44" name="object 47">
                  <a:extLst>
                    <a:ext uri="{FF2B5EF4-FFF2-40B4-BE49-F238E27FC236}">
                      <a16:creationId xmlns:a16="http://schemas.microsoft.com/office/drawing/2014/main" id="{68F7B952-2F95-91EF-A1BB-F6F4404D30D0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45" name="object 48">
                  <a:extLst>
                    <a:ext uri="{FF2B5EF4-FFF2-40B4-BE49-F238E27FC236}">
                      <a16:creationId xmlns:a16="http://schemas.microsoft.com/office/drawing/2014/main" id="{0D247932-DA35-C630-773F-D7B5496E86D0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6" name="object 49">
                  <a:extLst>
                    <a:ext uri="{FF2B5EF4-FFF2-40B4-BE49-F238E27FC236}">
                      <a16:creationId xmlns:a16="http://schemas.microsoft.com/office/drawing/2014/main" id="{93A9FD17-728F-79D5-EDC3-61CE0FC5B7B6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47" name="object 52">
                  <a:extLst>
                    <a:ext uri="{FF2B5EF4-FFF2-40B4-BE49-F238E27FC236}">
                      <a16:creationId xmlns:a16="http://schemas.microsoft.com/office/drawing/2014/main" id="{343921E4-3863-754D-B596-067C26287A56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48" name="object 53">
                  <a:extLst>
                    <a:ext uri="{FF2B5EF4-FFF2-40B4-BE49-F238E27FC236}">
                      <a16:creationId xmlns:a16="http://schemas.microsoft.com/office/drawing/2014/main" id="{C51C580A-14DD-9F36-12F3-935014FC8A71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49" name="object 57">
                  <a:extLst>
                    <a:ext uri="{FF2B5EF4-FFF2-40B4-BE49-F238E27FC236}">
                      <a16:creationId xmlns:a16="http://schemas.microsoft.com/office/drawing/2014/main" id="{341DAFB5-6AF1-43EE-43F3-BB8EB778A17F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50" name="object 58">
                  <a:extLst>
                    <a:ext uri="{FF2B5EF4-FFF2-40B4-BE49-F238E27FC236}">
                      <a16:creationId xmlns:a16="http://schemas.microsoft.com/office/drawing/2014/main" id="{D291D4F8-7F6C-0AA7-0BEF-11969AD5473B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51" name="object 61">
                  <a:extLst>
                    <a:ext uri="{FF2B5EF4-FFF2-40B4-BE49-F238E27FC236}">
                      <a16:creationId xmlns:a16="http://schemas.microsoft.com/office/drawing/2014/main" id="{79BC4E39-27D2-2DF1-5E7C-BD0EB566CB50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52" name="object 62">
                  <a:extLst>
                    <a:ext uri="{FF2B5EF4-FFF2-40B4-BE49-F238E27FC236}">
                      <a16:creationId xmlns:a16="http://schemas.microsoft.com/office/drawing/2014/main" id="{B9B7C8DB-1D34-0815-9CEE-21D8777BE0ED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DC0F378-4DFB-1B1C-FE18-D2B0EB7F9F81}"/>
              </a:ext>
            </a:extLst>
          </p:cNvPr>
          <p:cNvCxnSpPr>
            <a:endCxn id="234" idx="0"/>
          </p:cNvCxnSpPr>
          <p:nvPr/>
        </p:nvCxnSpPr>
        <p:spPr bwMode="auto">
          <a:xfrm flipH="1">
            <a:off x="3657576" y="3542142"/>
            <a:ext cx="93079" cy="209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81538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061" y="948287"/>
            <a:ext cx="586987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Note</a:t>
            </a:r>
            <a:r>
              <a:rPr spc="-98" dirty="0"/>
              <a:t> </a:t>
            </a:r>
            <a:r>
              <a:rPr spc="-4" dirty="0"/>
              <a:t>IP</a:t>
            </a:r>
            <a:r>
              <a:rPr spc="-94" dirty="0"/>
              <a:t> </a:t>
            </a:r>
            <a:r>
              <a:rPr spc="-30" dirty="0"/>
              <a:t>manipulation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4626" y="1954801"/>
            <a:ext cx="7494746" cy="4190571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load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balancer.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9" dirty="0">
                <a:latin typeface="Calibri"/>
                <a:cs typeface="Calibri"/>
              </a:rPr>
              <a:t>Gateway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intercepts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changes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source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its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9" dirty="0">
                <a:latin typeface="Calibri"/>
                <a:cs typeface="Calibri"/>
              </a:rPr>
              <a:t>Gateway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balancer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-8" dirty="0">
                <a:latin typeface="Calibri"/>
                <a:cs typeface="Calibri"/>
              </a:rPr>
              <a:t> balancer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changes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destination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balancer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changes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destination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but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source.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always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back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thinks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source.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gateway.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reply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goes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directly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back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gateway.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9" dirty="0">
                <a:latin typeface="Calibri"/>
                <a:cs typeface="Calibri"/>
              </a:rPr>
              <a:t>Gateway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reply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874823"/>
            <a:ext cx="515131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Routing</a:t>
            </a:r>
            <a:r>
              <a:rPr spc="-116" dirty="0"/>
              <a:t> </a:t>
            </a:r>
            <a:r>
              <a:rPr spc="-26"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683341" cy="403443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701993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Load </a:t>
            </a:r>
            <a:r>
              <a:rPr sz="2400" spc="-11" dirty="0">
                <a:latin typeface="Calibri"/>
                <a:cs typeface="Calibri"/>
              </a:rPr>
              <a:t>balancers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variety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algorithms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choose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for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Round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robin.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Rotate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evenly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9" dirty="0">
                <a:latin typeface="Calibri"/>
                <a:cs typeface="Calibri"/>
              </a:rPr>
              <a:t>Weighted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round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robin.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Rotate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according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weighting.</a:t>
            </a:r>
            <a:endParaRPr sz="2400" dirty="0">
              <a:latin typeface="Calibri"/>
              <a:cs typeface="Calibri"/>
            </a:endParaRPr>
          </a:p>
          <a:p>
            <a:pPr marL="180975" marR="150971" indent="-171926">
              <a:spcBef>
                <a:spcPts val="7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Hash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source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determine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instance.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Means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particular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always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recommended.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Note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algorithms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require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knowledge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instance’s</a:t>
            </a:r>
            <a:r>
              <a:rPr lang="en-US"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528494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Suppose</a:t>
            </a:r>
            <a:r>
              <a:rPr spc="-94" dirty="0"/>
              <a:t> </a:t>
            </a:r>
            <a:r>
              <a:rPr spc="-30" dirty="0"/>
              <a:t>servers</a:t>
            </a:r>
            <a:r>
              <a:rPr spc="-83" dirty="0"/>
              <a:t> </a:t>
            </a:r>
            <a:r>
              <a:rPr spc="-30" dirty="0"/>
              <a:t>are</a:t>
            </a:r>
            <a:r>
              <a:rPr spc="-71" dirty="0"/>
              <a:t> </a:t>
            </a:r>
            <a:r>
              <a:rPr spc="-30" dirty="0"/>
              <a:t>overloaded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7303770" cy="246958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grows,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resources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sufficient.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Autoscaling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mechanism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Set </a:t>
            </a:r>
            <a:r>
              <a:rPr sz="2400" spc="-4" dirty="0">
                <a:latin typeface="Calibri"/>
                <a:cs typeface="Calibri"/>
              </a:rPr>
              <a:t>up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collection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rules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determine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Under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conditions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new</a:t>
            </a:r>
            <a:r>
              <a:rPr sz="2400" spc="-8" dirty="0">
                <a:latin typeface="Calibri"/>
                <a:cs typeface="Calibri"/>
              </a:rPr>
              <a:t> servers </a:t>
            </a:r>
            <a:r>
              <a:rPr sz="2400" dirty="0">
                <a:latin typeface="Calibri"/>
                <a:cs typeface="Calibri"/>
              </a:rPr>
              <a:t>added</a:t>
            </a: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Under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conditions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deleted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163" y="433153"/>
            <a:ext cx="4890611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First</a:t>
            </a:r>
            <a:r>
              <a:rPr spc="-71" dirty="0"/>
              <a:t> </a:t>
            </a:r>
            <a:r>
              <a:rPr spc="-30" dirty="0"/>
              <a:t>there</a:t>
            </a:r>
            <a:r>
              <a:rPr spc="-83" dirty="0"/>
              <a:t> </a:t>
            </a:r>
            <a:r>
              <a:rPr spc="-41" dirty="0"/>
              <a:t>were</a:t>
            </a:r>
            <a:r>
              <a:rPr spc="-75" dirty="0"/>
              <a:t> </a:t>
            </a:r>
            <a:r>
              <a:rPr spc="-30" dirty="0"/>
              <a:t>three</a:t>
            </a:r>
            <a:r>
              <a:rPr spc="-75" dirty="0"/>
              <a:t> </a:t>
            </a:r>
            <a:r>
              <a:rPr spc="-30" dirty="0"/>
              <a:t>servers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0629" y="4232338"/>
            <a:ext cx="80676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S</a:t>
            </a:r>
            <a:r>
              <a:rPr sz="1800" spc="-11" dirty="0">
                <a:latin typeface="Arial MT"/>
                <a:cs typeface="Arial MT"/>
              </a:rPr>
              <a:t>e</a:t>
            </a:r>
            <a:r>
              <a:rPr sz="1800" spc="-4" dirty="0">
                <a:latin typeface="Arial MT"/>
                <a:cs typeface="Arial MT"/>
              </a:rPr>
              <a:t>rver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1679" y="2500419"/>
            <a:ext cx="3935730" cy="2342674"/>
            <a:chOff x="2682239" y="2190892"/>
            <a:chExt cx="5247640" cy="31235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2239" y="3621024"/>
              <a:ext cx="1075943" cy="16931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8595" y="3621024"/>
              <a:ext cx="1074420" cy="16931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819" y="2195497"/>
              <a:ext cx="930247" cy="7240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63819" y="2380336"/>
              <a:ext cx="574040" cy="539750"/>
            </a:xfrm>
            <a:custGeom>
              <a:avLst/>
              <a:gdLst/>
              <a:ahLst/>
              <a:cxnLst/>
              <a:rect l="l" t="t" r="r" b="b"/>
              <a:pathLst>
                <a:path w="574039" h="539750">
                  <a:moveTo>
                    <a:pt x="573549" y="539186"/>
                  </a:moveTo>
                  <a:lnTo>
                    <a:pt x="0" y="233513"/>
                  </a:lnTo>
                  <a:lnTo>
                    <a:pt x="0" y="0"/>
                  </a:lnTo>
                  <a:lnTo>
                    <a:pt x="573472" y="300633"/>
                  </a:lnTo>
                  <a:lnTo>
                    <a:pt x="573549" y="539186"/>
                  </a:lnTo>
                  <a:close/>
                </a:path>
              </a:pathLst>
            </a:custGeom>
            <a:ln w="4818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4437" y="2425867"/>
              <a:ext cx="33788" cy="345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2010" y="2473394"/>
              <a:ext cx="83445" cy="914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2010" y="2583705"/>
              <a:ext cx="83445" cy="9143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182859" y="2494168"/>
              <a:ext cx="41910" cy="156210"/>
            </a:xfrm>
            <a:custGeom>
              <a:avLst/>
              <a:gdLst/>
              <a:ahLst/>
              <a:cxnLst/>
              <a:rect l="l" t="t" r="r" b="b"/>
              <a:pathLst>
                <a:path w="41910" h="156210">
                  <a:moveTo>
                    <a:pt x="39154" y="16567"/>
                  </a:moveTo>
                  <a:lnTo>
                    <a:pt x="35405" y="8990"/>
                  </a:lnTo>
                  <a:lnTo>
                    <a:pt x="29085" y="3382"/>
                  </a:lnTo>
                  <a:lnTo>
                    <a:pt x="20984" y="225"/>
                  </a:lnTo>
                  <a:lnTo>
                    <a:pt x="11893" y="0"/>
                  </a:lnTo>
                  <a:lnTo>
                    <a:pt x="4936" y="5578"/>
                  </a:lnTo>
                  <a:lnTo>
                    <a:pt x="878" y="12873"/>
                  </a:lnTo>
                  <a:lnTo>
                    <a:pt x="0" y="21016"/>
                  </a:lnTo>
                  <a:lnTo>
                    <a:pt x="2577" y="29140"/>
                  </a:lnTo>
                  <a:lnTo>
                    <a:pt x="6329" y="36724"/>
                  </a:lnTo>
                  <a:lnTo>
                    <a:pt x="12654" y="42335"/>
                  </a:lnTo>
                  <a:lnTo>
                    <a:pt x="20759" y="45493"/>
                  </a:lnTo>
                  <a:lnTo>
                    <a:pt x="29852" y="45719"/>
                  </a:lnTo>
                  <a:lnTo>
                    <a:pt x="36807" y="40134"/>
                  </a:lnTo>
                  <a:lnTo>
                    <a:pt x="40860" y="32836"/>
                  </a:lnTo>
                  <a:lnTo>
                    <a:pt x="41734" y="24691"/>
                  </a:lnTo>
                  <a:lnTo>
                    <a:pt x="39154" y="16567"/>
                  </a:lnTo>
                  <a:close/>
                </a:path>
                <a:path w="41910" h="156210">
                  <a:moveTo>
                    <a:pt x="39154" y="126877"/>
                  </a:moveTo>
                  <a:lnTo>
                    <a:pt x="35405" y="119293"/>
                  </a:lnTo>
                  <a:lnTo>
                    <a:pt x="29085" y="113684"/>
                  </a:lnTo>
                  <a:lnTo>
                    <a:pt x="20984" y="110529"/>
                  </a:lnTo>
                  <a:lnTo>
                    <a:pt x="11893" y="110310"/>
                  </a:lnTo>
                  <a:lnTo>
                    <a:pt x="4938" y="115888"/>
                  </a:lnTo>
                  <a:lnTo>
                    <a:pt x="883" y="123183"/>
                  </a:lnTo>
                  <a:lnTo>
                    <a:pt x="5" y="131326"/>
                  </a:lnTo>
                  <a:lnTo>
                    <a:pt x="2578" y="139450"/>
                  </a:lnTo>
                  <a:lnTo>
                    <a:pt x="6329" y="147034"/>
                  </a:lnTo>
                  <a:lnTo>
                    <a:pt x="12654" y="152644"/>
                  </a:lnTo>
                  <a:lnTo>
                    <a:pt x="20759" y="155799"/>
                  </a:lnTo>
                  <a:lnTo>
                    <a:pt x="29852" y="156018"/>
                  </a:lnTo>
                  <a:lnTo>
                    <a:pt x="36807" y="150439"/>
                  </a:lnTo>
                  <a:lnTo>
                    <a:pt x="40860" y="143145"/>
                  </a:lnTo>
                  <a:lnTo>
                    <a:pt x="41734" y="135002"/>
                  </a:lnTo>
                  <a:lnTo>
                    <a:pt x="39154" y="126877"/>
                  </a:lnTo>
                  <a:close/>
                </a:path>
              </a:pathLst>
            </a:custGeom>
            <a:ln w="4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4637" y="2509885"/>
              <a:ext cx="47222" cy="2110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26950" y="2543705"/>
              <a:ext cx="47210" cy="21107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89238" y="2577536"/>
              <a:ext cx="47210" cy="21107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1539" y="2611356"/>
              <a:ext cx="47197" cy="21107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62124" y="2507372"/>
              <a:ext cx="239137" cy="31756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75876" y="2427509"/>
              <a:ext cx="81923" cy="2567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1604" y="2632000"/>
              <a:ext cx="81926" cy="25679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075876" y="2427486"/>
              <a:ext cx="467995" cy="461645"/>
            </a:xfrm>
            <a:custGeom>
              <a:avLst/>
              <a:gdLst/>
              <a:ahLst/>
              <a:cxnLst/>
              <a:rect l="l" t="t" r="r" b="b"/>
              <a:pathLst>
                <a:path w="467995" h="461644">
                  <a:moveTo>
                    <a:pt x="447162" y="400424"/>
                  </a:moveTo>
                  <a:lnTo>
                    <a:pt x="431813" y="410040"/>
                  </a:lnTo>
                  <a:lnTo>
                    <a:pt x="431813" y="263220"/>
                  </a:lnTo>
                  <a:lnTo>
                    <a:pt x="465948" y="245873"/>
                  </a:lnTo>
                  <a:lnTo>
                    <a:pt x="465948" y="219333"/>
                  </a:lnTo>
                  <a:lnTo>
                    <a:pt x="440340" y="204502"/>
                  </a:lnTo>
                  <a:lnTo>
                    <a:pt x="385727" y="234163"/>
                  </a:lnTo>
                  <a:lnTo>
                    <a:pt x="385727" y="446455"/>
                  </a:lnTo>
                  <a:lnTo>
                    <a:pt x="411322" y="461291"/>
                  </a:lnTo>
                  <a:lnTo>
                    <a:pt x="465948" y="433193"/>
                  </a:lnTo>
                  <a:lnTo>
                    <a:pt x="467653" y="408991"/>
                  </a:lnTo>
                  <a:lnTo>
                    <a:pt x="447162" y="400424"/>
                  </a:lnTo>
                </a:path>
                <a:path w="467995" h="461644">
                  <a:moveTo>
                    <a:pt x="61442" y="195935"/>
                  </a:moveTo>
                  <a:lnTo>
                    <a:pt x="46082" y="205542"/>
                  </a:lnTo>
                  <a:lnTo>
                    <a:pt x="46082" y="58729"/>
                  </a:lnTo>
                  <a:lnTo>
                    <a:pt x="80217" y="41382"/>
                  </a:lnTo>
                  <a:lnTo>
                    <a:pt x="80217" y="14842"/>
                  </a:lnTo>
                  <a:lnTo>
                    <a:pt x="54615" y="0"/>
                  </a:lnTo>
                  <a:lnTo>
                    <a:pt x="0" y="29660"/>
                  </a:lnTo>
                  <a:lnTo>
                    <a:pt x="0" y="241962"/>
                  </a:lnTo>
                  <a:lnTo>
                    <a:pt x="25601" y="256804"/>
                  </a:lnTo>
                  <a:lnTo>
                    <a:pt x="80217" y="228703"/>
                  </a:lnTo>
                  <a:lnTo>
                    <a:pt x="81923" y="204502"/>
                  </a:lnTo>
                  <a:lnTo>
                    <a:pt x="61442" y="195935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77691" y="2688107"/>
              <a:ext cx="33786" cy="345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77691" y="2837968"/>
              <a:ext cx="33786" cy="345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063819" y="2195497"/>
              <a:ext cx="930275" cy="724535"/>
            </a:xfrm>
            <a:custGeom>
              <a:avLst/>
              <a:gdLst/>
              <a:ahLst/>
              <a:cxnLst/>
              <a:rect l="l" t="t" r="r" b="b"/>
              <a:pathLst>
                <a:path w="930275" h="724535">
                  <a:moveTo>
                    <a:pt x="930247" y="458423"/>
                  </a:moveTo>
                  <a:lnTo>
                    <a:pt x="930247" y="222299"/>
                  </a:lnTo>
                  <a:lnTo>
                    <a:pt x="506481" y="0"/>
                  </a:lnTo>
                  <a:lnTo>
                    <a:pt x="81578" y="218860"/>
                  </a:lnTo>
                  <a:lnTo>
                    <a:pt x="81578" y="228171"/>
                  </a:lnTo>
                  <a:lnTo>
                    <a:pt x="0" y="184839"/>
                  </a:lnTo>
                  <a:lnTo>
                    <a:pt x="0" y="418352"/>
                  </a:lnTo>
                  <a:lnTo>
                    <a:pt x="12057" y="424780"/>
                  </a:lnTo>
                  <a:lnTo>
                    <a:pt x="12057" y="473962"/>
                  </a:lnTo>
                  <a:lnTo>
                    <a:pt x="37658" y="488804"/>
                  </a:lnTo>
                  <a:lnTo>
                    <a:pt x="85747" y="464060"/>
                  </a:lnTo>
                  <a:lnTo>
                    <a:pt x="397784" y="630335"/>
                  </a:lnTo>
                  <a:lnTo>
                    <a:pt x="397784" y="678469"/>
                  </a:lnTo>
                  <a:lnTo>
                    <a:pt x="423379" y="693305"/>
                  </a:lnTo>
                  <a:lnTo>
                    <a:pt x="470460" y="669091"/>
                  </a:lnTo>
                  <a:lnTo>
                    <a:pt x="573549" y="724025"/>
                  </a:lnTo>
                  <a:lnTo>
                    <a:pt x="573523" y="646811"/>
                  </a:lnTo>
                  <a:lnTo>
                    <a:pt x="930247" y="458423"/>
                  </a:lnTo>
                </a:path>
              </a:pathLst>
            </a:custGeom>
            <a:ln w="9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79354" y="2727151"/>
              <a:ext cx="173741" cy="13614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69902" y="2666057"/>
              <a:ext cx="281658" cy="14873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669902" y="2666057"/>
              <a:ext cx="281940" cy="149225"/>
            </a:xfrm>
            <a:custGeom>
              <a:avLst/>
              <a:gdLst/>
              <a:ahLst/>
              <a:cxnLst/>
              <a:rect l="l" t="t" r="r" b="b"/>
              <a:pathLst>
                <a:path w="281939" h="149225">
                  <a:moveTo>
                    <a:pt x="118593" y="148738"/>
                  </a:moveTo>
                  <a:lnTo>
                    <a:pt x="281658" y="62629"/>
                  </a:lnTo>
                  <a:lnTo>
                    <a:pt x="163064" y="0"/>
                  </a:lnTo>
                  <a:lnTo>
                    <a:pt x="0" y="86109"/>
                  </a:lnTo>
                  <a:lnTo>
                    <a:pt x="118593" y="1487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66171" y="2752166"/>
              <a:ext cx="122324" cy="1095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64626" y="2693250"/>
              <a:ext cx="242604" cy="17005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69902" y="2633643"/>
              <a:ext cx="295340" cy="11852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669902" y="2633643"/>
              <a:ext cx="295910" cy="118745"/>
            </a:xfrm>
            <a:custGeom>
              <a:avLst/>
              <a:gdLst/>
              <a:ahLst/>
              <a:cxnLst/>
              <a:rect l="l" t="t" r="r" b="b"/>
              <a:pathLst>
                <a:path w="295910" h="118744">
                  <a:moveTo>
                    <a:pt x="132276" y="86109"/>
                  </a:moveTo>
                  <a:lnTo>
                    <a:pt x="295340" y="0"/>
                  </a:lnTo>
                  <a:lnTo>
                    <a:pt x="263929" y="13177"/>
                  </a:lnTo>
                  <a:lnTo>
                    <a:pt x="231203" y="23022"/>
                  </a:lnTo>
                  <a:lnTo>
                    <a:pt x="197477" y="29459"/>
                  </a:lnTo>
                  <a:lnTo>
                    <a:pt x="163064" y="32413"/>
                  </a:lnTo>
                  <a:lnTo>
                    <a:pt x="0" y="118523"/>
                  </a:lnTo>
                  <a:lnTo>
                    <a:pt x="34405" y="115568"/>
                  </a:lnTo>
                  <a:lnTo>
                    <a:pt x="68129" y="109131"/>
                  </a:lnTo>
                  <a:lnTo>
                    <a:pt x="100857" y="99286"/>
                  </a:lnTo>
                  <a:lnTo>
                    <a:pt x="132276" y="861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31" name="object 31"/>
            <p:cNvSpPr/>
            <p:nvPr/>
          </p:nvSpPr>
          <p:spPr>
            <a:xfrm>
              <a:off x="5666171" y="2633643"/>
              <a:ext cx="299085" cy="228600"/>
            </a:xfrm>
            <a:custGeom>
              <a:avLst/>
              <a:gdLst/>
              <a:ahLst/>
              <a:cxnLst/>
              <a:rect l="l" t="t" r="r" b="b"/>
              <a:pathLst>
                <a:path w="299085" h="228600">
                  <a:moveTo>
                    <a:pt x="201886" y="170446"/>
                  </a:moveTo>
                  <a:lnTo>
                    <a:pt x="176679" y="183764"/>
                  </a:lnTo>
                </a:path>
                <a:path w="299085" h="228600">
                  <a:moveTo>
                    <a:pt x="209289" y="158712"/>
                  </a:moveTo>
                  <a:lnTo>
                    <a:pt x="234496" y="145406"/>
                  </a:lnTo>
                </a:path>
                <a:path w="299085" h="228600">
                  <a:moveTo>
                    <a:pt x="241912" y="133660"/>
                  </a:moveTo>
                  <a:lnTo>
                    <a:pt x="267107" y="120354"/>
                  </a:lnTo>
                </a:path>
                <a:path w="299085" h="228600">
                  <a:moveTo>
                    <a:pt x="3730" y="165495"/>
                  </a:moveTo>
                  <a:lnTo>
                    <a:pt x="122324" y="228118"/>
                  </a:lnTo>
                  <a:lnTo>
                    <a:pt x="285389" y="142003"/>
                  </a:lnTo>
                  <a:lnTo>
                    <a:pt x="279684" y="130651"/>
                  </a:lnTo>
                  <a:lnTo>
                    <a:pt x="277782" y="118523"/>
                  </a:lnTo>
                  <a:lnTo>
                    <a:pt x="279683" y="106395"/>
                  </a:lnTo>
                  <a:lnTo>
                    <a:pt x="285389" y="95043"/>
                  </a:lnTo>
                  <a:lnTo>
                    <a:pt x="202299" y="51202"/>
                  </a:lnTo>
                  <a:lnTo>
                    <a:pt x="299071" y="0"/>
                  </a:lnTo>
                  <a:lnTo>
                    <a:pt x="267659" y="13177"/>
                  </a:lnTo>
                  <a:lnTo>
                    <a:pt x="234934" y="23022"/>
                  </a:lnTo>
                  <a:lnTo>
                    <a:pt x="201208" y="29459"/>
                  </a:lnTo>
                  <a:lnTo>
                    <a:pt x="166795" y="32413"/>
                  </a:lnTo>
                  <a:lnTo>
                    <a:pt x="3730" y="118523"/>
                  </a:lnTo>
                  <a:lnTo>
                    <a:pt x="932" y="130173"/>
                  </a:lnTo>
                  <a:lnTo>
                    <a:pt x="0" y="142009"/>
                  </a:lnTo>
                  <a:lnTo>
                    <a:pt x="932" y="153845"/>
                  </a:lnTo>
                  <a:lnTo>
                    <a:pt x="3730" y="165495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756660" y="2556763"/>
              <a:ext cx="1603375" cy="1911985"/>
            </a:xfrm>
            <a:custGeom>
              <a:avLst/>
              <a:gdLst/>
              <a:ahLst/>
              <a:cxnLst/>
              <a:rect l="l" t="t" r="r" b="b"/>
              <a:pathLst>
                <a:path w="1603375" h="1911985">
                  <a:moveTo>
                    <a:pt x="1292733" y="7112"/>
                  </a:moveTo>
                  <a:lnTo>
                    <a:pt x="1282192" y="0"/>
                  </a:lnTo>
                  <a:lnTo>
                    <a:pt x="14884" y="1878342"/>
                  </a:lnTo>
                  <a:lnTo>
                    <a:pt x="19227" y="1812925"/>
                  </a:lnTo>
                  <a:lnTo>
                    <a:pt x="19431" y="1810258"/>
                  </a:lnTo>
                  <a:lnTo>
                    <a:pt x="16764" y="1807210"/>
                  </a:lnTo>
                  <a:lnTo>
                    <a:pt x="9779" y="1806702"/>
                  </a:lnTo>
                  <a:lnTo>
                    <a:pt x="6731" y="1809369"/>
                  </a:lnTo>
                  <a:lnTo>
                    <a:pt x="6426" y="1813687"/>
                  </a:lnTo>
                  <a:lnTo>
                    <a:pt x="0" y="1911731"/>
                  </a:lnTo>
                  <a:lnTo>
                    <a:pt x="14224" y="1904873"/>
                  </a:lnTo>
                  <a:lnTo>
                    <a:pt x="92456" y="1867154"/>
                  </a:lnTo>
                  <a:lnTo>
                    <a:pt x="93726" y="1863344"/>
                  </a:lnTo>
                  <a:lnTo>
                    <a:pt x="92202" y="1860296"/>
                  </a:lnTo>
                  <a:lnTo>
                    <a:pt x="90678" y="1857121"/>
                  </a:lnTo>
                  <a:lnTo>
                    <a:pt x="86868" y="1855724"/>
                  </a:lnTo>
                  <a:lnTo>
                    <a:pt x="25463" y="1885391"/>
                  </a:lnTo>
                  <a:lnTo>
                    <a:pt x="1292733" y="7112"/>
                  </a:lnTo>
                  <a:close/>
                </a:path>
                <a:path w="1603375" h="1911985">
                  <a:moveTo>
                    <a:pt x="1603121" y="977646"/>
                  </a:moveTo>
                  <a:lnTo>
                    <a:pt x="1602232" y="973709"/>
                  </a:lnTo>
                  <a:lnTo>
                    <a:pt x="1596390" y="969899"/>
                  </a:lnTo>
                  <a:lnTo>
                    <a:pt x="1592453" y="970788"/>
                  </a:lnTo>
                  <a:lnTo>
                    <a:pt x="1590459" y="973963"/>
                  </a:lnTo>
                  <a:lnTo>
                    <a:pt x="1555927" y="1028598"/>
                  </a:lnTo>
                  <a:lnTo>
                    <a:pt x="1589659" y="72390"/>
                  </a:lnTo>
                  <a:lnTo>
                    <a:pt x="1576959" y="71882"/>
                  </a:lnTo>
                  <a:lnTo>
                    <a:pt x="1543354" y="1028103"/>
                  </a:lnTo>
                  <a:lnTo>
                    <a:pt x="1511046" y="967994"/>
                  </a:lnTo>
                  <a:lnTo>
                    <a:pt x="1507109" y="966724"/>
                  </a:lnTo>
                  <a:lnTo>
                    <a:pt x="1504061" y="968502"/>
                  </a:lnTo>
                  <a:lnTo>
                    <a:pt x="1501013" y="970153"/>
                  </a:lnTo>
                  <a:lnTo>
                    <a:pt x="1499870" y="973963"/>
                  </a:lnTo>
                  <a:lnTo>
                    <a:pt x="1501521" y="977011"/>
                  </a:lnTo>
                  <a:lnTo>
                    <a:pt x="1548384" y="1064387"/>
                  </a:lnTo>
                  <a:lnTo>
                    <a:pt x="1556245" y="1051941"/>
                  </a:lnTo>
                  <a:lnTo>
                    <a:pt x="1601343" y="980567"/>
                  </a:lnTo>
                  <a:lnTo>
                    <a:pt x="1603121" y="9776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3427" y="3621024"/>
              <a:ext cx="1075944" cy="169316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017386" y="2555240"/>
              <a:ext cx="1374140" cy="1067435"/>
            </a:xfrm>
            <a:custGeom>
              <a:avLst/>
              <a:gdLst/>
              <a:ahLst/>
              <a:cxnLst/>
              <a:rect l="l" t="t" r="r" b="b"/>
              <a:pathLst>
                <a:path w="1374140" h="1067435">
                  <a:moveTo>
                    <a:pt x="1273937" y="1041146"/>
                  </a:moveTo>
                  <a:lnTo>
                    <a:pt x="1270762" y="1043559"/>
                  </a:lnTo>
                  <a:lnTo>
                    <a:pt x="1269745" y="1050544"/>
                  </a:lnTo>
                  <a:lnTo>
                    <a:pt x="1272286" y="1053719"/>
                  </a:lnTo>
                  <a:lnTo>
                    <a:pt x="1275714" y="1054100"/>
                  </a:lnTo>
                  <a:lnTo>
                    <a:pt x="1374013" y="1067181"/>
                  </a:lnTo>
                  <a:lnTo>
                    <a:pt x="1372937" y="1064514"/>
                  </a:lnTo>
                  <a:lnTo>
                    <a:pt x="1360169" y="1064514"/>
                  </a:lnTo>
                  <a:lnTo>
                    <a:pt x="1341431" y="1049988"/>
                  </a:lnTo>
                  <a:lnTo>
                    <a:pt x="1277365" y="1041526"/>
                  </a:lnTo>
                  <a:lnTo>
                    <a:pt x="1273937" y="1041146"/>
                  </a:lnTo>
                  <a:close/>
                </a:path>
                <a:path w="1374140" h="1067435">
                  <a:moveTo>
                    <a:pt x="1341431" y="1049988"/>
                  </a:moveTo>
                  <a:lnTo>
                    <a:pt x="1360169" y="1064514"/>
                  </a:lnTo>
                  <a:lnTo>
                    <a:pt x="1362203" y="1061847"/>
                  </a:lnTo>
                  <a:lnTo>
                    <a:pt x="1358138" y="1061847"/>
                  </a:lnTo>
                  <a:lnTo>
                    <a:pt x="1354029" y="1051652"/>
                  </a:lnTo>
                  <a:lnTo>
                    <a:pt x="1341431" y="1049988"/>
                  </a:lnTo>
                  <a:close/>
                </a:path>
                <a:path w="1374140" h="1067435">
                  <a:moveTo>
                    <a:pt x="1331848" y="970407"/>
                  </a:moveTo>
                  <a:lnTo>
                    <a:pt x="1328673" y="971676"/>
                  </a:lnTo>
                  <a:lnTo>
                    <a:pt x="1325371" y="973074"/>
                  </a:lnTo>
                  <a:lnTo>
                    <a:pt x="1323847" y="976757"/>
                  </a:lnTo>
                  <a:lnTo>
                    <a:pt x="1349303" y="1039924"/>
                  </a:lnTo>
                  <a:lnTo>
                    <a:pt x="1367916" y="1054354"/>
                  </a:lnTo>
                  <a:lnTo>
                    <a:pt x="1360169" y="1064514"/>
                  </a:lnTo>
                  <a:lnTo>
                    <a:pt x="1372937" y="1064514"/>
                  </a:lnTo>
                  <a:lnTo>
                    <a:pt x="1336929" y="975233"/>
                  </a:lnTo>
                  <a:lnTo>
                    <a:pt x="1335659" y="971931"/>
                  </a:lnTo>
                  <a:lnTo>
                    <a:pt x="1331848" y="970407"/>
                  </a:lnTo>
                  <a:close/>
                </a:path>
                <a:path w="1374140" h="1067435">
                  <a:moveTo>
                    <a:pt x="1354029" y="1051652"/>
                  </a:moveTo>
                  <a:lnTo>
                    <a:pt x="1358138" y="1061847"/>
                  </a:lnTo>
                  <a:lnTo>
                    <a:pt x="1364868" y="1053084"/>
                  </a:lnTo>
                  <a:lnTo>
                    <a:pt x="1354029" y="1051652"/>
                  </a:lnTo>
                  <a:close/>
                </a:path>
                <a:path w="1374140" h="1067435">
                  <a:moveTo>
                    <a:pt x="1349303" y="1039924"/>
                  </a:moveTo>
                  <a:lnTo>
                    <a:pt x="1354029" y="1051652"/>
                  </a:lnTo>
                  <a:lnTo>
                    <a:pt x="1364868" y="1053084"/>
                  </a:lnTo>
                  <a:lnTo>
                    <a:pt x="1358138" y="1061847"/>
                  </a:lnTo>
                  <a:lnTo>
                    <a:pt x="1362203" y="1061847"/>
                  </a:lnTo>
                  <a:lnTo>
                    <a:pt x="1367916" y="1054354"/>
                  </a:lnTo>
                  <a:lnTo>
                    <a:pt x="1349303" y="1039924"/>
                  </a:lnTo>
                  <a:close/>
                </a:path>
                <a:path w="1374140" h="1067435">
                  <a:moveTo>
                    <a:pt x="7874" y="0"/>
                  </a:moveTo>
                  <a:lnTo>
                    <a:pt x="0" y="10160"/>
                  </a:lnTo>
                  <a:lnTo>
                    <a:pt x="1341431" y="1049988"/>
                  </a:lnTo>
                  <a:lnTo>
                    <a:pt x="1354029" y="1051652"/>
                  </a:lnTo>
                  <a:lnTo>
                    <a:pt x="1349303" y="1039924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02780" y="4090416"/>
              <a:ext cx="516635" cy="5166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14900" y="4090416"/>
              <a:ext cx="516636" cy="51663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25495" y="4090416"/>
              <a:ext cx="518159" cy="516636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6560630" y="2556319"/>
            <a:ext cx="920115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00" spc="-8" dirty="0">
                <a:latin typeface="Arial MT"/>
                <a:cs typeface="Arial MT"/>
              </a:rPr>
              <a:t>Load </a:t>
            </a:r>
            <a:r>
              <a:rPr sz="1800" spc="-4" dirty="0">
                <a:latin typeface="Arial MT"/>
                <a:cs typeface="Arial MT"/>
              </a:rPr>
              <a:t> B</a:t>
            </a:r>
            <a:r>
              <a:rPr sz="1800" spc="-11" dirty="0">
                <a:latin typeface="Arial MT"/>
                <a:cs typeface="Arial MT"/>
              </a:rPr>
              <a:t>a</a:t>
            </a:r>
            <a:r>
              <a:rPr sz="1800" spc="-4" dirty="0">
                <a:latin typeface="Arial MT"/>
                <a:cs typeface="Arial MT"/>
              </a:rPr>
              <a:t>l</a:t>
            </a:r>
            <a:r>
              <a:rPr sz="1800" spc="-11" dirty="0">
                <a:latin typeface="Arial MT"/>
                <a:cs typeface="Arial MT"/>
              </a:rPr>
              <a:t>a</a:t>
            </a:r>
            <a:r>
              <a:rPr sz="1800" spc="-4" dirty="0">
                <a:latin typeface="Arial MT"/>
                <a:cs typeface="Arial MT"/>
              </a:rPr>
              <a:t>ncer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426" y="502496"/>
            <a:ext cx="4485133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Now</a:t>
            </a:r>
            <a:r>
              <a:rPr spc="-101" dirty="0"/>
              <a:t> </a:t>
            </a:r>
            <a:r>
              <a:rPr spc="-30" dirty="0"/>
              <a:t>there</a:t>
            </a:r>
            <a:r>
              <a:rPr spc="-90" dirty="0"/>
              <a:t> </a:t>
            </a:r>
            <a:r>
              <a:rPr spc="-30" dirty="0"/>
              <a:t>are</a:t>
            </a:r>
            <a:r>
              <a:rPr spc="-71" dirty="0"/>
              <a:t> </a:t>
            </a:r>
            <a:r>
              <a:rPr spc="-38" dirty="0"/>
              <a:t>four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9675" y="2227242"/>
            <a:ext cx="5107305" cy="2345055"/>
            <a:chOff x="2639567" y="1826656"/>
            <a:chExt cx="6809740" cy="3126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1147" y="1831261"/>
              <a:ext cx="930247" cy="7240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21147" y="2016100"/>
              <a:ext cx="574040" cy="539750"/>
            </a:xfrm>
            <a:custGeom>
              <a:avLst/>
              <a:gdLst/>
              <a:ahLst/>
              <a:cxnLst/>
              <a:rect l="l" t="t" r="r" b="b"/>
              <a:pathLst>
                <a:path w="574039" h="539750">
                  <a:moveTo>
                    <a:pt x="573549" y="539186"/>
                  </a:moveTo>
                  <a:lnTo>
                    <a:pt x="0" y="233513"/>
                  </a:lnTo>
                  <a:lnTo>
                    <a:pt x="0" y="0"/>
                  </a:lnTo>
                  <a:lnTo>
                    <a:pt x="573472" y="300633"/>
                  </a:lnTo>
                  <a:lnTo>
                    <a:pt x="573549" y="539186"/>
                  </a:lnTo>
                  <a:close/>
                </a:path>
              </a:pathLst>
            </a:custGeom>
            <a:ln w="4818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1765" y="2061630"/>
              <a:ext cx="33788" cy="345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9338" y="2109158"/>
              <a:ext cx="83445" cy="914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9338" y="2219468"/>
              <a:ext cx="83445" cy="9143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40187" y="2129932"/>
              <a:ext cx="41910" cy="156210"/>
            </a:xfrm>
            <a:custGeom>
              <a:avLst/>
              <a:gdLst/>
              <a:ahLst/>
              <a:cxnLst/>
              <a:rect l="l" t="t" r="r" b="b"/>
              <a:pathLst>
                <a:path w="41910" h="156210">
                  <a:moveTo>
                    <a:pt x="39154" y="16567"/>
                  </a:moveTo>
                  <a:lnTo>
                    <a:pt x="35405" y="8990"/>
                  </a:lnTo>
                  <a:lnTo>
                    <a:pt x="29085" y="3382"/>
                  </a:lnTo>
                  <a:lnTo>
                    <a:pt x="20984" y="225"/>
                  </a:lnTo>
                  <a:lnTo>
                    <a:pt x="11893" y="0"/>
                  </a:lnTo>
                  <a:lnTo>
                    <a:pt x="4936" y="5578"/>
                  </a:lnTo>
                  <a:lnTo>
                    <a:pt x="878" y="12873"/>
                  </a:lnTo>
                  <a:lnTo>
                    <a:pt x="0" y="21016"/>
                  </a:lnTo>
                  <a:lnTo>
                    <a:pt x="2577" y="29140"/>
                  </a:lnTo>
                  <a:lnTo>
                    <a:pt x="6329" y="36724"/>
                  </a:lnTo>
                  <a:lnTo>
                    <a:pt x="12654" y="42335"/>
                  </a:lnTo>
                  <a:lnTo>
                    <a:pt x="20759" y="45493"/>
                  </a:lnTo>
                  <a:lnTo>
                    <a:pt x="29852" y="45719"/>
                  </a:lnTo>
                  <a:lnTo>
                    <a:pt x="36807" y="40134"/>
                  </a:lnTo>
                  <a:lnTo>
                    <a:pt x="40860" y="32836"/>
                  </a:lnTo>
                  <a:lnTo>
                    <a:pt x="41734" y="24691"/>
                  </a:lnTo>
                  <a:lnTo>
                    <a:pt x="39154" y="16567"/>
                  </a:lnTo>
                  <a:close/>
                </a:path>
                <a:path w="41910" h="156210">
                  <a:moveTo>
                    <a:pt x="39154" y="126877"/>
                  </a:moveTo>
                  <a:lnTo>
                    <a:pt x="35405" y="119293"/>
                  </a:lnTo>
                  <a:lnTo>
                    <a:pt x="29085" y="113684"/>
                  </a:lnTo>
                  <a:lnTo>
                    <a:pt x="20984" y="110529"/>
                  </a:lnTo>
                  <a:lnTo>
                    <a:pt x="11893" y="110310"/>
                  </a:lnTo>
                  <a:lnTo>
                    <a:pt x="4938" y="115888"/>
                  </a:lnTo>
                  <a:lnTo>
                    <a:pt x="883" y="123183"/>
                  </a:lnTo>
                  <a:lnTo>
                    <a:pt x="5" y="131326"/>
                  </a:lnTo>
                  <a:lnTo>
                    <a:pt x="2578" y="139450"/>
                  </a:lnTo>
                  <a:lnTo>
                    <a:pt x="6329" y="147034"/>
                  </a:lnTo>
                  <a:lnTo>
                    <a:pt x="12654" y="152644"/>
                  </a:lnTo>
                  <a:lnTo>
                    <a:pt x="20759" y="155799"/>
                  </a:lnTo>
                  <a:lnTo>
                    <a:pt x="29852" y="156018"/>
                  </a:lnTo>
                  <a:lnTo>
                    <a:pt x="36807" y="150439"/>
                  </a:lnTo>
                  <a:lnTo>
                    <a:pt x="40860" y="143145"/>
                  </a:lnTo>
                  <a:lnTo>
                    <a:pt x="41734" y="135002"/>
                  </a:lnTo>
                  <a:lnTo>
                    <a:pt x="39154" y="126877"/>
                  </a:lnTo>
                  <a:close/>
                </a:path>
              </a:pathLst>
            </a:custGeom>
            <a:ln w="4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1965" y="2145648"/>
              <a:ext cx="47222" cy="2110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4278" y="2179468"/>
              <a:ext cx="47210" cy="2110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6566" y="2213300"/>
              <a:ext cx="47210" cy="2110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08867" y="2247120"/>
              <a:ext cx="47197" cy="2110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19452" y="2143136"/>
              <a:ext cx="239137" cy="31756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33204" y="2063273"/>
              <a:ext cx="81923" cy="2567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18932" y="2267764"/>
              <a:ext cx="81926" cy="25679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033204" y="2063250"/>
              <a:ext cx="467995" cy="461645"/>
            </a:xfrm>
            <a:custGeom>
              <a:avLst/>
              <a:gdLst/>
              <a:ahLst/>
              <a:cxnLst/>
              <a:rect l="l" t="t" r="r" b="b"/>
              <a:pathLst>
                <a:path w="467995" h="461644">
                  <a:moveTo>
                    <a:pt x="447162" y="400424"/>
                  </a:moveTo>
                  <a:lnTo>
                    <a:pt x="431813" y="410040"/>
                  </a:lnTo>
                  <a:lnTo>
                    <a:pt x="431813" y="263220"/>
                  </a:lnTo>
                  <a:lnTo>
                    <a:pt x="465948" y="245873"/>
                  </a:lnTo>
                  <a:lnTo>
                    <a:pt x="465948" y="219333"/>
                  </a:lnTo>
                  <a:lnTo>
                    <a:pt x="440340" y="204502"/>
                  </a:lnTo>
                  <a:lnTo>
                    <a:pt x="385727" y="234163"/>
                  </a:lnTo>
                  <a:lnTo>
                    <a:pt x="385727" y="446455"/>
                  </a:lnTo>
                  <a:lnTo>
                    <a:pt x="411322" y="461291"/>
                  </a:lnTo>
                  <a:lnTo>
                    <a:pt x="465948" y="433193"/>
                  </a:lnTo>
                  <a:lnTo>
                    <a:pt x="467653" y="408991"/>
                  </a:lnTo>
                  <a:lnTo>
                    <a:pt x="447162" y="400424"/>
                  </a:lnTo>
                </a:path>
                <a:path w="467995" h="461644">
                  <a:moveTo>
                    <a:pt x="61442" y="195935"/>
                  </a:moveTo>
                  <a:lnTo>
                    <a:pt x="46082" y="205542"/>
                  </a:lnTo>
                  <a:lnTo>
                    <a:pt x="46082" y="58729"/>
                  </a:lnTo>
                  <a:lnTo>
                    <a:pt x="80217" y="41382"/>
                  </a:lnTo>
                  <a:lnTo>
                    <a:pt x="80217" y="14842"/>
                  </a:lnTo>
                  <a:lnTo>
                    <a:pt x="54615" y="0"/>
                  </a:lnTo>
                  <a:lnTo>
                    <a:pt x="0" y="29660"/>
                  </a:lnTo>
                  <a:lnTo>
                    <a:pt x="0" y="241962"/>
                  </a:lnTo>
                  <a:lnTo>
                    <a:pt x="25601" y="256804"/>
                  </a:lnTo>
                  <a:lnTo>
                    <a:pt x="80217" y="228703"/>
                  </a:lnTo>
                  <a:lnTo>
                    <a:pt x="81923" y="204502"/>
                  </a:lnTo>
                  <a:lnTo>
                    <a:pt x="61442" y="195935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35019" y="2323871"/>
              <a:ext cx="33786" cy="345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35019" y="2473732"/>
              <a:ext cx="33786" cy="3459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021147" y="1831261"/>
              <a:ext cx="930275" cy="724535"/>
            </a:xfrm>
            <a:custGeom>
              <a:avLst/>
              <a:gdLst/>
              <a:ahLst/>
              <a:cxnLst/>
              <a:rect l="l" t="t" r="r" b="b"/>
              <a:pathLst>
                <a:path w="930275" h="724535">
                  <a:moveTo>
                    <a:pt x="930247" y="458423"/>
                  </a:moveTo>
                  <a:lnTo>
                    <a:pt x="930247" y="222299"/>
                  </a:lnTo>
                  <a:lnTo>
                    <a:pt x="506481" y="0"/>
                  </a:lnTo>
                  <a:lnTo>
                    <a:pt x="81578" y="218860"/>
                  </a:lnTo>
                  <a:lnTo>
                    <a:pt x="81578" y="228171"/>
                  </a:lnTo>
                  <a:lnTo>
                    <a:pt x="0" y="184839"/>
                  </a:lnTo>
                  <a:lnTo>
                    <a:pt x="0" y="418352"/>
                  </a:lnTo>
                  <a:lnTo>
                    <a:pt x="12057" y="424780"/>
                  </a:lnTo>
                  <a:lnTo>
                    <a:pt x="12057" y="473962"/>
                  </a:lnTo>
                  <a:lnTo>
                    <a:pt x="37658" y="488804"/>
                  </a:lnTo>
                  <a:lnTo>
                    <a:pt x="85747" y="464060"/>
                  </a:lnTo>
                  <a:lnTo>
                    <a:pt x="397784" y="630335"/>
                  </a:lnTo>
                  <a:lnTo>
                    <a:pt x="397784" y="678469"/>
                  </a:lnTo>
                  <a:lnTo>
                    <a:pt x="423379" y="693305"/>
                  </a:lnTo>
                  <a:lnTo>
                    <a:pt x="470460" y="669091"/>
                  </a:lnTo>
                  <a:lnTo>
                    <a:pt x="573549" y="724025"/>
                  </a:lnTo>
                  <a:lnTo>
                    <a:pt x="573523" y="646811"/>
                  </a:lnTo>
                  <a:lnTo>
                    <a:pt x="930247" y="458423"/>
                  </a:lnTo>
                </a:path>
              </a:pathLst>
            </a:custGeom>
            <a:ln w="9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36682" y="2362915"/>
              <a:ext cx="173741" cy="13614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7230" y="2301821"/>
              <a:ext cx="281658" cy="14873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627230" y="2301821"/>
              <a:ext cx="281940" cy="149225"/>
            </a:xfrm>
            <a:custGeom>
              <a:avLst/>
              <a:gdLst/>
              <a:ahLst/>
              <a:cxnLst/>
              <a:rect l="l" t="t" r="r" b="b"/>
              <a:pathLst>
                <a:path w="281939" h="149225">
                  <a:moveTo>
                    <a:pt x="118593" y="148738"/>
                  </a:moveTo>
                  <a:lnTo>
                    <a:pt x="281658" y="62629"/>
                  </a:lnTo>
                  <a:lnTo>
                    <a:pt x="163064" y="0"/>
                  </a:lnTo>
                  <a:lnTo>
                    <a:pt x="0" y="86109"/>
                  </a:lnTo>
                  <a:lnTo>
                    <a:pt x="118593" y="1487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23499" y="2387930"/>
              <a:ext cx="122324" cy="1095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21954" y="2329014"/>
              <a:ext cx="242604" cy="1700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27230" y="2269407"/>
              <a:ext cx="295340" cy="11852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627230" y="2269407"/>
              <a:ext cx="295910" cy="118745"/>
            </a:xfrm>
            <a:custGeom>
              <a:avLst/>
              <a:gdLst/>
              <a:ahLst/>
              <a:cxnLst/>
              <a:rect l="l" t="t" r="r" b="b"/>
              <a:pathLst>
                <a:path w="295910" h="118744">
                  <a:moveTo>
                    <a:pt x="132276" y="86109"/>
                  </a:moveTo>
                  <a:lnTo>
                    <a:pt x="295340" y="0"/>
                  </a:lnTo>
                  <a:lnTo>
                    <a:pt x="263929" y="13177"/>
                  </a:lnTo>
                  <a:lnTo>
                    <a:pt x="231203" y="23022"/>
                  </a:lnTo>
                  <a:lnTo>
                    <a:pt x="197477" y="29459"/>
                  </a:lnTo>
                  <a:lnTo>
                    <a:pt x="163064" y="32413"/>
                  </a:lnTo>
                  <a:lnTo>
                    <a:pt x="0" y="118523"/>
                  </a:lnTo>
                  <a:lnTo>
                    <a:pt x="34405" y="115568"/>
                  </a:lnTo>
                  <a:lnTo>
                    <a:pt x="68129" y="109131"/>
                  </a:lnTo>
                  <a:lnTo>
                    <a:pt x="100857" y="99286"/>
                  </a:lnTo>
                  <a:lnTo>
                    <a:pt x="132276" y="861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623499" y="2269407"/>
              <a:ext cx="299085" cy="228600"/>
            </a:xfrm>
            <a:custGeom>
              <a:avLst/>
              <a:gdLst/>
              <a:ahLst/>
              <a:cxnLst/>
              <a:rect l="l" t="t" r="r" b="b"/>
              <a:pathLst>
                <a:path w="299085" h="228600">
                  <a:moveTo>
                    <a:pt x="201886" y="170446"/>
                  </a:moveTo>
                  <a:lnTo>
                    <a:pt x="176679" y="183764"/>
                  </a:lnTo>
                </a:path>
                <a:path w="299085" h="228600">
                  <a:moveTo>
                    <a:pt x="209289" y="158712"/>
                  </a:moveTo>
                  <a:lnTo>
                    <a:pt x="234496" y="145406"/>
                  </a:lnTo>
                </a:path>
                <a:path w="299085" h="228600">
                  <a:moveTo>
                    <a:pt x="241912" y="133660"/>
                  </a:moveTo>
                  <a:lnTo>
                    <a:pt x="267107" y="120354"/>
                  </a:lnTo>
                </a:path>
                <a:path w="299085" h="228600">
                  <a:moveTo>
                    <a:pt x="3730" y="165495"/>
                  </a:moveTo>
                  <a:lnTo>
                    <a:pt x="122324" y="228118"/>
                  </a:lnTo>
                  <a:lnTo>
                    <a:pt x="285389" y="142003"/>
                  </a:lnTo>
                  <a:lnTo>
                    <a:pt x="279684" y="130651"/>
                  </a:lnTo>
                  <a:lnTo>
                    <a:pt x="277782" y="118523"/>
                  </a:lnTo>
                  <a:lnTo>
                    <a:pt x="279683" y="106395"/>
                  </a:lnTo>
                  <a:lnTo>
                    <a:pt x="285389" y="95043"/>
                  </a:lnTo>
                  <a:lnTo>
                    <a:pt x="202299" y="51202"/>
                  </a:lnTo>
                  <a:lnTo>
                    <a:pt x="299071" y="0"/>
                  </a:lnTo>
                  <a:lnTo>
                    <a:pt x="267659" y="13177"/>
                  </a:lnTo>
                  <a:lnTo>
                    <a:pt x="234934" y="23022"/>
                  </a:lnTo>
                  <a:lnTo>
                    <a:pt x="201208" y="29459"/>
                  </a:lnTo>
                  <a:lnTo>
                    <a:pt x="166795" y="32413"/>
                  </a:lnTo>
                  <a:lnTo>
                    <a:pt x="3730" y="118523"/>
                  </a:lnTo>
                  <a:lnTo>
                    <a:pt x="932" y="130173"/>
                  </a:lnTo>
                  <a:lnTo>
                    <a:pt x="0" y="142009"/>
                  </a:lnTo>
                  <a:lnTo>
                    <a:pt x="932" y="153845"/>
                  </a:lnTo>
                  <a:lnTo>
                    <a:pt x="3730" y="165495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715512" y="2192527"/>
              <a:ext cx="3284220" cy="1911985"/>
            </a:xfrm>
            <a:custGeom>
              <a:avLst/>
              <a:gdLst/>
              <a:ahLst/>
              <a:cxnLst/>
              <a:rect l="l" t="t" r="r" b="b"/>
              <a:pathLst>
                <a:path w="3284220" h="1911985">
                  <a:moveTo>
                    <a:pt x="1292733" y="7112"/>
                  </a:moveTo>
                  <a:lnTo>
                    <a:pt x="1282192" y="0"/>
                  </a:lnTo>
                  <a:lnTo>
                    <a:pt x="14884" y="1878342"/>
                  </a:lnTo>
                  <a:lnTo>
                    <a:pt x="19227" y="1812925"/>
                  </a:lnTo>
                  <a:lnTo>
                    <a:pt x="19431" y="1810258"/>
                  </a:lnTo>
                  <a:lnTo>
                    <a:pt x="16764" y="1807210"/>
                  </a:lnTo>
                  <a:lnTo>
                    <a:pt x="9779" y="1806702"/>
                  </a:lnTo>
                  <a:lnTo>
                    <a:pt x="6731" y="1809369"/>
                  </a:lnTo>
                  <a:lnTo>
                    <a:pt x="6426" y="1813687"/>
                  </a:lnTo>
                  <a:lnTo>
                    <a:pt x="0" y="1911731"/>
                  </a:lnTo>
                  <a:lnTo>
                    <a:pt x="14224" y="1904873"/>
                  </a:lnTo>
                  <a:lnTo>
                    <a:pt x="92456" y="1867154"/>
                  </a:lnTo>
                  <a:lnTo>
                    <a:pt x="93726" y="1863344"/>
                  </a:lnTo>
                  <a:lnTo>
                    <a:pt x="92202" y="1860296"/>
                  </a:lnTo>
                  <a:lnTo>
                    <a:pt x="90678" y="1857121"/>
                  </a:lnTo>
                  <a:lnTo>
                    <a:pt x="86868" y="1855724"/>
                  </a:lnTo>
                  <a:lnTo>
                    <a:pt x="25463" y="1885391"/>
                  </a:lnTo>
                  <a:lnTo>
                    <a:pt x="1292733" y="7112"/>
                  </a:lnTo>
                  <a:close/>
                </a:path>
                <a:path w="3284220" h="1911985">
                  <a:moveTo>
                    <a:pt x="1588770" y="73406"/>
                  </a:moveTo>
                  <a:lnTo>
                    <a:pt x="1576451" y="70866"/>
                  </a:lnTo>
                  <a:lnTo>
                    <a:pt x="1375791" y="1027620"/>
                  </a:lnTo>
                  <a:lnTo>
                    <a:pt x="1355344" y="966343"/>
                  </a:lnTo>
                  <a:lnTo>
                    <a:pt x="1354328" y="963041"/>
                  </a:lnTo>
                  <a:lnTo>
                    <a:pt x="1350645" y="961136"/>
                  </a:lnTo>
                  <a:lnTo>
                    <a:pt x="1344041" y="963422"/>
                  </a:lnTo>
                  <a:lnTo>
                    <a:pt x="1342263" y="966978"/>
                  </a:lnTo>
                  <a:lnTo>
                    <a:pt x="1343279" y="970280"/>
                  </a:lnTo>
                  <a:lnTo>
                    <a:pt x="1374648" y="1064387"/>
                  </a:lnTo>
                  <a:lnTo>
                    <a:pt x="1384617" y="1053338"/>
                  </a:lnTo>
                  <a:lnTo>
                    <a:pt x="1443482" y="988187"/>
                  </a:lnTo>
                  <a:lnTo>
                    <a:pt x="1443228" y="984250"/>
                  </a:lnTo>
                  <a:lnTo>
                    <a:pt x="1438021" y="979551"/>
                  </a:lnTo>
                  <a:lnTo>
                    <a:pt x="1433957" y="979678"/>
                  </a:lnTo>
                  <a:lnTo>
                    <a:pt x="1431671" y="982345"/>
                  </a:lnTo>
                  <a:lnTo>
                    <a:pt x="1388224" y="1030363"/>
                  </a:lnTo>
                  <a:lnTo>
                    <a:pt x="1588770" y="73406"/>
                  </a:lnTo>
                  <a:close/>
                </a:path>
                <a:path w="3284220" h="1911985">
                  <a:moveTo>
                    <a:pt x="3283966" y="1065530"/>
                  </a:moveTo>
                  <a:lnTo>
                    <a:pt x="3282810" y="1060831"/>
                  </a:lnTo>
                  <a:lnTo>
                    <a:pt x="3260382" y="968883"/>
                  </a:lnTo>
                  <a:lnTo>
                    <a:pt x="3259709" y="965835"/>
                  </a:lnTo>
                  <a:lnTo>
                    <a:pt x="3256280" y="963803"/>
                  </a:lnTo>
                  <a:lnTo>
                    <a:pt x="3252851" y="964565"/>
                  </a:lnTo>
                  <a:lnTo>
                    <a:pt x="3249422" y="965454"/>
                  </a:lnTo>
                  <a:lnTo>
                    <a:pt x="3247390" y="968883"/>
                  </a:lnTo>
                  <a:lnTo>
                    <a:pt x="3248152" y="972185"/>
                  </a:lnTo>
                  <a:lnTo>
                    <a:pt x="3263430" y="1035100"/>
                  </a:lnTo>
                  <a:lnTo>
                    <a:pt x="2267712" y="635"/>
                  </a:lnTo>
                  <a:lnTo>
                    <a:pt x="2258568" y="9525"/>
                  </a:lnTo>
                  <a:lnTo>
                    <a:pt x="3254476" y="1044054"/>
                  </a:lnTo>
                  <a:lnTo>
                    <a:pt x="3192018" y="1026287"/>
                  </a:lnTo>
                  <a:lnTo>
                    <a:pt x="3188716" y="1025271"/>
                  </a:lnTo>
                  <a:lnTo>
                    <a:pt x="3185160" y="1027303"/>
                  </a:lnTo>
                  <a:lnTo>
                    <a:pt x="3184144" y="1030605"/>
                  </a:lnTo>
                  <a:lnTo>
                    <a:pt x="3183255" y="1034034"/>
                  </a:lnTo>
                  <a:lnTo>
                    <a:pt x="3185160" y="1037590"/>
                  </a:lnTo>
                  <a:lnTo>
                    <a:pt x="3188589" y="1038479"/>
                  </a:lnTo>
                  <a:lnTo>
                    <a:pt x="3283966" y="1065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63283" y="3258311"/>
              <a:ext cx="1074419" cy="16916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11111" y="3726179"/>
              <a:ext cx="518159" cy="5181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50663" y="3258311"/>
              <a:ext cx="1075943" cy="16916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98491" y="3726179"/>
              <a:ext cx="516636" cy="5181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39567" y="3258311"/>
              <a:ext cx="1075944" cy="16916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82823" y="3726179"/>
              <a:ext cx="516636" cy="5181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74379" y="3261359"/>
              <a:ext cx="1074420" cy="169163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22208" y="3729227"/>
              <a:ext cx="518159" cy="51816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975984" y="2191892"/>
              <a:ext cx="2559050" cy="1227455"/>
            </a:xfrm>
            <a:custGeom>
              <a:avLst/>
              <a:gdLst/>
              <a:ahLst/>
              <a:cxnLst/>
              <a:rect l="l" t="t" r="r" b="b"/>
              <a:pathLst>
                <a:path w="2559050" h="1227454">
                  <a:moveTo>
                    <a:pt x="2523329" y="1208865"/>
                  </a:moveTo>
                  <a:lnTo>
                    <a:pt x="2458719" y="1214374"/>
                  </a:lnTo>
                  <a:lnTo>
                    <a:pt x="2455291" y="1214628"/>
                  </a:lnTo>
                  <a:lnTo>
                    <a:pt x="2452623" y="1217676"/>
                  </a:lnTo>
                  <a:lnTo>
                    <a:pt x="2453005" y="1221232"/>
                  </a:lnTo>
                  <a:lnTo>
                    <a:pt x="2453259" y="1224661"/>
                  </a:lnTo>
                  <a:lnTo>
                    <a:pt x="2456307" y="1227328"/>
                  </a:lnTo>
                  <a:lnTo>
                    <a:pt x="2459863" y="1226947"/>
                  </a:lnTo>
                  <a:lnTo>
                    <a:pt x="2554056" y="1218946"/>
                  </a:lnTo>
                  <a:lnTo>
                    <a:pt x="2544571" y="1218946"/>
                  </a:lnTo>
                  <a:lnTo>
                    <a:pt x="2523329" y="1208865"/>
                  </a:lnTo>
                  <a:close/>
                </a:path>
                <a:path w="2559050" h="1227454">
                  <a:moveTo>
                    <a:pt x="2535771" y="1207804"/>
                  </a:moveTo>
                  <a:lnTo>
                    <a:pt x="2523329" y="1208865"/>
                  </a:lnTo>
                  <a:lnTo>
                    <a:pt x="2544571" y="1218946"/>
                  </a:lnTo>
                  <a:lnTo>
                    <a:pt x="2545603" y="1216787"/>
                  </a:lnTo>
                  <a:lnTo>
                    <a:pt x="2541905" y="1216787"/>
                  </a:lnTo>
                  <a:lnTo>
                    <a:pt x="2535771" y="1207804"/>
                  </a:lnTo>
                  <a:close/>
                </a:path>
                <a:path w="2559050" h="1227454">
                  <a:moveTo>
                    <a:pt x="2496692" y="1133094"/>
                  </a:moveTo>
                  <a:lnTo>
                    <a:pt x="2493771" y="1135126"/>
                  </a:lnTo>
                  <a:lnTo>
                    <a:pt x="2490978" y="1137031"/>
                  </a:lnTo>
                  <a:lnTo>
                    <a:pt x="2490216" y="1141095"/>
                  </a:lnTo>
                  <a:lnTo>
                    <a:pt x="2528642" y="1197365"/>
                  </a:lnTo>
                  <a:lnTo>
                    <a:pt x="2550033" y="1207516"/>
                  </a:lnTo>
                  <a:lnTo>
                    <a:pt x="2544571" y="1218946"/>
                  </a:lnTo>
                  <a:lnTo>
                    <a:pt x="2554056" y="1218946"/>
                  </a:lnTo>
                  <a:lnTo>
                    <a:pt x="2558541" y="1218565"/>
                  </a:lnTo>
                  <a:lnTo>
                    <a:pt x="2502662" y="1136777"/>
                  </a:lnTo>
                  <a:lnTo>
                    <a:pt x="2500630" y="1133856"/>
                  </a:lnTo>
                  <a:lnTo>
                    <a:pt x="2496692" y="1133094"/>
                  </a:lnTo>
                  <a:close/>
                </a:path>
                <a:path w="2559050" h="1227454">
                  <a:moveTo>
                    <a:pt x="2546604" y="1206881"/>
                  </a:moveTo>
                  <a:lnTo>
                    <a:pt x="2535771" y="1207804"/>
                  </a:lnTo>
                  <a:lnTo>
                    <a:pt x="2541905" y="1216787"/>
                  </a:lnTo>
                  <a:lnTo>
                    <a:pt x="2546604" y="1206881"/>
                  </a:lnTo>
                  <a:close/>
                </a:path>
                <a:path w="2559050" h="1227454">
                  <a:moveTo>
                    <a:pt x="2548694" y="1206881"/>
                  </a:moveTo>
                  <a:lnTo>
                    <a:pt x="2546604" y="1206881"/>
                  </a:lnTo>
                  <a:lnTo>
                    <a:pt x="2541905" y="1216787"/>
                  </a:lnTo>
                  <a:lnTo>
                    <a:pt x="2545603" y="1216787"/>
                  </a:lnTo>
                  <a:lnTo>
                    <a:pt x="2550033" y="1207516"/>
                  </a:lnTo>
                  <a:lnTo>
                    <a:pt x="2548694" y="1206881"/>
                  </a:lnTo>
                  <a:close/>
                </a:path>
                <a:path w="2559050" h="1227454">
                  <a:moveTo>
                    <a:pt x="5334" y="0"/>
                  </a:moveTo>
                  <a:lnTo>
                    <a:pt x="0" y="11430"/>
                  </a:lnTo>
                  <a:lnTo>
                    <a:pt x="2523329" y="1208865"/>
                  </a:lnTo>
                  <a:lnTo>
                    <a:pt x="2535771" y="1207804"/>
                  </a:lnTo>
                  <a:lnTo>
                    <a:pt x="2528642" y="1197365"/>
                  </a:lnTo>
                  <a:lnTo>
                    <a:pt x="5334" y="0"/>
                  </a:lnTo>
                  <a:close/>
                </a:path>
                <a:path w="2559050" h="1227454">
                  <a:moveTo>
                    <a:pt x="2528642" y="1197365"/>
                  </a:moveTo>
                  <a:lnTo>
                    <a:pt x="2535771" y="1207804"/>
                  </a:lnTo>
                  <a:lnTo>
                    <a:pt x="2546604" y="1206881"/>
                  </a:lnTo>
                  <a:lnTo>
                    <a:pt x="2548694" y="1206881"/>
                  </a:lnTo>
                  <a:lnTo>
                    <a:pt x="2528642" y="11973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60800" y="4474654"/>
            <a:ext cx="6412706" cy="222512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400" spc="-4" dirty="0">
                <a:latin typeface="Calibri"/>
                <a:cs typeface="Calibri"/>
              </a:rPr>
              <a:t>Issues:</a:t>
            </a:r>
            <a:endParaRPr sz="2400" dirty="0">
              <a:latin typeface="Calibri"/>
              <a:cs typeface="Calibri"/>
            </a:endParaRPr>
          </a:p>
          <a:p>
            <a:pPr marL="224314" indent="-215265">
              <a:buFont typeface="Arial MT"/>
              <a:buChar char="•"/>
              <a:tabLst>
                <a:tab pos="224314" algn="l"/>
                <a:tab pos="22479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makes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decision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add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server?</a:t>
            </a:r>
            <a:endParaRPr sz="2400" dirty="0">
              <a:latin typeface="Calibri"/>
              <a:cs typeface="Calibri"/>
            </a:endParaRPr>
          </a:p>
          <a:p>
            <a:pPr marL="224314" indent="-215265">
              <a:buFont typeface="Arial MT"/>
              <a:buChar char="•"/>
              <a:tabLst>
                <a:tab pos="224314" algn="l"/>
                <a:tab pos="22479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1" dirty="0">
                <a:latin typeface="Calibri"/>
                <a:cs typeface="Calibri"/>
              </a:rPr>
              <a:t>software?</a:t>
            </a:r>
            <a:endParaRPr sz="2400" dirty="0">
              <a:latin typeface="Calibri"/>
              <a:cs typeface="Calibri"/>
            </a:endParaRPr>
          </a:p>
          <a:p>
            <a:pPr marL="224314" indent="-215265">
              <a:buFont typeface="Arial MT"/>
              <a:buChar char="•"/>
              <a:tabLst>
                <a:tab pos="224314" algn="l"/>
                <a:tab pos="22479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does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balancer know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about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new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5260" y="792465"/>
            <a:ext cx="526234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Making</a:t>
            </a:r>
            <a:r>
              <a:rPr spc="-94" dirty="0"/>
              <a:t> </a:t>
            </a:r>
            <a:r>
              <a:rPr spc="-15" dirty="0"/>
              <a:t>the</a:t>
            </a:r>
            <a:r>
              <a:rPr spc="-79" dirty="0"/>
              <a:t> </a:t>
            </a:r>
            <a:r>
              <a:rPr spc="-23" dirty="0"/>
              <a:t>decision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17932" y="2326767"/>
            <a:ext cx="168306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dirty="0">
                <a:latin typeface="Arial MT"/>
                <a:cs typeface="Arial MT"/>
              </a:rPr>
              <a:t>autosc</a:t>
            </a:r>
            <a:r>
              <a:rPr sz="2400" spc="4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ler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85925" y="2079117"/>
            <a:ext cx="4457700" cy="2269331"/>
            <a:chOff x="2247900" y="1629155"/>
            <a:chExt cx="5943600" cy="30257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3732" y="1873608"/>
              <a:ext cx="802566" cy="5239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03731" y="2007370"/>
              <a:ext cx="495300" cy="390525"/>
            </a:xfrm>
            <a:custGeom>
              <a:avLst/>
              <a:gdLst/>
              <a:ahLst/>
              <a:cxnLst/>
              <a:rect l="l" t="t" r="r" b="b"/>
              <a:pathLst>
                <a:path w="495300" h="390525">
                  <a:moveTo>
                    <a:pt x="494826" y="390190"/>
                  </a:moveTo>
                  <a:lnTo>
                    <a:pt x="0" y="168985"/>
                  </a:lnTo>
                  <a:lnTo>
                    <a:pt x="0" y="0"/>
                  </a:lnTo>
                  <a:lnTo>
                    <a:pt x="494759" y="217557"/>
                  </a:lnTo>
                  <a:lnTo>
                    <a:pt x="494826" y="390190"/>
                  </a:lnTo>
                  <a:close/>
                </a:path>
              </a:pathLst>
            </a:custGeom>
            <a:ln w="3729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1520" y="2040318"/>
              <a:ext cx="29150" cy="250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8445" y="2074712"/>
              <a:ext cx="71992" cy="6617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8445" y="2154540"/>
              <a:ext cx="71992" cy="661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06432" y="2089746"/>
              <a:ext cx="36195" cy="113030"/>
            </a:xfrm>
            <a:custGeom>
              <a:avLst/>
              <a:gdLst/>
              <a:ahLst/>
              <a:cxnLst/>
              <a:rect l="l" t="t" r="r" b="b"/>
              <a:pathLst>
                <a:path w="36195" h="113030">
                  <a:moveTo>
                    <a:pt x="33780" y="11989"/>
                  </a:moveTo>
                  <a:lnTo>
                    <a:pt x="30546" y="6505"/>
                  </a:lnTo>
                  <a:lnTo>
                    <a:pt x="25093" y="2447"/>
                  </a:lnTo>
                  <a:lnTo>
                    <a:pt x="18103" y="163"/>
                  </a:lnTo>
                  <a:lnTo>
                    <a:pt x="10260" y="0"/>
                  </a:lnTo>
                  <a:lnTo>
                    <a:pt x="4258" y="4036"/>
                  </a:lnTo>
                  <a:lnTo>
                    <a:pt x="758" y="9315"/>
                  </a:lnTo>
                  <a:lnTo>
                    <a:pt x="0" y="15208"/>
                  </a:lnTo>
                  <a:lnTo>
                    <a:pt x="2224" y="21087"/>
                  </a:lnTo>
                  <a:lnTo>
                    <a:pt x="5460" y="26576"/>
                  </a:lnTo>
                  <a:lnTo>
                    <a:pt x="10917" y="30636"/>
                  </a:lnTo>
                  <a:lnTo>
                    <a:pt x="17910" y="32922"/>
                  </a:lnTo>
                  <a:lnTo>
                    <a:pt x="25754" y="33085"/>
                  </a:lnTo>
                  <a:lnTo>
                    <a:pt x="31755" y="29043"/>
                  </a:lnTo>
                  <a:lnTo>
                    <a:pt x="35251" y="23762"/>
                  </a:lnTo>
                  <a:lnTo>
                    <a:pt x="36006" y="17868"/>
                  </a:lnTo>
                  <a:lnTo>
                    <a:pt x="33780" y="11989"/>
                  </a:lnTo>
                  <a:close/>
                </a:path>
                <a:path w="36195" h="113030">
                  <a:moveTo>
                    <a:pt x="33780" y="91816"/>
                  </a:moveTo>
                  <a:lnTo>
                    <a:pt x="30546" y="86328"/>
                  </a:lnTo>
                  <a:lnTo>
                    <a:pt x="25093" y="82269"/>
                  </a:lnTo>
                  <a:lnTo>
                    <a:pt x="18103" y="79986"/>
                  </a:lnTo>
                  <a:lnTo>
                    <a:pt x="10260" y="79827"/>
                  </a:lnTo>
                  <a:lnTo>
                    <a:pt x="4260" y="83864"/>
                  </a:lnTo>
                  <a:lnTo>
                    <a:pt x="762" y="89143"/>
                  </a:lnTo>
                  <a:lnTo>
                    <a:pt x="4" y="95036"/>
                  </a:lnTo>
                  <a:lnTo>
                    <a:pt x="2224" y="100915"/>
                  </a:lnTo>
                  <a:lnTo>
                    <a:pt x="5460" y="106403"/>
                  </a:lnTo>
                  <a:lnTo>
                    <a:pt x="10917" y="110463"/>
                  </a:lnTo>
                  <a:lnTo>
                    <a:pt x="17910" y="112746"/>
                  </a:lnTo>
                  <a:lnTo>
                    <a:pt x="25754" y="112904"/>
                  </a:lnTo>
                  <a:lnTo>
                    <a:pt x="31755" y="108867"/>
                  </a:lnTo>
                  <a:lnTo>
                    <a:pt x="35252" y="103589"/>
                  </a:lnTo>
                  <a:lnTo>
                    <a:pt x="36006" y="97696"/>
                  </a:lnTo>
                  <a:lnTo>
                    <a:pt x="33780" y="91816"/>
                  </a:lnTo>
                  <a:close/>
                </a:path>
              </a:pathLst>
            </a:custGeom>
            <a:ln w="38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6986" y="2101119"/>
              <a:ext cx="40741" cy="1527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0747" y="2125594"/>
              <a:ext cx="40730" cy="1527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84485" y="2150076"/>
              <a:ext cx="40730" cy="1527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8235" y="2174551"/>
              <a:ext cx="40719" cy="15274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476986" y="2101120"/>
              <a:ext cx="202565" cy="209550"/>
            </a:xfrm>
            <a:custGeom>
              <a:avLst/>
              <a:gdLst/>
              <a:ahLst/>
              <a:cxnLst/>
              <a:rect l="l" t="t" r="r" b="b"/>
              <a:pathLst>
                <a:path w="202564" h="209550">
                  <a:moveTo>
                    <a:pt x="0" y="136070"/>
                  </a:moveTo>
                  <a:lnTo>
                    <a:pt x="1136" y="0"/>
                  </a:lnTo>
                  <a:lnTo>
                    <a:pt x="40741" y="16683"/>
                  </a:lnTo>
                </a:path>
                <a:path w="202564" h="209550">
                  <a:moveTo>
                    <a:pt x="53760" y="160536"/>
                  </a:moveTo>
                  <a:lnTo>
                    <a:pt x="54886" y="24474"/>
                  </a:lnTo>
                  <a:lnTo>
                    <a:pt x="94490" y="41158"/>
                  </a:lnTo>
                </a:path>
                <a:path w="202564" h="209550">
                  <a:moveTo>
                    <a:pt x="107499" y="185019"/>
                  </a:moveTo>
                  <a:lnTo>
                    <a:pt x="108625" y="48957"/>
                  </a:lnTo>
                  <a:lnTo>
                    <a:pt x="148229" y="65641"/>
                  </a:lnTo>
                </a:path>
                <a:path w="202564" h="209550">
                  <a:moveTo>
                    <a:pt x="161248" y="209493"/>
                  </a:moveTo>
                  <a:lnTo>
                    <a:pt x="162374" y="73431"/>
                  </a:lnTo>
                  <a:lnTo>
                    <a:pt x="201967" y="90115"/>
                  </a:lnTo>
                </a:path>
              </a:pathLst>
            </a:custGeom>
            <a:ln w="3847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476986" y="2117804"/>
              <a:ext cx="202565" cy="209550"/>
            </a:xfrm>
            <a:custGeom>
              <a:avLst/>
              <a:gdLst/>
              <a:ahLst/>
              <a:cxnLst/>
              <a:rect l="l" t="t" r="r" b="b"/>
              <a:pathLst>
                <a:path w="202564" h="209550">
                  <a:moveTo>
                    <a:pt x="201979" y="73431"/>
                  </a:moveTo>
                  <a:lnTo>
                    <a:pt x="200853" y="209493"/>
                  </a:lnTo>
                  <a:lnTo>
                    <a:pt x="161260" y="192809"/>
                  </a:lnTo>
                </a:path>
                <a:path w="202564" h="209550">
                  <a:moveTo>
                    <a:pt x="148229" y="48957"/>
                  </a:moveTo>
                  <a:lnTo>
                    <a:pt x="147103" y="185019"/>
                  </a:lnTo>
                  <a:lnTo>
                    <a:pt x="107499" y="168335"/>
                  </a:lnTo>
                </a:path>
                <a:path w="202564" h="209550">
                  <a:moveTo>
                    <a:pt x="94490" y="24474"/>
                  </a:moveTo>
                  <a:lnTo>
                    <a:pt x="93365" y="160536"/>
                  </a:lnTo>
                  <a:lnTo>
                    <a:pt x="53760" y="143852"/>
                  </a:lnTo>
                </a:path>
                <a:path w="202564" h="209550">
                  <a:moveTo>
                    <a:pt x="40741" y="0"/>
                  </a:moveTo>
                  <a:lnTo>
                    <a:pt x="39604" y="136062"/>
                  </a:lnTo>
                  <a:lnTo>
                    <a:pt x="0" y="119386"/>
                  </a:lnTo>
                </a:path>
              </a:pathLst>
            </a:custGeom>
            <a:ln w="38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14134" y="2041507"/>
              <a:ext cx="70679" cy="1858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46918" y="2189490"/>
              <a:ext cx="70681" cy="18582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14134" y="2041490"/>
              <a:ext cx="403860" cy="334010"/>
            </a:xfrm>
            <a:custGeom>
              <a:avLst/>
              <a:gdLst/>
              <a:ahLst/>
              <a:cxnLst/>
              <a:rect l="l" t="t" r="r" b="b"/>
              <a:pathLst>
                <a:path w="403860" h="334010">
                  <a:moveTo>
                    <a:pt x="385787" y="289773"/>
                  </a:moveTo>
                  <a:lnTo>
                    <a:pt x="372544" y="296732"/>
                  </a:lnTo>
                  <a:lnTo>
                    <a:pt x="372544" y="190483"/>
                  </a:lnTo>
                  <a:lnTo>
                    <a:pt x="401994" y="177930"/>
                  </a:lnTo>
                  <a:lnTo>
                    <a:pt x="401994" y="158723"/>
                  </a:lnTo>
                  <a:lnTo>
                    <a:pt x="379901" y="147991"/>
                  </a:lnTo>
                  <a:lnTo>
                    <a:pt x="332784" y="169455"/>
                  </a:lnTo>
                  <a:lnTo>
                    <a:pt x="332784" y="323084"/>
                  </a:lnTo>
                  <a:lnTo>
                    <a:pt x="354866" y="333820"/>
                  </a:lnTo>
                  <a:lnTo>
                    <a:pt x="401994" y="313487"/>
                  </a:lnTo>
                  <a:lnTo>
                    <a:pt x="403465" y="295972"/>
                  </a:lnTo>
                  <a:lnTo>
                    <a:pt x="385787" y="289773"/>
                  </a:lnTo>
                </a:path>
                <a:path w="403860" h="334010">
                  <a:moveTo>
                    <a:pt x="53009" y="141791"/>
                  </a:moveTo>
                  <a:lnTo>
                    <a:pt x="39757" y="148744"/>
                  </a:lnTo>
                  <a:lnTo>
                    <a:pt x="39757" y="42500"/>
                  </a:lnTo>
                  <a:lnTo>
                    <a:pt x="69206" y="29947"/>
                  </a:lnTo>
                  <a:lnTo>
                    <a:pt x="69206" y="10740"/>
                  </a:lnTo>
                  <a:lnTo>
                    <a:pt x="47119" y="0"/>
                  </a:lnTo>
                  <a:lnTo>
                    <a:pt x="0" y="21464"/>
                  </a:lnTo>
                  <a:lnTo>
                    <a:pt x="0" y="175099"/>
                  </a:lnTo>
                  <a:lnTo>
                    <a:pt x="22087" y="185840"/>
                  </a:lnTo>
                  <a:lnTo>
                    <a:pt x="69206" y="165504"/>
                  </a:lnTo>
                  <a:lnTo>
                    <a:pt x="70679" y="147991"/>
                  </a:lnTo>
                  <a:lnTo>
                    <a:pt x="53009" y="141791"/>
                  </a:lnTo>
                </a:path>
              </a:pathLst>
            </a:custGeom>
            <a:ln w="7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47072" y="2230093"/>
              <a:ext cx="29148" cy="2503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7072" y="2338542"/>
              <a:ext cx="29148" cy="2503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03731" y="1873608"/>
              <a:ext cx="802640" cy="524510"/>
            </a:xfrm>
            <a:custGeom>
              <a:avLst/>
              <a:gdLst/>
              <a:ahLst/>
              <a:cxnLst/>
              <a:rect l="l" t="t" r="r" b="b"/>
              <a:pathLst>
                <a:path w="802639" h="524510">
                  <a:moveTo>
                    <a:pt x="802566" y="331745"/>
                  </a:moveTo>
                  <a:lnTo>
                    <a:pt x="802566" y="160870"/>
                  </a:lnTo>
                  <a:lnTo>
                    <a:pt x="436963" y="0"/>
                  </a:lnTo>
                  <a:lnTo>
                    <a:pt x="70381" y="158381"/>
                  </a:lnTo>
                  <a:lnTo>
                    <a:pt x="70381" y="165119"/>
                  </a:lnTo>
                  <a:lnTo>
                    <a:pt x="0" y="133761"/>
                  </a:lnTo>
                  <a:lnTo>
                    <a:pt x="0" y="302747"/>
                  </a:lnTo>
                  <a:lnTo>
                    <a:pt x="10402" y="307399"/>
                  </a:lnTo>
                  <a:lnTo>
                    <a:pt x="10402" y="342990"/>
                  </a:lnTo>
                  <a:lnTo>
                    <a:pt x="32489" y="353730"/>
                  </a:lnTo>
                  <a:lnTo>
                    <a:pt x="73977" y="335824"/>
                  </a:lnTo>
                  <a:lnTo>
                    <a:pt x="343186" y="456151"/>
                  </a:lnTo>
                  <a:lnTo>
                    <a:pt x="343186" y="490984"/>
                  </a:lnTo>
                  <a:lnTo>
                    <a:pt x="365268" y="501720"/>
                  </a:lnTo>
                  <a:lnTo>
                    <a:pt x="405886" y="484197"/>
                  </a:lnTo>
                  <a:lnTo>
                    <a:pt x="494826" y="523952"/>
                  </a:lnTo>
                  <a:lnTo>
                    <a:pt x="494804" y="468075"/>
                  </a:lnTo>
                  <a:lnTo>
                    <a:pt x="802566" y="331745"/>
                  </a:lnTo>
                </a:path>
              </a:pathLst>
            </a:custGeom>
            <a:ln w="6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922379" y="2259459"/>
              <a:ext cx="147320" cy="96520"/>
            </a:xfrm>
            <a:custGeom>
              <a:avLst/>
              <a:gdLst/>
              <a:ahLst/>
              <a:cxnLst/>
              <a:rect l="l" t="t" r="r" b="b"/>
              <a:pathLst>
                <a:path w="147320" h="96519">
                  <a:moveTo>
                    <a:pt x="147245" y="0"/>
                  </a:moveTo>
                  <a:lnTo>
                    <a:pt x="6562" y="62314"/>
                  </a:lnTo>
                  <a:lnTo>
                    <a:pt x="1640" y="70530"/>
                  </a:lnTo>
                  <a:lnTo>
                    <a:pt x="0" y="79307"/>
                  </a:lnTo>
                  <a:lnTo>
                    <a:pt x="1640" y="88084"/>
                  </a:lnTo>
                  <a:lnTo>
                    <a:pt x="6562" y="96302"/>
                  </a:lnTo>
                  <a:lnTo>
                    <a:pt x="147245" y="33983"/>
                  </a:lnTo>
                  <a:lnTo>
                    <a:pt x="142323" y="25768"/>
                  </a:lnTo>
                  <a:lnTo>
                    <a:pt x="140683" y="16991"/>
                  </a:lnTo>
                  <a:lnTo>
                    <a:pt x="142323" y="8215"/>
                  </a:lnTo>
                  <a:lnTo>
                    <a:pt x="147245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922379" y="2259459"/>
              <a:ext cx="147320" cy="96520"/>
            </a:xfrm>
            <a:custGeom>
              <a:avLst/>
              <a:gdLst/>
              <a:ahLst/>
              <a:cxnLst/>
              <a:rect l="l" t="t" r="r" b="b"/>
              <a:pathLst>
                <a:path w="147320" h="96519">
                  <a:moveTo>
                    <a:pt x="6562" y="96302"/>
                  </a:moveTo>
                  <a:lnTo>
                    <a:pt x="147245" y="33983"/>
                  </a:lnTo>
                  <a:lnTo>
                    <a:pt x="142323" y="25768"/>
                  </a:lnTo>
                  <a:lnTo>
                    <a:pt x="140683" y="16991"/>
                  </a:lnTo>
                  <a:lnTo>
                    <a:pt x="142323" y="8215"/>
                  </a:lnTo>
                  <a:lnTo>
                    <a:pt x="147245" y="0"/>
                  </a:lnTo>
                  <a:lnTo>
                    <a:pt x="6562" y="62314"/>
                  </a:lnTo>
                  <a:lnTo>
                    <a:pt x="1640" y="70530"/>
                  </a:lnTo>
                  <a:lnTo>
                    <a:pt x="0" y="79306"/>
                  </a:lnTo>
                  <a:lnTo>
                    <a:pt x="1640" y="88084"/>
                  </a:lnTo>
                  <a:lnTo>
                    <a:pt x="6562" y="963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26626" y="2214136"/>
              <a:ext cx="242999" cy="10763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826626" y="2214136"/>
              <a:ext cx="243204" cy="107950"/>
            </a:xfrm>
            <a:custGeom>
              <a:avLst/>
              <a:gdLst/>
              <a:ahLst/>
              <a:cxnLst/>
              <a:rect l="l" t="t" r="r" b="b"/>
              <a:pathLst>
                <a:path w="243204" h="107950">
                  <a:moveTo>
                    <a:pt x="102316" y="107637"/>
                  </a:moveTo>
                  <a:lnTo>
                    <a:pt x="242999" y="45322"/>
                  </a:lnTo>
                  <a:lnTo>
                    <a:pt x="140683" y="0"/>
                  </a:lnTo>
                  <a:lnTo>
                    <a:pt x="0" y="62314"/>
                  </a:lnTo>
                  <a:lnTo>
                    <a:pt x="102316" y="1076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23407" y="2276450"/>
              <a:ext cx="105534" cy="7931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823407" y="2276450"/>
              <a:ext cx="106045" cy="79375"/>
            </a:xfrm>
            <a:custGeom>
              <a:avLst/>
              <a:gdLst/>
              <a:ahLst/>
              <a:cxnLst/>
              <a:rect l="l" t="t" r="r" b="b"/>
              <a:pathLst>
                <a:path w="106045" h="79375">
                  <a:moveTo>
                    <a:pt x="3218" y="33992"/>
                  </a:moveTo>
                  <a:lnTo>
                    <a:pt x="105534" y="79310"/>
                  </a:lnTo>
                  <a:lnTo>
                    <a:pt x="100612" y="71092"/>
                  </a:lnTo>
                  <a:lnTo>
                    <a:pt x="98972" y="62315"/>
                  </a:lnTo>
                  <a:lnTo>
                    <a:pt x="100612" y="53538"/>
                  </a:lnTo>
                  <a:lnTo>
                    <a:pt x="105534" y="45322"/>
                  </a:lnTo>
                  <a:lnTo>
                    <a:pt x="3218" y="0"/>
                  </a:lnTo>
                  <a:lnTo>
                    <a:pt x="804" y="8430"/>
                  </a:lnTo>
                  <a:lnTo>
                    <a:pt x="0" y="16996"/>
                  </a:lnTo>
                  <a:lnTo>
                    <a:pt x="804" y="25561"/>
                  </a:lnTo>
                  <a:lnTo>
                    <a:pt x="3218" y="339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879785" y="2237097"/>
              <a:ext cx="147955" cy="65405"/>
            </a:xfrm>
            <a:custGeom>
              <a:avLst/>
              <a:gdLst/>
              <a:ahLst/>
              <a:cxnLst/>
              <a:rect l="l" t="t" r="r" b="b"/>
              <a:pathLst>
                <a:path w="147954" h="65405">
                  <a:moveTo>
                    <a:pt x="63948" y="65410"/>
                  </a:moveTo>
                  <a:lnTo>
                    <a:pt x="0" y="37087"/>
                  </a:lnTo>
                </a:path>
                <a:path w="147954" h="65405">
                  <a:moveTo>
                    <a:pt x="20933" y="27817"/>
                  </a:moveTo>
                  <a:lnTo>
                    <a:pt x="84882" y="56140"/>
                  </a:lnTo>
                </a:path>
                <a:path w="147954" h="65405">
                  <a:moveTo>
                    <a:pt x="41867" y="18548"/>
                  </a:moveTo>
                  <a:lnTo>
                    <a:pt x="105816" y="46870"/>
                  </a:lnTo>
                </a:path>
                <a:path w="147954" h="65405">
                  <a:moveTo>
                    <a:pt x="62800" y="9269"/>
                  </a:moveTo>
                  <a:lnTo>
                    <a:pt x="126749" y="37600"/>
                  </a:lnTo>
                </a:path>
                <a:path w="147954" h="65405">
                  <a:moveTo>
                    <a:pt x="83734" y="0"/>
                  </a:moveTo>
                  <a:lnTo>
                    <a:pt x="147683" y="28322"/>
                  </a:lnTo>
                </a:path>
              </a:pathLst>
            </a:custGeom>
            <a:ln w="7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26626" y="2190679"/>
              <a:ext cx="254803" cy="8577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826626" y="2190679"/>
              <a:ext cx="255270" cy="86360"/>
            </a:xfrm>
            <a:custGeom>
              <a:avLst/>
              <a:gdLst/>
              <a:ahLst/>
              <a:cxnLst/>
              <a:rect l="l" t="t" r="r" b="b"/>
              <a:pathLst>
                <a:path w="255270" h="86360">
                  <a:moveTo>
                    <a:pt x="114120" y="62314"/>
                  </a:moveTo>
                  <a:lnTo>
                    <a:pt x="254803" y="0"/>
                  </a:lnTo>
                  <a:lnTo>
                    <a:pt x="227703" y="9535"/>
                  </a:lnTo>
                  <a:lnTo>
                    <a:pt x="199469" y="16660"/>
                  </a:lnTo>
                  <a:lnTo>
                    <a:pt x="170372" y="21318"/>
                  </a:lnTo>
                  <a:lnTo>
                    <a:pt x="140683" y="23456"/>
                  </a:lnTo>
                  <a:lnTo>
                    <a:pt x="0" y="85771"/>
                  </a:lnTo>
                  <a:lnTo>
                    <a:pt x="29683" y="83633"/>
                  </a:lnTo>
                  <a:lnTo>
                    <a:pt x="58778" y="78974"/>
                  </a:lnTo>
                  <a:lnTo>
                    <a:pt x="87014" y="71850"/>
                  </a:lnTo>
                  <a:lnTo>
                    <a:pt x="114120" y="623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32" name="object 32"/>
            <p:cNvSpPr/>
            <p:nvPr/>
          </p:nvSpPr>
          <p:spPr>
            <a:xfrm>
              <a:off x="4823407" y="2190679"/>
              <a:ext cx="258445" cy="165100"/>
            </a:xfrm>
            <a:custGeom>
              <a:avLst/>
              <a:gdLst/>
              <a:ahLst/>
              <a:cxnLst/>
              <a:rect l="l" t="t" r="r" b="b"/>
              <a:pathLst>
                <a:path w="258445" h="165100">
                  <a:moveTo>
                    <a:pt x="174176" y="123346"/>
                  </a:moveTo>
                  <a:lnTo>
                    <a:pt x="152429" y="132983"/>
                  </a:lnTo>
                </a:path>
                <a:path w="258445" h="165100">
                  <a:moveTo>
                    <a:pt x="180563" y="114854"/>
                  </a:moveTo>
                  <a:lnTo>
                    <a:pt x="202310" y="105225"/>
                  </a:lnTo>
                </a:path>
                <a:path w="258445" h="165100">
                  <a:moveTo>
                    <a:pt x="208709" y="96725"/>
                  </a:moveTo>
                  <a:lnTo>
                    <a:pt x="230445" y="87096"/>
                  </a:lnTo>
                </a:path>
                <a:path w="258445" h="165100">
                  <a:moveTo>
                    <a:pt x="3218" y="119763"/>
                  </a:moveTo>
                  <a:lnTo>
                    <a:pt x="105534" y="165081"/>
                  </a:lnTo>
                  <a:lnTo>
                    <a:pt x="246217" y="102762"/>
                  </a:lnTo>
                  <a:lnTo>
                    <a:pt x="241295" y="94547"/>
                  </a:lnTo>
                  <a:lnTo>
                    <a:pt x="239655" y="85771"/>
                  </a:lnTo>
                  <a:lnTo>
                    <a:pt x="241295" y="76994"/>
                  </a:lnTo>
                  <a:lnTo>
                    <a:pt x="246217" y="68779"/>
                  </a:lnTo>
                  <a:lnTo>
                    <a:pt x="174533" y="37053"/>
                  </a:lnTo>
                  <a:lnTo>
                    <a:pt x="258022" y="0"/>
                  </a:lnTo>
                  <a:lnTo>
                    <a:pt x="230922" y="9535"/>
                  </a:lnTo>
                  <a:lnTo>
                    <a:pt x="202688" y="16660"/>
                  </a:lnTo>
                  <a:lnTo>
                    <a:pt x="173591" y="21318"/>
                  </a:lnTo>
                  <a:lnTo>
                    <a:pt x="143901" y="23456"/>
                  </a:lnTo>
                  <a:lnTo>
                    <a:pt x="3218" y="85771"/>
                  </a:lnTo>
                  <a:lnTo>
                    <a:pt x="804" y="94201"/>
                  </a:lnTo>
                  <a:lnTo>
                    <a:pt x="0" y="102767"/>
                  </a:lnTo>
                  <a:lnTo>
                    <a:pt x="804" y="111332"/>
                  </a:lnTo>
                  <a:lnTo>
                    <a:pt x="3218" y="119763"/>
                  </a:lnTo>
                </a:path>
              </a:pathLst>
            </a:custGeom>
            <a:ln w="7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176016" y="2132837"/>
              <a:ext cx="3136900" cy="1385570"/>
            </a:xfrm>
            <a:custGeom>
              <a:avLst/>
              <a:gdLst/>
              <a:ahLst/>
              <a:cxnLst/>
              <a:rect l="l" t="t" r="r" b="b"/>
              <a:pathLst>
                <a:path w="3136900" h="1385570">
                  <a:moveTo>
                    <a:pt x="1116330" y="9271"/>
                  </a:moveTo>
                  <a:lnTo>
                    <a:pt x="1106424" y="1397"/>
                  </a:lnTo>
                  <a:lnTo>
                    <a:pt x="17716" y="1353350"/>
                  </a:lnTo>
                  <a:lnTo>
                    <a:pt x="27813" y="1286002"/>
                  </a:lnTo>
                  <a:lnTo>
                    <a:pt x="25527" y="1282700"/>
                  </a:lnTo>
                  <a:lnTo>
                    <a:pt x="18542" y="1281684"/>
                  </a:lnTo>
                  <a:lnTo>
                    <a:pt x="15367" y="1284097"/>
                  </a:lnTo>
                  <a:lnTo>
                    <a:pt x="14732" y="1287526"/>
                  </a:lnTo>
                  <a:lnTo>
                    <a:pt x="0" y="1385570"/>
                  </a:lnTo>
                  <a:lnTo>
                    <a:pt x="15252" y="1379728"/>
                  </a:lnTo>
                  <a:lnTo>
                    <a:pt x="95885" y="1348867"/>
                  </a:lnTo>
                  <a:lnTo>
                    <a:pt x="97536" y="1345184"/>
                  </a:lnTo>
                  <a:lnTo>
                    <a:pt x="96266" y="1342009"/>
                  </a:lnTo>
                  <a:lnTo>
                    <a:pt x="94996" y="1338707"/>
                  </a:lnTo>
                  <a:lnTo>
                    <a:pt x="91300" y="1337056"/>
                  </a:lnTo>
                  <a:lnTo>
                    <a:pt x="27559" y="1361427"/>
                  </a:lnTo>
                  <a:lnTo>
                    <a:pt x="1116330" y="9271"/>
                  </a:lnTo>
                  <a:close/>
                </a:path>
                <a:path w="3136900" h="1385570">
                  <a:moveTo>
                    <a:pt x="1391920" y="686943"/>
                  </a:moveTo>
                  <a:lnTo>
                    <a:pt x="1391031" y="683006"/>
                  </a:lnTo>
                  <a:lnTo>
                    <a:pt x="1385189" y="679196"/>
                  </a:lnTo>
                  <a:lnTo>
                    <a:pt x="1381252" y="680085"/>
                  </a:lnTo>
                  <a:lnTo>
                    <a:pt x="1379347" y="683006"/>
                  </a:lnTo>
                  <a:lnTo>
                    <a:pt x="1344383" y="737539"/>
                  </a:lnTo>
                  <a:lnTo>
                    <a:pt x="1372997" y="55880"/>
                  </a:lnTo>
                  <a:lnTo>
                    <a:pt x="1360297" y="55372"/>
                  </a:lnTo>
                  <a:lnTo>
                    <a:pt x="1331683" y="736942"/>
                  </a:lnTo>
                  <a:lnTo>
                    <a:pt x="1301496" y="679704"/>
                  </a:lnTo>
                  <a:lnTo>
                    <a:pt x="1299845" y="676656"/>
                  </a:lnTo>
                  <a:lnTo>
                    <a:pt x="1296035" y="675513"/>
                  </a:lnTo>
                  <a:lnTo>
                    <a:pt x="1292860" y="677037"/>
                  </a:lnTo>
                  <a:lnTo>
                    <a:pt x="1289812" y="678688"/>
                  </a:lnTo>
                  <a:lnTo>
                    <a:pt x="1288669" y="682625"/>
                  </a:lnTo>
                  <a:lnTo>
                    <a:pt x="1290193" y="685673"/>
                  </a:lnTo>
                  <a:lnTo>
                    <a:pt x="1336548" y="773303"/>
                  </a:lnTo>
                  <a:lnTo>
                    <a:pt x="1344434" y="760984"/>
                  </a:lnTo>
                  <a:lnTo>
                    <a:pt x="1390015" y="689864"/>
                  </a:lnTo>
                  <a:lnTo>
                    <a:pt x="1391920" y="686943"/>
                  </a:lnTo>
                  <a:close/>
                </a:path>
                <a:path w="3136900" h="1385570">
                  <a:moveTo>
                    <a:pt x="3136519" y="773557"/>
                  </a:moveTo>
                  <a:lnTo>
                    <a:pt x="3135744" y="772033"/>
                  </a:lnTo>
                  <a:lnTo>
                    <a:pt x="3091942" y="685038"/>
                  </a:lnTo>
                  <a:lnTo>
                    <a:pt x="3090291" y="681863"/>
                  </a:lnTo>
                  <a:lnTo>
                    <a:pt x="3086481" y="680593"/>
                  </a:lnTo>
                  <a:lnTo>
                    <a:pt x="3083306" y="682244"/>
                  </a:lnTo>
                  <a:lnTo>
                    <a:pt x="3080258" y="683768"/>
                  </a:lnTo>
                  <a:lnTo>
                    <a:pt x="3078988" y="687578"/>
                  </a:lnTo>
                  <a:lnTo>
                    <a:pt x="3080512" y="690753"/>
                  </a:lnTo>
                  <a:lnTo>
                    <a:pt x="3109696" y="748563"/>
                  </a:lnTo>
                  <a:lnTo>
                    <a:pt x="1957197" y="0"/>
                  </a:lnTo>
                  <a:lnTo>
                    <a:pt x="1950339" y="10668"/>
                  </a:lnTo>
                  <a:lnTo>
                    <a:pt x="3102648" y="759206"/>
                  </a:lnTo>
                  <a:lnTo>
                    <a:pt x="3038094" y="756031"/>
                  </a:lnTo>
                  <a:lnTo>
                    <a:pt x="3034538" y="755904"/>
                  </a:lnTo>
                  <a:lnTo>
                    <a:pt x="3031617" y="758571"/>
                  </a:lnTo>
                  <a:lnTo>
                    <a:pt x="3031490" y="762127"/>
                  </a:lnTo>
                  <a:lnTo>
                    <a:pt x="3031236" y="765556"/>
                  </a:lnTo>
                  <a:lnTo>
                    <a:pt x="3034030" y="768604"/>
                  </a:lnTo>
                  <a:lnTo>
                    <a:pt x="3037459" y="768731"/>
                  </a:lnTo>
                  <a:lnTo>
                    <a:pt x="3136519" y="773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49111" y="2906267"/>
              <a:ext cx="928115" cy="122377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77128" y="3244595"/>
              <a:ext cx="446531" cy="3749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47744" y="2906267"/>
              <a:ext cx="928115" cy="122377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74235" y="3244595"/>
              <a:ext cx="446532" cy="37490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47900" y="2906267"/>
              <a:ext cx="928115" cy="122377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71344" y="3244595"/>
              <a:ext cx="446531" cy="37490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63384" y="1629155"/>
              <a:ext cx="928116" cy="12237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91400" y="1967483"/>
              <a:ext cx="446531" cy="37490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711195" y="4561332"/>
              <a:ext cx="4862830" cy="55244"/>
            </a:xfrm>
            <a:custGeom>
              <a:avLst/>
              <a:gdLst/>
              <a:ahLst/>
              <a:cxnLst/>
              <a:rect l="l" t="t" r="r" b="b"/>
              <a:pathLst>
                <a:path w="4862830" h="55245">
                  <a:moveTo>
                    <a:pt x="0" y="55118"/>
                  </a:moveTo>
                  <a:lnTo>
                    <a:pt x="4862322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43" name="object 43"/>
            <p:cNvSpPr/>
            <p:nvPr/>
          </p:nvSpPr>
          <p:spPr>
            <a:xfrm>
              <a:off x="2625979" y="2828543"/>
              <a:ext cx="5067935" cy="1760855"/>
            </a:xfrm>
            <a:custGeom>
              <a:avLst/>
              <a:gdLst/>
              <a:ahLst/>
              <a:cxnLst/>
              <a:rect l="l" t="t" r="r" b="b"/>
              <a:pathLst>
                <a:path w="5067934" h="1760854">
                  <a:moveTo>
                    <a:pt x="171450" y="1589532"/>
                  </a:moveTo>
                  <a:lnTo>
                    <a:pt x="114261" y="1589366"/>
                  </a:lnTo>
                  <a:lnTo>
                    <a:pt x="115189" y="1301623"/>
                  </a:lnTo>
                  <a:lnTo>
                    <a:pt x="58039" y="1301369"/>
                  </a:lnTo>
                  <a:lnTo>
                    <a:pt x="57111" y="1589201"/>
                  </a:lnTo>
                  <a:lnTo>
                    <a:pt x="0" y="1589024"/>
                  </a:lnTo>
                  <a:lnTo>
                    <a:pt x="85217" y="1760728"/>
                  </a:lnTo>
                  <a:lnTo>
                    <a:pt x="157111" y="1617980"/>
                  </a:lnTo>
                  <a:lnTo>
                    <a:pt x="171450" y="1589532"/>
                  </a:lnTo>
                  <a:close/>
                </a:path>
                <a:path w="5067934" h="1760854">
                  <a:moveTo>
                    <a:pt x="1836674" y="1580134"/>
                  </a:moveTo>
                  <a:lnTo>
                    <a:pt x="1779524" y="1580134"/>
                  </a:lnTo>
                  <a:lnTo>
                    <a:pt x="1779524" y="1292352"/>
                  </a:lnTo>
                  <a:lnTo>
                    <a:pt x="1722374" y="1292352"/>
                  </a:lnTo>
                  <a:lnTo>
                    <a:pt x="1722374" y="1580134"/>
                  </a:lnTo>
                  <a:lnTo>
                    <a:pt x="1665224" y="1580134"/>
                  </a:lnTo>
                  <a:lnTo>
                    <a:pt x="1750949" y="1751584"/>
                  </a:lnTo>
                  <a:lnTo>
                    <a:pt x="1822386" y="1608709"/>
                  </a:lnTo>
                  <a:lnTo>
                    <a:pt x="1836674" y="1580134"/>
                  </a:lnTo>
                  <a:close/>
                </a:path>
                <a:path w="5067934" h="1760854">
                  <a:moveTo>
                    <a:pt x="3677666" y="1561846"/>
                  </a:moveTo>
                  <a:lnTo>
                    <a:pt x="3620516" y="1561846"/>
                  </a:lnTo>
                  <a:lnTo>
                    <a:pt x="3620516" y="1274064"/>
                  </a:lnTo>
                  <a:lnTo>
                    <a:pt x="3563366" y="1274064"/>
                  </a:lnTo>
                  <a:lnTo>
                    <a:pt x="3563366" y="1561846"/>
                  </a:lnTo>
                  <a:lnTo>
                    <a:pt x="3506216" y="1561846"/>
                  </a:lnTo>
                  <a:lnTo>
                    <a:pt x="3591941" y="1733296"/>
                  </a:lnTo>
                  <a:lnTo>
                    <a:pt x="3663378" y="1590421"/>
                  </a:lnTo>
                  <a:lnTo>
                    <a:pt x="3677666" y="1561846"/>
                  </a:lnTo>
                  <a:close/>
                </a:path>
                <a:path w="5067934" h="1760854">
                  <a:moveTo>
                    <a:pt x="5067554" y="225298"/>
                  </a:moveTo>
                  <a:lnTo>
                    <a:pt x="5048275" y="189357"/>
                  </a:lnTo>
                  <a:lnTo>
                    <a:pt x="4946777" y="0"/>
                  </a:lnTo>
                  <a:lnTo>
                    <a:pt x="4839081" y="231775"/>
                  </a:lnTo>
                  <a:lnTo>
                    <a:pt x="4915217" y="229628"/>
                  </a:lnTo>
                  <a:lnTo>
                    <a:pt x="4958080" y="1733804"/>
                  </a:lnTo>
                  <a:lnTo>
                    <a:pt x="5034153" y="1731645"/>
                  </a:lnTo>
                  <a:lnTo>
                    <a:pt x="4991417" y="227457"/>
                  </a:lnTo>
                  <a:lnTo>
                    <a:pt x="5067554" y="225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32078" y="4387597"/>
            <a:ext cx="7543800" cy="185579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52425" indent="-343376">
              <a:spcBef>
                <a:spcPts val="71"/>
              </a:spcBef>
              <a:buChar char="•"/>
              <a:tabLst>
                <a:tab pos="351949" algn="l"/>
                <a:tab pos="352901" algn="l"/>
              </a:tabLst>
            </a:pPr>
            <a:r>
              <a:rPr sz="2400" spc="-4" dirty="0">
                <a:latin typeface="Arial MT"/>
                <a:cs typeface="Arial MT"/>
              </a:rPr>
              <a:t>Each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server</a:t>
            </a:r>
            <a:r>
              <a:rPr sz="2400" spc="-4" dirty="0">
                <a:latin typeface="Arial MT"/>
                <a:cs typeface="Arial MT"/>
              </a:rPr>
              <a:t> reports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-4" dirty="0">
                <a:latin typeface="Arial MT"/>
                <a:cs typeface="Arial MT"/>
              </a:rPr>
              <a:t> </a:t>
            </a:r>
            <a:r>
              <a:rPr sz="2400" spc="-8" dirty="0">
                <a:latin typeface="Arial MT"/>
                <a:cs typeface="Arial MT"/>
              </a:rPr>
              <a:t>CPU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and</a:t>
            </a:r>
            <a:r>
              <a:rPr sz="2400" spc="11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I/O usage</a:t>
            </a:r>
            <a:r>
              <a:rPr sz="2400" spc="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to an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autoscaler</a:t>
            </a:r>
          </a:p>
          <a:p>
            <a:pPr marL="352425" marR="3810" indent="-343376">
              <a:buChar char="•"/>
              <a:tabLst>
                <a:tab pos="351949" algn="l"/>
                <a:tab pos="352901" algn="l"/>
              </a:tabLst>
            </a:pPr>
            <a:r>
              <a:rPr sz="2400" dirty="0">
                <a:latin typeface="Arial MT"/>
                <a:cs typeface="Arial MT"/>
              </a:rPr>
              <a:t>Autoscaler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has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collection of </a:t>
            </a:r>
            <a:r>
              <a:rPr sz="2400" spc="-4" dirty="0">
                <a:latin typeface="Arial MT"/>
                <a:cs typeface="Arial MT"/>
              </a:rPr>
              <a:t>rules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 determine</a:t>
            </a:r>
            <a:r>
              <a:rPr sz="2400" spc="19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whether</a:t>
            </a:r>
            <a:r>
              <a:rPr sz="2400" spc="11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add</a:t>
            </a:r>
            <a:r>
              <a:rPr sz="2400" dirty="0">
                <a:latin typeface="Arial MT"/>
                <a:cs typeface="Arial MT"/>
              </a:rPr>
              <a:t> new</a:t>
            </a:r>
            <a:r>
              <a:rPr sz="2400" spc="11" dirty="0">
                <a:latin typeface="Arial MT"/>
                <a:cs typeface="Arial MT"/>
              </a:rPr>
              <a:t> </a:t>
            </a:r>
            <a:r>
              <a:rPr sz="2400" spc="-19" dirty="0">
                <a:latin typeface="Arial MT"/>
                <a:cs typeface="Arial MT"/>
              </a:rPr>
              <a:t>server.</a:t>
            </a:r>
            <a:r>
              <a:rPr sz="2400" spc="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E.g.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one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server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is</a:t>
            </a:r>
            <a:r>
              <a:rPr sz="2400" spc="11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over </a:t>
            </a:r>
            <a:r>
              <a:rPr sz="2400" spc="-4" dirty="0">
                <a:latin typeface="Arial MT"/>
                <a:cs typeface="Arial MT"/>
              </a:rPr>
              <a:t>80%</a:t>
            </a:r>
            <a:r>
              <a:rPr sz="2400" spc="11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utilization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for</a:t>
            </a:r>
            <a:r>
              <a:rPr sz="2400" spc="11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15 </a:t>
            </a:r>
            <a:r>
              <a:rPr sz="2400" spc="-574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minutes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844" y="766172"/>
            <a:ext cx="5824156" cy="1003673"/>
          </a:xfrm>
          <a:prstGeom prst="rect">
            <a:avLst/>
          </a:prstGeom>
        </p:spPr>
        <p:txBody>
          <a:bodyPr vert="horz" wrap="square" lIns="0" tIns="6667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02481" marR="3810" indent="-793433">
              <a:lnSpc>
                <a:spcPts val="3563"/>
              </a:lnSpc>
              <a:spcBef>
                <a:spcPts val="525"/>
              </a:spcBef>
            </a:pPr>
            <a:r>
              <a:rPr spc="-26" dirty="0"/>
              <a:t>Loading</a:t>
            </a:r>
            <a:r>
              <a:rPr spc="-83" dirty="0"/>
              <a:t> </a:t>
            </a:r>
            <a:r>
              <a:rPr spc="-15" dirty="0"/>
              <a:t>the</a:t>
            </a:r>
            <a:r>
              <a:rPr spc="-64" dirty="0"/>
              <a:t> </a:t>
            </a:r>
            <a:r>
              <a:rPr spc="-23" dirty="0"/>
              <a:t>new</a:t>
            </a:r>
            <a:r>
              <a:rPr spc="-90" dirty="0"/>
              <a:t> </a:t>
            </a:r>
            <a:r>
              <a:rPr spc="-23" dirty="0"/>
              <a:t>server </a:t>
            </a:r>
            <a:r>
              <a:rPr spc="-735" dirty="0"/>
              <a:t> </a:t>
            </a:r>
            <a:r>
              <a:rPr spc="-19" dirty="0"/>
              <a:t>with</a:t>
            </a:r>
            <a:r>
              <a:rPr spc="-79" dirty="0"/>
              <a:t> </a:t>
            </a:r>
            <a:r>
              <a:rPr spc="-34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7750" y="4553521"/>
            <a:ext cx="4013359" cy="148646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2400" spc="-4" dirty="0">
                <a:latin typeface="Arial MT"/>
                <a:cs typeface="Arial MT"/>
              </a:rPr>
              <a:t>When</a:t>
            </a:r>
            <a:r>
              <a:rPr sz="2400" spc="19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a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new</a:t>
            </a:r>
            <a:r>
              <a:rPr sz="2400" spc="26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instance</a:t>
            </a:r>
            <a:r>
              <a:rPr sz="2400" spc="19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is</a:t>
            </a:r>
            <a:r>
              <a:rPr sz="2400" spc="1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created, 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it is </a:t>
            </a:r>
            <a:r>
              <a:rPr sz="2400" dirty="0">
                <a:latin typeface="Arial MT"/>
                <a:cs typeface="Arial MT"/>
              </a:rPr>
              <a:t>created based </a:t>
            </a:r>
            <a:r>
              <a:rPr sz="2400" spc="-4" dirty="0">
                <a:latin typeface="Arial MT"/>
                <a:cs typeface="Arial MT"/>
              </a:rPr>
              <a:t>on a </a:t>
            </a:r>
            <a:r>
              <a:rPr sz="2400" dirty="0">
                <a:latin typeface="Arial MT"/>
                <a:cs typeface="Arial MT"/>
              </a:rPr>
              <a:t>launch 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configuration,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security </a:t>
            </a:r>
            <a:r>
              <a:rPr sz="2400" spc="-4" dirty="0">
                <a:latin typeface="Arial MT"/>
                <a:cs typeface="Arial MT"/>
              </a:rPr>
              <a:t>groups,</a:t>
            </a:r>
            <a:r>
              <a:rPr sz="2400" spc="26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etc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4550" y="2351060"/>
            <a:ext cx="5120640" cy="2808922"/>
            <a:chOff x="2819400" y="1991746"/>
            <a:chExt cx="6827520" cy="374522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1550" y="1996294"/>
              <a:ext cx="1076886" cy="61751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41550" y="2153941"/>
              <a:ext cx="664210" cy="460375"/>
            </a:xfrm>
            <a:custGeom>
              <a:avLst/>
              <a:gdLst/>
              <a:ahLst/>
              <a:cxnLst/>
              <a:rect l="l" t="t" r="r" b="b"/>
              <a:pathLst>
                <a:path w="664210" h="460375">
                  <a:moveTo>
                    <a:pt x="663960" y="459864"/>
                  </a:moveTo>
                  <a:lnTo>
                    <a:pt x="0" y="199160"/>
                  </a:lnTo>
                  <a:lnTo>
                    <a:pt x="0" y="0"/>
                  </a:lnTo>
                  <a:lnTo>
                    <a:pt x="663870" y="256405"/>
                  </a:lnTo>
                  <a:lnTo>
                    <a:pt x="663960" y="459864"/>
                  </a:lnTo>
                  <a:close/>
                </a:path>
              </a:pathLst>
            </a:custGeom>
            <a:ln w="4554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5419" y="2192773"/>
              <a:ext cx="39114" cy="29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5219" y="2233309"/>
              <a:ext cx="96599" cy="779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5219" y="2327391"/>
              <a:ext cx="96599" cy="779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79354" y="2251027"/>
              <a:ext cx="48895" cy="133350"/>
            </a:xfrm>
            <a:custGeom>
              <a:avLst/>
              <a:gdLst/>
              <a:ahLst/>
              <a:cxnLst/>
              <a:rect l="l" t="t" r="r" b="b"/>
              <a:pathLst>
                <a:path w="48895" h="133350">
                  <a:moveTo>
                    <a:pt x="45326" y="14129"/>
                  </a:moveTo>
                  <a:lnTo>
                    <a:pt x="40986" y="7667"/>
                  </a:lnTo>
                  <a:lnTo>
                    <a:pt x="33669" y="2884"/>
                  </a:lnTo>
                  <a:lnTo>
                    <a:pt x="24291" y="192"/>
                  </a:lnTo>
                  <a:lnTo>
                    <a:pt x="13768" y="0"/>
                  </a:lnTo>
                  <a:lnTo>
                    <a:pt x="5714" y="4757"/>
                  </a:lnTo>
                  <a:lnTo>
                    <a:pt x="1017" y="10979"/>
                  </a:lnTo>
                  <a:lnTo>
                    <a:pt x="0" y="17924"/>
                  </a:lnTo>
                  <a:lnTo>
                    <a:pt x="2984" y="24853"/>
                  </a:lnTo>
                  <a:lnTo>
                    <a:pt x="7326" y="31321"/>
                  </a:lnTo>
                  <a:lnTo>
                    <a:pt x="14648" y="36107"/>
                  </a:lnTo>
                  <a:lnTo>
                    <a:pt x="24032" y="38800"/>
                  </a:lnTo>
                  <a:lnTo>
                    <a:pt x="34558" y="38993"/>
                  </a:lnTo>
                  <a:lnTo>
                    <a:pt x="42609" y="34229"/>
                  </a:lnTo>
                  <a:lnTo>
                    <a:pt x="47301" y="28005"/>
                  </a:lnTo>
                  <a:lnTo>
                    <a:pt x="48313" y="21059"/>
                  </a:lnTo>
                  <a:lnTo>
                    <a:pt x="45326" y="14129"/>
                  </a:lnTo>
                  <a:close/>
                </a:path>
                <a:path w="48895" h="133350">
                  <a:moveTo>
                    <a:pt x="45326" y="108212"/>
                  </a:moveTo>
                  <a:lnTo>
                    <a:pt x="40986" y="101744"/>
                  </a:lnTo>
                  <a:lnTo>
                    <a:pt x="33670" y="96959"/>
                  </a:lnTo>
                  <a:lnTo>
                    <a:pt x="24291" y="94269"/>
                  </a:lnTo>
                  <a:lnTo>
                    <a:pt x="13768" y="94082"/>
                  </a:lnTo>
                  <a:lnTo>
                    <a:pt x="5716" y="98840"/>
                  </a:lnTo>
                  <a:lnTo>
                    <a:pt x="1023" y="105061"/>
                  </a:lnTo>
                  <a:lnTo>
                    <a:pt x="6" y="112006"/>
                  </a:lnTo>
                  <a:lnTo>
                    <a:pt x="2984" y="118935"/>
                  </a:lnTo>
                  <a:lnTo>
                    <a:pt x="7326" y="125403"/>
                  </a:lnTo>
                  <a:lnTo>
                    <a:pt x="14648" y="130188"/>
                  </a:lnTo>
                  <a:lnTo>
                    <a:pt x="24032" y="132878"/>
                  </a:lnTo>
                  <a:lnTo>
                    <a:pt x="34558" y="133065"/>
                  </a:lnTo>
                  <a:lnTo>
                    <a:pt x="42609" y="128307"/>
                  </a:lnTo>
                  <a:lnTo>
                    <a:pt x="47301" y="122086"/>
                  </a:lnTo>
                  <a:lnTo>
                    <a:pt x="48313" y="115141"/>
                  </a:lnTo>
                  <a:lnTo>
                    <a:pt x="45326" y="108212"/>
                  </a:lnTo>
                  <a:close/>
                </a:path>
              </a:pathLst>
            </a:custGeom>
            <a:ln w="4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4023" y="2264431"/>
              <a:ext cx="54666" cy="18002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6160" y="2293276"/>
              <a:ext cx="54651" cy="18002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18266" y="2322130"/>
              <a:ext cx="54651" cy="18002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0388" y="2350975"/>
              <a:ext cx="54636" cy="18002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74023" y="2264431"/>
              <a:ext cx="271145" cy="247015"/>
            </a:xfrm>
            <a:custGeom>
              <a:avLst/>
              <a:gdLst/>
              <a:ahLst/>
              <a:cxnLst/>
              <a:rect l="l" t="t" r="r" b="b"/>
              <a:pathLst>
                <a:path w="271145" h="247014">
                  <a:moveTo>
                    <a:pt x="0" y="160368"/>
                  </a:moveTo>
                  <a:lnTo>
                    <a:pt x="1525" y="0"/>
                  </a:lnTo>
                  <a:lnTo>
                    <a:pt x="54666" y="19663"/>
                  </a:lnTo>
                </a:path>
                <a:path w="271145" h="247014">
                  <a:moveTo>
                    <a:pt x="72136" y="189202"/>
                  </a:moveTo>
                  <a:lnTo>
                    <a:pt x="73646" y="28844"/>
                  </a:lnTo>
                  <a:lnTo>
                    <a:pt x="126788" y="48507"/>
                  </a:lnTo>
                </a:path>
                <a:path w="271145" h="247014">
                  <a:moveTo>
                    <a:pt x="144242" y="218057"/>
                  </a:moveTo>
                  <a:lnTo>
                    <a:pt x="145753" y="57699"/>
                  </a:lnTo>
                  <a:lnTo>
                    <a:pt x="198894" y="77362"/>
                  </a:lnTo>
                </a:path>
                <a:path w="271145" h="247014">
                  <a:moveTo>
                    <a:pt x="216364" y="246901"/>
                  </a:moveTo>
                  <a:lnTo>
                    <a:pt x="217874" y="86543"/>
                  </a:lnTo>
                  <a:lnTo>
                    <a:pt x="271001" y="106206"/>
                  </a:lnTo>
                </a:path>
              </a:pathLst>
            </a:custGeom>
            <a:ln w="4889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374023" y="2284094"/>
              <a:ext cx="271145" cy="247015"/>
            </a:xfrm>
            <a:custGeom>
              <a:avLst/>
              <a:gdLst/>
              <a:ahLst/>
              <a:cxnLst/>
              <a:rect l="l" t="t" r="r" b="b"/>
              <a:pathLst>
                <a:path w="271145" h="247014">
                  <a:moveTo>
                    <a:pt x="271016" y="86543"/>
                  </a:moveTo>
                  <a:lnTo>
                    <a:pt x="269505" y="246901"/>
                  </a:lnTo>
                  <a:lnTo>
                    <a:pt x="216379" y="227238"/>
                  </a:lnTo>
                </a:path>
                <a:path w="271145" h="247014">
                  <a:moveTo>
                    <a:pt x="198894" y="57699"/>
                  </a:moveTo>
                  <a:lnTo>
                    <a:pt x="197384" y="218057"/>
                  </a:lnTo>
                  <a:lnTo>
                    <a:pt x="144242" y="198394"/>
                  </a:lnTo>
                </a:path>
                <a:path w="271145" h="247014">
                  <a:moveTo>
                    <a:pt x="126788" y="28844"/>
                  </a:moveTo>
                  <a:lnTo>
                    <a:pt x="125277" y="189202"/>
                  </a:lnTo>
                  <a:lnTo>
                    <a:pt x="72136" y="169539"/>
                  </a:lnTo>
                </a:path>
                <a:path w="271145" h="247014">
                  <a:moveTo>
                    <a:pt x="54666" y="0"/>
                  </a:moveTo>
                  <a:lnTo>
                    <a:pt x="53141" y="160358"/>
                  </a:lnTo>
                  <a:lnTo>
                    <a:pt x="0" y="140705"/>
                  </a:lnTo>
                </a:path>
              </a:pathLst>
            </a:custGeom>
            <a:ln w="48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55508" y="2194174"/>
              <a:ext cx="94837" cy="21901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2039" y="2368582"/>
              <a:ext cx="94840" cy="21901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602039" y="2368572"/>
              <a:ext cx="95250" cy="219075"/>
            </a:xfrm>
            <a:custGeom>
              <a:avLst/>
              <a:gdLst/>
              <a:ahLst/>
              <a:cxnLst/>
              <a:rect l="l" t="t" r="r" b="b"/>
              <a:pathLst>
                <a:path w="95250" h="219075">
                  <a:moveTo>
                    <a:pt x="71119" y="167098"/>
                  </a:moveTo>
                  <a:lnTo>
                    <a:pt x="53350" y="175300"/>
                  </a:lnTo>
                  <a:lnTo>
                    <a:pt x="53350" y="50079"/>
                  </a:lnTo>
                  <a:lnTo>
                    <a:pt x="92866" y="35284"/>
                  </a:lnTo>
                  <a:lnTo>
                    <a:pt x="92866" y="12648"/>
                  </a:lnTo>
                  <a:lnTo>
                    <a:pt x="63222" y="0"/>
                  </a:lnTo>
                  <a:lnTo>
                    <a:pt x="0" y="25296"/>
                  </a:lnTo>
                  <a:lnTo>
                    <a:pt x="0" y="206358"/>
                  </a:lnTo>
                  <a:lnTo>
                    <a:pt x="29629" y="219011"/>
                  </a:lnTo>
                  <a:lnTo>
                    <a:pt x="92866" y="195047"/>
                  </a:lnTo>
                  <a:lnTo>
                    <a:pt x="94840" y="174405"/>
                  </a:lnTo>
                  <a:lnTo>
                    <a:pt x="71119" y="167098"/>
                  </a:lnTo>
                </a:path>
              </a:pathLst>
            </a:custGeom>
            <a:ln w="10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50043" y="2188689"/>
              <a:ext cx="105768" cy="22995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36426" y="2416434"/>
              <a:ext cx="39111" cy="2950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36426" y="2544249"/>
              <a:ext cx="39111" cy="2950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141550" y="1996294"/>
              <a:ext cx="1076960" cy="617855"/>
            </a:xfrm>
            <a:custGeom>
              <a:avLst/>
              <a:gdLst/>
              <a:ahLst/>
              <a:cxnLst/>
              <a:rect l="l" t="t" r="r" b="b"/>
              <a:pathLst>
                <a:path w="1076960" h="617855">
                  <a:moveTo>
                    <a:pt x="1076886" y="390983"/>
                  </a:moveTo>
                  <a:lnTo>
                    <a:pt x="1076886" y="189595"/>
                  </a:lnTo>
                  <a:lnTo>
                    <a:pt x="586319" y="0"/>
                  </a:lnTo>
                  <a:lnTo>
                    <a:pt x="94438" y="186662"/>
                  </a:lnTo>
                  <a:lnTo>
                    <a:pt x="94438" y="194604"/>
                  </a:lnTo>
                  <a:lnTo>
                    <a:pt x="0" y="157647"/>
                  </a:lnTo>
                  <a:lnTo>
                    <a:pt x="0" y="356807"/>
                  </a:lnTo>
                  <a:lnTo>
                    <a:pt x="13957" y="362289"/>
                  </a:lnTo>
                  <a:lnTo>
                    <a:pt x="13957" y="404236"/>
                  </a:lnTo>
                  <a:lnTo>
                    <a:pt x="43594" y="416894"/>
                  </a:lnTo>
                  <a:lnTo>
                    <a:pt x="99263" y="395790"/>
                  </a:lnTo>
                  <a:lnTo>
                    <a:pt x="460488" y="537604"/>
                  </a:lnTo>
                  <a:lnTo>
                    <a:pt x="460488" y="578657"/>
                  </a:lnTo>
                  <a:lnTo>
                    <a:pt x="490118" y="591310"/>
                  </a:lnTo>
                  <a:lnTo>
                    <a:pt x="544620" y="570658"/>
                  </a:lnTo>
                  <a:lnTo>
                    <a:pt x="663960" y="617511"/>
                  </a:lnTo>
                  <a:lnTo>
                    <a:pt x="663930" y="551656"/>
                  </a:lnTo>
                  <a:lnTo>
                    <a:pt x="1076886" y="390983"/>
                  </a:lnTo>
                </a:path>
              </a:pathLst>
            </a:custGeom>
            <a:ln w="8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70138" y="2449527"/>
              <a:ext cx="200607" cy="1165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43172" y="2397628"/>
              <a:ext cx="326057" cy="12685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843172" y="2397628"/>
              <a:ext cx="326390" cy="127000"/>
            </a:xfrm>
            <a:custGeom>
              <a:avLst/>
              <a:gdLst/>
              <a:ahLst/>
              <a:cxnLst/>
              <a:rect l="l" t="t" r="r" b="b"/>
              <a:pathLst>
                <a:path w="326389" h="127000">
                  <a:moveTo>
                    <a:pt x="137288" y="126857"/>
                  </a:moveTo>
                  <a:lnTo>
                    <a:pt x="326057" y="53415"/>
                  </a:lnTo>
                  <a:lnTo>
                    <a:pt x="188769" y="0"/>
                  </a:lnTo>
                  <a:lnTo>
                    <a:pt x="0" y="73441"/>
                  </a:lnTo>
                  <a:lnTo>
                    <a:pt x="137288" y="1268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38853" y="2471070"/>
              <a:ext cx="141606" cy="9347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37295" y="2420452"/>
              <a:ext cx="279604" cy="1456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43172" y="2369983"/>
              <a:ext cx="341896" cy="10108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843172" y="2369983"/>
              <a:ext cx="342265" cy="101600"/>
            </a:xfrm>
            <a:custGeom>
              <a:avLst/>
              <a:gdLst/>
              <a:ahLst/>
              <a:cxnLst/>
              <a:rect l="l" t="t" r="r" b="b"/>
              <a:pathLst>
                <a:path w="342264" h="101600">
                  <a:moveTo>
                    <a:pt x="153127" y="73441"/>
                  </a:moveTo>
                  <a:lnTo>
                    <a:pt x="341896" y="0"/>
                  </a:lnTo>
                  <a:lnTo>
                    <a:pt x="305533" y="11238"/>
                  </a:lnTo>
                  <a:lnTo>
                    <a:pt x="267649" y="19635"/>
                  </a:lnTo>
                  <a:lnTo>
                    <a:pt x="228606" y="25125"/>
                  </a:lnTo>
                  <a:lnTo>
                    <a:pt x="188769" y="27645"/>
                  </a:lnTo>
                  <a:lnTo>
                    <a:pt x="0" y="101086"/>
                  </a:lnTo>
                  <a:lnTo>
                    <a:pt x="39829" y="98567"/>
                  </a:lnTo>
                  <a:lnTo>
                    <a:pt x="78868" y="93076"/>
                  </a:lnTo>
                  <a:lnTo>
                    <a:pt x="116755" y="84680"/>
                  </a:lnTo>
                  <a:lnTo>
                    <a:pt x="153127" y="734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31" name="object 31"/>
            <p:cNvSpPr/>
            <p:nvPr/>
          </p:nvSpPr>
          <p:spPr>
            <a:xfrm>
              <a:off x="5838853" y="2369983"/>
              <a:ext cx="346710" cy="194945"/>
            </a:xfrm>
            <a:custGeom>
              <a:avLst/>
              <a:gdLst/>
              <a:ahLst/>
              <a:cxnLst/>
              <a:rect l="l" t="t" r="r" b="b"/>
              <a:pathLst>
                <a:path w="346710" h="194944">
                  <a:moveTo>
                    <a:pt x="233710" y="145371"/>
                  </a:moveTo>
                  <a:lnTo>
                    <a:pt x="204529" y="156729"/>
                  </a:lnTo>
                </a:path>
                <a:path w="346710" h="194944">
                  <a:moveTo>
                    <a:pt x="242280" y="135363"/>
                  </a:moveTo>
                  <a:lnTo>
                    <a:pt x="271461" y="124015"/>
                  </a:lnTo>
                </a:path>
                <a:path w="346710" h="194944">
                  <a:moveTo>
                    <a:pt x="280046" y="113997"/>
                  </a:moveTo>
                  <a:lnTo>
                    <a:pt x="309212" y="102648"/>
                  </a:lnTo>
                </a:path>
                <a:path w="346710" h="194944">
                  <a:moveTo>
                    <a:pt x="4318" y="141148"/>
                  </a:moveTo>
                  <a:lnTo>
                    <a:pt x="141606" y="194559"/>
                  </a:lnTo>
                  <a:lnTo>
                    <a:pt x="330375" y="121112"/>
                  </a:lnTo>
                  <a:lnTo>
                    <a:pt x="323771" y="111430"/>
                  </a:lnTo>
                  <a:lnTo>
                    <a:pt x="321570" y="101086"/>
                  </a:lnTo>
                  <a:lnTo>
                    <a:pt x="323771" y="90743"/>
                  </a:lnTo>
                  <a:lnTo>
                    <a:pt x="330375" y="81060"/>
                  </a:lnTo>
                  <a:lnTo>
                    <a:pt x="234189" y="43669"/>
                  </a:lnTo>
                  <a:lnTo>
                    <a:pt x="346215" y="0"/>
                  </a:lnTo>
                  <a:lnTo>
                    <a:pt x="309852" y="11238"/>
                  </a:lnTo>
                  <a:lnTo>
                    <a:pt x="271967" y="19635"/>
                  </a:lnTo>
                  <a:lnTo>
                    <a:pt x="232925" y="25125"/>
                  </a:lnTo>
                  <a:lnTo>
                    <a:pt x="193087" y="27645"/>
                  </a:lnTo>
                  <a:lnTo>
                    <a:pt x="4318" y="101086"/>
                  </a:lnTo>
                  <a:lnTo>
                    <a:pt x="1079" y="111022"/>
                  </a:lnTo>
                  <a:lnTo>
                    <a:pt x="0" y="121117"/>
                  </a:lnTo>
                  <a:lnTo>
                    <a:pt x="1079" y="131212"/>
                  </a:lnTo>
                  <a:lnTo>
                    <a:pt x="4318" y="141148"/>
                  </a:lnTo>
                </a:path>
              </a:pathLst>
            </a:custGeom>
            <a:ln w="9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32" name="object 32"/>
            <p:cNvSpPr/>
            <p:nvPr/>
          </p:nvSpPr>
          <p:spPr>
            <a:xfrm>
              <a:off x="4064508" y="2302763"/>
              <a:ext cx="3099435" cy="1630680"/>
            </a:xfrm>
            <a:custGeom>
              <a:avLst/>
              <a:gdLst/>
              <a:ahLst/>
              <a:cxnLst/>
              <a:rect l="l" t="t" r="r" b="b"/>
              <a:pathLst>
                <a:path w="3099434" h="1630679">
                  <a:moveTo>
                    <a:pt x="1060577" y="8001"/>
                  </a:moveTo>
                  <a:lnTo>
                    <a:pt x="1049909" y="1143"/>
                  </a:lnTo>
                  <a:lnTo>
                    <a:pt x="14325" y="1596364"/>
                  </a:lnTo>
                  <a:lnTo>
                    <a:pt x="17399" y="1531747"/>
                  </a:lnTo>
                  <a:lnTo>
                    <a:pt x="17526" y="1528191"/>
                  </a:lnTo>
                  <a:lnTo>
                    <a:pt x="14859" y="1525270"/>
                  </a:lnTo>
                  <a:lnTo>
                    <a:pt x="11303" y="1525143"/>
                  </a:lnTo>
                  <a:lnTo>
                    <a:pt x="7874" y="1524889"/>
                  </a:lnTo>
                  <a:lnTo>
                    <a:pt x="4826" y="1527683"/>
                  </a:lnTo>
                  <a:lnTo>
                    <a:pt x="4660" y="1531747"/>
                  </a:lnTo>
                  <a:lnTo>
                    <a:pt x="0" y="1630172"/>
                  </a:lnTo>
                  <a:lnTo>
                    <a:pt x="14071" y="1623060"/>
                  </a:lnTo>
                  <a:lnTo>
                    <a:pt x="91567" y="1583944"/>
                  </a:lnTo>
                  <a:lnTo>
                    <a:pt x="92837" y="1580134"/>
                  </a:lnTo>
                  <a:lnTo>
                    <a:pt x="91313" y="1576959"/>
                  </a:lnTo>
                  <a:lnTo>
                    <a:pt x="89662" y="1573911"/>
                  </a:lnTo>
                  <a:lnTo>
                    <a:pt x="85852" y="1572641"/>
                  </a:lnTo>
                  <a:lnTo>
                    <a:pt x="25019" y="1603298"/>
                  </a:lnTo>
                  <a:lnTo>
                    <a:pt x="1060577" y="8001"/>
                  </a:lnTo>
                  <a:close/>
                </a:path>
                <a:path w="3099434" h="1630679">
                  <a:moveTo>
                    <a:pt x="1349375" y="64770"/>
                  </a:moveTo>
                  <a:lnTo>
                    <a:pt x="1336802" y="63246"/>
                  </a:lnTo>
                  <a:lnTo>
                    <a:pt x="1237068" y="872934"/>
                  </a:lnTo>
                  <a:lnTo>
                    <a:pt x="1211580" y="813562"/>
                  </a:lnTo>
                  <a:lnTo>
                    <a:pt x="1210183" y="810260"/>
                  </a:lnTo>
                  <a:lnTo>
                    <a:pt x="1206500" y="808863"/>
                  </a:lnTo>
                  <a:lnTo>
                    <a:pt x="1203198" y="810260"/>
                  </a:lnTo>
                  <a:lnTo>
                    <a:pt x="1200023" y="811530"/>
                  </a:lnTo>
                  <a:lnTo>
                    <a:pt x="1198499" y="815340"/>
                  </a:lnTo>
                  <a:lnTo>
                    <a:pt x="1199896" y="818515"/>
                  </a:lnTo>
                  <a:lnTo>
                    <a:pt x="1239012" y="909574"/>
                  </a:lnTo>
                  <a:lnTo>
                    <a:pt x="1247902" y="897890"/>
                  </a:lnTo>
                  <a:lnTo>
                    <a:pt x="1299083" y="830707"/>
                  </a:lnTo>
                  <a:lnTo>
                    <a:pt x="1301115" y="827913"/>
                  </a:lnTo>
                  <a:lnTo>
                    <a:pt x="1300607" y="823976"/>
                  </a:lnTo>
                  <a:lnTo>
                    <a:pt x="1297813" y="821817"/>
                  </a:lnTo>
                  <a:lnTo>
                    <a:pt x="1295019" y="819785"/>
                  </a:lnTo>
                  <a:lnTo>
                    <a:pt x="1291082" y="820293"/>
                  </a:lnTo>
                  <a:lnTo>
                    <a:pt x="1288923" y="823087"/>
                  </a:lnTo>
                  <a:lnTo>
                    <a:pt x="1249768" y="874420"/>
                  </a:lnTo>
                  <a:lnTo>
                    <a:pt x="1349375" y="64770"/>
                  </a:lnTo>
                  <a:close/>
                </a:path>
                <a:path w="3099434" h="1630679">
                  <a:moveTo>
                    <a:pt x="3099054" y="909066"/>
                  </a:moveTo>
                  <a:lnTo>
                    <a:pt x="3097860" y="904621"/>
                  </a:lnTo>
                  <a:lnTo>
                    <a:pt x="3073362" y="813181"/>
                  </a:lnTo>
                  <a:lnTo>
                    <a:pt x="3072511" y="809879"/>
                  </a:lnTo>
                  <a:lnTo>
                    <a:pt x="3068955" y="807847"/>
                  </a:lnTo>
                  <a:lnTo>
                    <a:pt x="3065526" y="808863"/>
                  </a:lnTo>
                  <a:lnTo>
                    <a:pt x="3062224" y="809752"/>
                  </a:lnTo>
                  <a:lnTo>
                    <a:pt x="3060192" y="813181"/>
                  </a:lnTo>
                  <a:lnTo>
                    <a:pt x="3061081" y="816610"/>
                  </a:lnTo>
                  <a:lnTo>
                    <a:pt x="3077807" y="878979"/>
                  </a:lnTo>
                  <a:lnTo>
                    <a:pt x="2189861" y="0"/>
                  </a:lnTo>
                  <a:lnTo>
                    <a:pt x="2180971" y="9144"/>
                  </a:lnTo>
                  <a:lnTo>
                    <a:pt x="3068891" y="888098"/>
                  </a:lnTo>
                  <a:lnTo>
                    <a:pt x="3006217" y="871982"/>
                  </a:lnTo>
                  <a:lnTo>
                    <a:pt x="3002915" y="871093"/>
                  </a:lnTo>
                  <a:lnTo>
                    <a:pt x="2999359" y="873125"/>
                  </a:lnTo>
                  <a:lnTo>
                    <a:pt x="2998597" y="876554"/>
                  </a:lnTo>
                  <a:lnTo>
                    <a:pt x="2997708" y="879983"/>
                  </a:lnTo>
                  <a:lnTo>
                    <a:pt x="2999740" y="883412"/>
                  </a:lnTo>
                  <a:lnTo>
                    <a:pt x="3003042" y="884301"/>
                  </a:lnTo>
                  <a:lnTo>
                    <a:pt x="3099054" y="909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41008" y="3212591"/>
              <a:ext cx="1245107" cy="14417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13220" y="3611880"/>
              <a:ext cx="598931" cy="44043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80204" y="3212591"/>
              <a:ext cx="1245108" cy="14417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49367" y="3611880"/>
              <a:ext cx="600456" cy="44043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19400" y="3212591"/>
              <a:ext cx="1245108" cy="14417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85515" y="3611880"/>
              <a:ext cx="598932" cy="4404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01811" y="3215640"/>
              <a:ext cx="1245107" cy="14417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74023" y="3614927"/>
              <a:ext cx="598931" cy="44043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247384" y="2301494"/>
              <a:ext cx="2311400" cy="1051560"/>
            </a:xfrm>
            <a:custGeom>
              <a:avLst/>
              <a:gdLst/>
              <a:ahLst/>
              <a:cxnLst/>
              <a:rect l="l" t="t" r="r" b="b"/>
              <a:pathLst>
                <a:path w="2311400" h="1051560">
                  <a:moveTo>
                    <a:pt x="2275435" y="1031194"/>
                  </a:moveTo>
                  <a:lnTo>
                    <a:pt x="2207514" y="1038478"/>
                  </a:lnTo>
                  <a:lnTo>
                    <a:pt x="2204973" y="1041653"/>
                  </a:lnTo>
                  <a:lnTo>
                    <a:pt x="2205736" y="1048511"/>
                  </a:lnTo>
                  <a:lnTo>
                    <a:pt x="2208911" y="1051052"/>
                  </a:lnTo>
                  <a:lnTo>
                    <a:pt x="2304955" y="1040764"/>
                  </a:lnTo>
                  <a:lnTo>
                    <a:pt x="2296794" y="1040764"/>
                  </a:lnTo>
                  <a:lnTo>
                    <a:pt x="2275435" y="1031194"/>
                  </a:lnTo>
                  <a:close/>
                </a:path>
                <a:path w="2311400" h="1051560">
                  <a:moveTo>
                    <a:pt x="2287908" y="1029857"/>
                  </a:moveTo>
                  <a:lnTo>
                    <a:pt x="2275435" y="1031194"/>
                  </a:lnTo>
                  <a:lnTo>
                    <a:pt x="2296794" y="1040764"/>
                  </a:lnTo>
                  <a:lnTo>
                    <a:pt x="2297710" y="1038732"/>
                  </a:lnTo>
                  <a:lnTo>
                    <a:pt x="2294255" y="1038732"/>
                  </a:lnTo>
                  <a:lnTo>
                    <a:pt x="2287908" y="1029857"/>
                  </a:lnTo>
                  <a:close/>
                </a:path>
                <a:path w="2311400" h="1051560">
                  <a:moveTo>
                    <a:pt x="2247265" y="956055"/>
                  </a:moveTo>
                  <a:lnTo>
                    <a:pt x="2244343" y="958088"/>
                  </a:lnTo>
                  <a:lnTo>
                    <a:pt x="2241549" y="960119"/>
                  </a:lnTo>
                  <a:lnTo>
                    <a:pt x="2240915" y="964183"/>
                  </a:lnTo>
                  <a:lnTo>
                    <a:pt x="2242946" y="966977"/>
                  </a:lnTo>
                  <a:lnTo>
                    <a:pt x="2280580" y="1019609"/>
                  </a:lnTo>
                  <a:lnTo>
                    <a:pt x="2302001" y="1029207"/>
                  </a:lnTo>
                  <a:lnTo>
                    <a:pt x="2296794" y="1040764"/>
                  </a:lnTo>
                  <a:lnTo>
                    <a:pt x="2304955" y="1040764"/>
                  </a:lnTo>
                  <a:lnTo>
                    <a:pt x="2310891" y="1040129"/>
                  </a:lnTo>
                  <a:lnTo>
                    <a:pt x="2253234" y="959611"/>
                  </a:lnTo>
                  <a:lnTo>
                    <a:pt x="2251201" y="956690"/>
                  </a:lnTo>
                  <a:lnTo>
                    <a:pt x="2247265" y="956055"/>
                  </a:lnTo>
                  <a:close/>
                </a:path>
                <a:path w="2311400" h="1051560">
                  <a:moveTo>
                    <a:pt x="2298699" y="1028700"/>
                  </a:moveTo>
                  <a:lnTo>
                    <a:pt x="2287908" y="1029857"/>
                  </a:lnTo>
                  <a:lnTo>
                    <a:pt x="2294255" y="1038732"/>
                  </a:lnTo>
                  <a:lnTo>
                    <a:pt x="2298699" y="1028700"/>
                  </a:lnTo>
                  <a:close/>
                </a:path>
                <a:path w="2311400" h="1051560">
                  <a:moveTo>
                    <a:pt x="2300868" y="1028700"/>
                  </a:moveTo>
                  <a:lnTo>
                    <a:pt x="2298699" y="1028700"/>
                  </a:lnTo>
                  <a:lnTo>
                    <a:pt x="2294255" y="1038732"/>
                  </a:lnTo>
                  <a:lnTo>
                    <a:pt x="2297710" y="1038732"/>
                  </a:lnTo>
                  <a:lnTo>
                    <a:pt x="2302001" y="1029207"/>
                  </a:lnTo>
                  <a:lnTo>
                    <a:pt x="2300868" y="1028700"/>
                  </a:lnTo>
                  <a:close/>
                </a:path>
                <a:path w="2311400" h="1051560">
                  <a:moveTo>
                    <a:pt x="5079" y="0"/>
                  </a:moveTo>
                  <a:lnTo>
                    <a:pt x="0" y="11683"/>
                  </a:lnTo>
                  <a:lnTo>
                    <a:pt x="2275435" y="1031194"/>
                  </a:lnTo>
                  <a:lnTo>
                    <a:pt x="2287908" y="1029857"/>
                  </a:lnTo>
                  <a:lnTo>
                    <a:pt x="2280580" y="1019609"/>
                  </a:lnTo>
                  <a:lnTo>
                    <a:pt x="5079" y="0"/>
                  </a:lnTo>
                  <a:close/>
                </a:path>
                <a:path w="2311400" h="1051560">
                  <a:moveTo>
                    <a:pt x="2280580" y="1019609"/>
                  </a:moveTo>
                  <a:lnTo>
                    <a:pt x="2287908" y="1029857"/>
                  </a:lnTo>
                  <a:lnTo>
                    <a:pt x="2298699" y="1028700"/>
                  </a:lnTo>
                  <a:lnTo>
                    <a:pt x="2300868" y="1028700"/>
                  </a:lnTo>
                  <a:lnTo>
                    <a:pt x="2280580" y="10196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12329" y="5205602"/>
              <a:ext cx="691997" cy="53111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050784" y="4448555"/>
              <a:ext cx="365125" cy="790575"/>
            </a:xfrm>
            <a:custGeom>
              <a:avLst/>
              <a:gdLst/>
              <a:ahLst/>
              <a:cxnLst/>
              <a:rect l="l" t="t" r="r" b="b"/>
              <a:pathLst>
                <a:path w="365125" h="790575">
                  <a:moveTo>
                    <a:pt x="259254" y="147255"/>
                  </a:moveTo>
                  <a:lnTo>
                    <a:pt x="0" y="768223"/>
                  </a:lnTo>
                  <a:lnTo>
                    <a:pt x="52832" y="790321"/>
                  </a:lnTo>
                  <a:lnTo>
                    <a:pt x="311950" y="169264"/>
                  </a:lnTo>
                  <a:lnTo>
                    <a:pt x="259254" y="147255"/>
                  </a:lnTo>
                  <a:close/>
                </a:path>
                <a:path w="365125" h="790575">
                  <a:moveTo>
                    <a:pt x="359804" y="120904"/>
                  </a:moveTo>
                  <a:lnTo>
                    <a:pt x="270256" y="120904"/>
                  </a:lnTo>
                  <a:lnTo>
                    <a:pt x="322961" y="142875"/>
                  </a:lnTo>
                  <a:lnTo>
                    <a:pt x="311950" y="169264"/>
                  </a:lnTo>
                  <a:lnTo>
                    <a:pt x="364617" y="191262"/>
                  </a:lnTo>
                  <a:lnTo>
                    <a:pt x="359804" y="120904"/>
                  </a:lnTo>
                  <a:close/>
                </a:path>
                <a:path w="365125" h="790575">
                  <a:moveTo>
                    <a:pt x="270256" y="120904"/>
                  </a:moveTo>
                  <a:lnTo>
                    <a:pt x="259254" y="147255"/>
                  </a:lnTo>
                  <a:lnTo>
                    <a:pt x="311950" y="169264"/>
                  </a:lnTo>
                  <a:lnTo>
                    <a:pt x="322961" y="142875"/>
                  </a:lnTo>
                  <a:lnTo>
                    <a:pt x="270256" y="120904"/>
                  </a:lnTo>
                  <a:close/>
                </a:path>
                <a:path w="365125" h="790575">
                  <a:moveTo>
                    <a:pt x="351536" y="0"/>
                  </a:moveTo>
                  <a:lnTo>
                    <a:pt x="206501" y="125222"/>
                  </a:lnTo>
                  <a:lnTo>
                    <a:pt x="259254" y="147255"/>
                  </a:lnTo>
                  <a:lnTo>
                    <a:pt x="270256" y="120904"/>
                  </a:lnTo>
                  <a:lnTo>
                    <a:pt x="359804" y="120904"/>
                  </a:lnTo>
                  <a:lnTo>
                    <a:pt x="351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308502" y="4797247"/>
            <a:ext cx="2073498" cy="74780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2400" spc="-4" dirty="0">
                <a:latin typeface="Arial MT"/>
                <a:cs typeface="Arial MT"/>
              </a:rPr>
              <a:t>Con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-4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g</a:t>
            </a:r>
            <a:r>
              <a:rPr sz="2400" spc="-4" dirty="0"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4" dirty="0">
                <a:latin typeface="Arial MT"/>
                <a:cs typeface="Arial MT"/>
              </a:rPr>
              <a:t>at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4" dirty="0">
                <a:latin typeface="Arial MT"/>
                <a:cs typeface="Arial MT"/>
              </a:rPr>
              <a:t>on  </a:t>
            </a:r>
            <a:r>
              <a:rPr sz="2400" dirty="0">
                <a:latin typeface="Arial MT"/>
                <a:cs typeface="Arial MT"/>
              </a:rPr>
              <a:t>specification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6B77-068D-E8EA-8E2E-E6E56AF1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Making the load balancer  new server aware</a:t>
            </a:r>
            <a:endParaRPr lang="en-US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4B80F5BF-DA4D-F332-53C0-9A8BC4F71441}"/>
              </a:ext>
            </a:extLst>
          </p:cNvPr>
          <p:cNvGrpSpPr/>
          <p:nvPr/>
        </p:nvGrpSpPr>
        <p:grpSpPr>
          <a:xfrm>
            <a:off x="1979675" y="2278697"/>
            <a:ext cx="5107305" cy="2346008"/>
            <a:chOff x="2639567" y="1895263"/>
            <a:chExt cx="6809740" cy="312801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73506B0C-FAC4-0946-106F-F6F411608F5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1147" y="1899873"/>
              <a:ext cx="930247" cy="725468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6510F63-7BC6-9DAF-B79C-70B6ACA4F787}"/>
                </a:ext>
              </a:extLst>
            </p:cNvPr>
            <p:cNvSpPr/>
            <p:nvPr/>
          </p:nvSpPr>
          <p:spPr>
            <a:xfrm>
              <a:off x="5021147" y="2085081"/>
              <a:ext cx="574040" cy="540385"/>
            </a:xfrm>
            <a:custGeom>
              <a:avLst/>
              <a:gdLst/>
              <a:ahLst/>
              <a:cxnLst/>
              <a:rect l="l" t="t" r="r" b="b"/>
              <a:pathLst>
                <a:path w="574039" h="540385">
                  <a:moveTo>
                    <a:pt x="573549" y="540260"/>
                  </a:moveTo>
                  <a:lnTo>
                    <a:pt x="0" y="233978"/>
                  </a:lnTo>
                  <a:lnTo>
                    <a:pt x="0" y="0"/>
                  </a:lnTo>
                  <a:lnTo>
                    <a:pt x="573472" y="301232"/>
                  </a:lnTo>
                  <a:lnTo>
                    <a:pt x="573549" y="540260"/>
                  </a:lnTo>
                  <a:close/>
                </a:path>
              </a:pathLst>
            </a:custGeom>
            <a:ln w="4823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CAFFE58D-6DBD-D2A6-3071-C616D80EA8A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1765" y="2130702"/>
              <a:ext cx="33788" cy="34656"/>
            </a:xfrm>
            <a:prstGeom prst="rect">
              <a:avLst/>
            </a:prstGeom>
          </p:spPr>
        </p:pic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FF7B50FC-836D-1904-026B-ACB2E9A9450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9338" y="2178324"/>
              <a:ext cx="83445" cy="91621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97074600-B62A-671E-715E-0BB02E3CF9E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9338" y="2288854"/>
              <a:ext cx="83445" cy="91621"/>
            </a:xfrm>
            <a:prstGeom prst="rect">
              <a:avLst/>
            </a:prstGeom>
          </p:spPr>
        </p:pic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FB3D3AC6-97BB-1501-4F14-D2655DD492CD}"/>
                </a:ext>
              </a:extLst>
            </p:cNvPr>
            <p:cNvSpPr/>
            <p:nvPr/>
          </p:nvSpPr>
          <p:spPr>
            <a:xfrm>
              <a:off x="5140187" y="2199139"/>
              <a:ext cx="41910" cy="156845"/>
            </a:xfrm>
            <a:custGeom>
              <a:avLst/>
              <a:gdLst/>
              <a:ahLst/>
              <a:cxnLst/>
              <a:rect l="l" t="t" r="r" b="b"/>
              <a:pathLst>
                <a:path w="41910" h="156844">
                  <a:moveTo>
                    <a:pt x="39154" y="16600"/>
                  </a:moveTo>
                  <a:lnTo>
                    <a:pt x="35405" y="9007"/>
                  </a:lnTo>
                  <a:lnTo>
                    <a:pt x="29085" y="3389"/>
                  </a:lnTo>
                  <a:lnTo>
                    <a:pt x="20984" y="226"/>
                  </a:lnTo>
                  <a:lnTo>
                    <a:pt x="11893" y="0"/>
                  </a:lnTo>
                  <a:lnTo>
                    <a:pt x="4936" y="5589"/>
                  </a:lnTo>
                  <a:lnTo>
                    <a:pt x="878" y="12898"/>
                  </a:lnTo>
                  <a:lnTo>
                    <a:pt x="0" y="21057"/>
                  </a:lnTo>
                  <a:lnTo>
                    <a:pt x="2577" y="29198"/>
                  </a:lnTo>
                  <a:lnTo>
                    <a:pt x="6329" y="36797"/>
                  </a:lnTo>
                  <a:lnTo>
                    <a:pt x="12654" y="42419"/>
                  </a:lnTo>
                  <a:lnTo>
                    <a:pt x="20759" y="45584"/>
                  </a:lnTo>
                  <a:lnTo>
                    <a:pt x="29852" y="45810"/>
                  </a:lnTo>
                  <a:lnTo>
                    <a:pt x="36807" y="40214"/>
                  </a:lnTo>
                  <a:lnTo>
                    <a:pt x="40860" y="32901"/>
                  </a:lnTo>
                  <a:lnTo>
                    <a:pt x="41734" y="24740"/>
                  </a:lnTo>
                  <a:lnTo>
                    <a:pt x="39154" y="16600"/>
                  </a:lnTo>
                  <a:close/>
                </a:path>
                <a:path w="41910" h="156844">
                  <a:moveTo>
                    <a:pt x="39154" y="127130"/>
                  </a:moveTo>
                  <a:lnTo>
                    <a:pt x="35405" y="119531"/>
                  </a:lnTo>
                  <a:lnTo>
                    <a:pt x="29085" y="113910"/>
                  </a:lnTo>
                  <a:lnTo>
                    <a:pt x="20984" y="110749"/>
                  </a:lnTo>
                  <a:lnTo>
                    <a:pt x="11893" y="110530"/>
                  </a:lnTo>
                  <a:lnTo>
                    <a:pt x="4938" y="116119"/>
                  </a:lnTo>
                  <a:lnTo>
                    <a:pt x="883" y="123428"/>
                  </a:lnTo>
                  <a:lnTo>
                    <a:pt x="5" y="131588"/>
                  </a:lnTo>
                  <a:lnTo>
                    <a:pt x="2578" y="139728"/>
                  </a:lnTo>
                  <a:lnTo>
                    <a:pt x="6329" y="147327"/>
                  </a:lnTo>
                  <a:lnTo>
                    <a:pt x="12654" y="152948"/>
                  </a:lnTo>
                  <a:lnTo>
                    <a:pt x="20759" y="156109"/>
                  </a:lnTo>
                  <a:lnTo>
                    <a:pt x="29852" y="156328"/>
                  </a:lnTo>
                  <a:lnTo>
                    <a:pt x="36807" y="150739"/>
                  </a:lnTo>
                  <a:lnTo>
                    <a:pt x="40860" y="143430"/>
                  </a:lnTo>
                  <a:lnTo>
                    <a:pt x="41734" y="135270"/>
                  </a:lnTo>
                  <a:lnTo>
                    <a:pt x="39154" y="127130"/>
                  </a:lnTo>
                  <a:close/>
                </a:path>
              </a:pathLst>
            </a:custGeom>
            <a:ln w="48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60DBE75D-C646-26A7-E033-67CADD924ED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1965" y="2214887"/>
              <a:ext cx="47222" cy="211493"/>
            </a:xfrm>
            <a:prstGeom prst="rect">
              <a:avLst/>
            </a:prstGeom>
          </p:spPr>
        </p:pic>
        <p:pic>
          <p:nvPicPr>
            <p:cNvPr id="12" name="object 12">
              <a:extLst>
                <a:ext uri="{FF2B5EF4-FFF2-40B4-BE49-F238E27FC236}">
                  <a16:creationId xmlns:a16="http://schemas.microsoft.com/office/drawing/2014/main" id="{B91EFABD-97C1-09C2-77D6-CD8968D6AA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4279" y="2248774"/>
              <a:ext cx="47210" cy="211493"/>
            </a:xfrm>
            <a:prstGeom prst="rect">
              <a:avLst/>
            </a:prstGeom>
          </p:spPr>
        </p:pic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ADB2EEFB-7E18-9E45-21CC-48368989652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6566" y="2282674"/>
              <a:ext cx="47210" cy="211493"/>
            </a:xfrm>
            <a:prstGeom prst="rect">
              <a:avLst/>
            </a:prstGeom>
          </p:spPr>
        </p:pic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FC9BF651-BF3E-1F1E-6205-C7E80574EB8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08867" y="2316561"/>
              <a:ext cx="47197" cy="211493"/>
            </a:xfrm>
            <a:prstGeom prst="rect">
              <a:avLst/>
            </a:prstGeom>
          </p:spPr>
        </p:pic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3E2E29C7-CA0F-C641-3E6B-EE33FC753A6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19452" y="2212374"/>
              <a:ext cx="239138" cy="318193"/>
            </a:xfrm>
            <a:prstGeom prst="rect">
              <a:avLst/>
            </a:prstGeom>
          </p:spPr>
        </p:pic>
        <p:pic>
          <p:nvPicPr>
            <p:cNvPr id="16" name="object 16">
              <a:extLst>
                <a:ext uri="{FF2B5EF4-FFF2-40B4-BE49-F238E27FC236}">
                  <a16:creationId xmlns:a16="http://schemas.microsoft.com/office/drawing/2014/main" id="{1738D66C-DC72-D41D-E4FE-B27BFB21F2F6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33204" y="2132348"/>
              <a:ext cx="81923" cy="257304"/>
            </a:xfrm>
            <a:prstGeom prst="rect">
              <a:avLst/>
            </a:prstGeom>
          </p:spPr>
        </p:pic>
        <p:pic>
          <p:nvPicPr>
            <p:cNvPr id="17" name="object 17">
              <a:extLst>
                <a:ext uri="{FF2B5EF4-FFF2-40B4-BE49-F238E27FC236}">
                  <a16:creationId xmlns:a16="http://schemas.microsoft.com/office/drawing/2014/main" id="{92DD0344-3AC6-B465-EEF6-4984F69EC27D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18932" y="2337246"/>
              <a:ext cx="81926" cy="257301"/>
            </a:xfrm>
            <a:prstGeom prst="rect">
              <a:avLst/>
            </a:prstGeom>
          </p:spPr>
        </p:pic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76887774-D818-3F0A-5BB7-0869C56F6DBA}"/>
                </a:ext>
              </a:extLst>
            </p:cNvPr>
            <p:cNvSpPr/>
            <p:nvPr/>
          </p:nvSpPr>
          <p:spPr>
            <a:xfrm>
              <a:off x="5033204" y="2132324"/>
              <a:ext cx="467995" cy="462280"/>
            </a:xfrm>
            <a:custGeom>
              <a:avLst/>
              <a:gdLst/>
              <a:ahLst/>
              <a:cxnLst/>
              <a:rect l="l" t="t" r="r" b="b"/>
              <a:pathLst>
                <a:path w="467995" h="462280">
                  <a:moveTo>
                    <a:pt x="447162" y="401222"/>
                  </a:moveTo>
                  <a:lnTo>
                    <a:pt x="431813" y="410857"/>
                  </a:lnTo>
                  <a:lnTo>
                    <a:pt x="431813" y="263745"/>
                  </a:lnTo>
                  <a:lnTo>
                    <a:pt x="465948" y="246363"/>
                  </a:lnTo>
                  <a:lnTo>
                    <a:pt x="465948" y="219770"/>
                  </a:lnTo>
                  <a:lnTo>
                    <a:pt x="440340" y="204910"/>
                  </a:lnTo>
                  <a:lnTo>
                    <a:pt x="385727" y="234629"/>
                  </a:lnTo>
                  <a:lnTo>
                    <a:pt x="385727" y="447345"/>
                  </a:lnTo>
                  <a:lnTo>
                    <a:pt x="411322" y="462210"/>
                  </a:lnTo>
                  <a:lnTo>
                    <a:pt x="465948" y="434056"/>
                  </a:lnTo>
                  <a:lnTo>
                    <a:pt x="467653" y="409806"/>
                  </a:lnTo>
                  <a:lnTo>
                    <a:pt x="447162" y="401222"/>
                  </a:lnTo>
                </a:path>
                <a:path w="467995" h="462280">
                  <a:moveTo>
                    <a:pt x="61442" y="196325"/>
                  </a:moveTo>
                  <a:lnTo>
                    <a:pt x="46082" y="205952"/>
                  </a:lnTo>
                  <a:lnTo>
                    <a:pt x="46082" y="58846"/>
                  </a:lnTo>
                  <a:lnTo>
                    <a:pt x="80217" y="41465"/>
                  </a:lnTo>
                  <a:lnTo>
                    <a:pt x="80217" y="14871"/>
                  </a:lnTo>
                  <a:lnTo>
                    <a:pt x="54615" y="0"/>
                  </a:lnTo>
                  <a:lnTo>
                    <a:pt x="0" y="29719"/>
                  </a:lnTo>
                  <a:lnTo>
                    <a:pt x="0" y="242444"/>
                  </a:lnTo>
                  <a:lnTo>
                    <a:pt x="25601" y="257315"/>
                  </a:lnTo>
                  <a:lnTo>
                    <a:pt x="80217" y="229159"/>
                  </a:lnTo>
                  <a:lnTo>
                    <a:pt x="81923" y="204910"/>
                  </a:lnTo>
                  <a:lnTo>
                    <a:pt x="61442" y="196325"/>
                  </a:lnTo>
                </a:path>
              </a:pathLst>
            </a:custGeom>
            <a:ln w="92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6371ACE5-154F-0B13-9AB2-90CAFEDD9610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35019" y="2393464"/>
              <a:ext cx="33786" cy="34668"/>
            </a:xfrm>
            <a:prstGeom prst="rect">
              <a:avLst/>
            </a:prstGeom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08CB35EE-8020-CEDF-EB46-85B943BDC9F5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35019" y="2543625"/>
              <a:ext cx="33786" cy="34665"/>
            </a:xfrm>
            <a:prstGeom prst="rect">
              <a:avLst/>
            </a:prstGeom>
          </p:spPr>
        </p:pic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3771A922-C384-6116-4220-30D6FE154B5E}"/>
                </a:ext>
              </a:extLst>
            </p:cNvPr>
            <p:cNvSpPr/>
            <p:nvPr/>
          </p:nvSpPr>
          <p:spPr>
            <a:xfrm>
              <a:off x="5021147" y="1899873"/>
              <a:ext cx="930275" cy="725805"/>
            </a:xfrm>
            <a:custGeom>
              <a:avLst/>
              <a:gdLst/>
              <a:ahLst/>
              <a:cxnLst/>
              <a:rect l="l" t="t" r="r" b="b"/>
              <a:pathLst>
                <a:path w="930275" h="725805">
                  <a:moveTo>
                    <a:pt x="930247" y="459337"/>
                  </a:moveTo>
                  <a:lnTo>
                    <a:pt x="930247" y="222742"/>
                  </a:lnTo>
                  <a:lnTo>
                    <a:pt x="506481" y="0"/>
                  </a:lnTo>
                  <a:lnTo>
                    <a:pt x="81578" y="219296"/>
                  </a:lnTo>
                  <a:lnTo>
                    <a:pt x="81578" y="228626"/>
                  </a:lnTo>
                  <a:lnTo>
                    <a:pt x="0" y="185207"/>
                  </a:lnTo>
                  <a:lnTo>
                    <a:pt x="0" y="419185"/>
                  </a:lnTo>
                  <a:lnTo>
                    <a:pt x="12057" y="425627"/>
                  </a:lnTo>
                  <a:lnTo>
                    <a:pt x="12057" y="474906"/>
                  </a:lnTo>
                  <a:lnTo>
                    <a:pt x="37658" y="489778"/>
                  </a:lnTo>
                  <a:lnTo>
                    <a:pt x="85747" y="464984"/>
                  </a:lnTo>
                  <a:lnTo>
                    <a:pt x="397784" y="631591"/>
                  </a:lnTo>
                  <a:lnTo>
                    <a:pt x="397784" y="679820"/>
                  </a:lnTo>
                  <a:lnTo>
                    <a:pt x="423379" y="694686"/>
                  </a:lnTo>
                  <a:lnTo>
                    <a:pt x="470460" y="670424"/>
                  </a:lnTo>
                  <a:lnTo>
                    <a:pt x="573549" y="725468"/>
                  </a:lnTo>
                  <a:lnTo>
                    <a:pt x="573523" y="648100"/>
                  </a:lnTo>
                  <a:lnTo>
                    <a:pt x="930247" y="459337"/>
                  </a:lnTo>
                </a:path>
              </a:pathLst>
            </a:custGeom>
            <a:ln w="9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" name="object 22">
              <a:extLst>
                <a:ext uri="{FF2B5EF4-FFF2-40B4-BE49-F238E27FC236}">
                  <a16:creationId xmlns:a16="http://schemas.microsoft.com/office/drawing/2014/main" id="{69B2F94B-E945-594D-0AFB-F7B9737EEB11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36680" y="2432588"/>
              <a:ext cx="173745" cy="136414"/>
            </a:xfrm>
            <a:prstGeom prst="rect">
              <a:avLst/>
            </a:prstGeom>
          </p:spPr>
        </p:pic>
        <p:pic>
          <p:nvPicPr>
            <p:cNvPr id="23" name="object 23">
              <a:extLst>
                <a:ext uri="{FF2B5EF4-FFF2-40B4-BE49-F238E27FC236}">
                  <a16:creationId xmlns:a16="http://schemas.microsoft.com/office/drawing/2014/main" id="{B10DE4F9-AA85-B4BF-421D-9816F827A49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7230" y="2371370"/>
              <a:ext cx="281658" cy="149035"/>
            </a:xfrm>
            <a:prstGeom prst="rect">
              <a:avLst/>
            </a:prstGeom>
          </p:spPr>
        </p:pic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990E1E91-6564-7C26-1CF0-A645FD2AA05E}"/>
                </a:ext>
              </a:extLst>
            </p:cNvPr>
            <p:cNvSpPr/>
            <p:nvPr/>
          </p:nvSpPr>
          <p:spPr>
            <a:xfrm>
              <a:off x="5627230" y="2371370"/>
              <a:ext cx="281940" cy="149225"/>
            </a:xfrm>
            <a:custGeom>
              <a:avLst/>
              <a:gdLst/>
              <a:ahLst/>
              <a:cxnLst/>
              <a:rect l="l" t="t" r="r" b="b"/>
              <a:pathLst>
                <a:path w="281939" h="149225">
                  <a:moveTo>
                    <a:pt x="118593" y="149035"/>
                  </a:moveTo>
                  <a:lnTo>
                    <a:pt x="281658" y="62754"/>
                  </a:lnTo>
                  <a:lnTo>
                    <a:pt x="163064" y="0"/>
                  </a:lnTo>
                  <a:lnTo>
                    <a:pt x="0" y="86281"/>
                  </a:lnTo>
                  <a:lnTo>
                    <a:pt x="118593" y="1490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5" name="object 25">
              <a:extLst>
                <a:ext uri="{FF2B5EF4-FFF2-40B4-BE49-F238E27FC236}">
                  <a16:creationId xmlns:a16="http://schemas.microsoft.com/office/drawing/2014/main" id="{0CCE3AA4-EFF4-6E28-FED9-9A5EBDB5A283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23499" y="2457651"/>
              <a:ext cx="122324" cy="109813"/>
            </a:xfrm>
            <a:prstGeom prst="rect">
              <a:avLst/>
            </a:prstGeom>
          </p:spPr>
        </p:pic>
        <p:pic>
          <p:nvPicPr>
            <p:cNvPr id="26" name="object 26">
              <a:extLst>
                <a:ext uri="{FF2B5EF4-FFF2-40B4-BE49-F238E27FC236}">
                  <a16:creationId xmlns:a16="http://schemas.microsoft.com/office/drawing/2014/main" id="{E7A82C3B-6E56-25F3-DF79-FD01294068BF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21953" y="2398620"/>
              <a:ext cx="242612" cy="170390"/>
            </a:xfrm>
            <a:prstGeom prst="rect">
              <a:avLst/>
            </a:prstGeom>
          </p:spPr>
        </p:pic>
        <p:pic>
          <p:nvPicPr>
            <p:cNvPr id="27" name="object 27">
              <a:extLst>
                <a:ext uri="{FF2B5EF4-FFF2-40B4-BE49-F238E27FC236}">
                  <a16:creationId xmlns:a16="http://schemas.microsoft.com/office/drawing/2014/main" id="{00295089-DBDB-1FB9-E540-6362D1C2E171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27230" y="2338892"/>
              <a:ext cx="295340" cy="118759"/>
            </a:xfrm>
            <a:prstGeom prst="rect">
              <a:avLst/>
            </a:prstGeom>
          </p:spPr>
        </p:pic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11609FA1-BC04-C4AE-E29F-DDE3ADE62635}"/>
                </a:ext>
              </a:extLst>
            </p:cNvPr>
            <p:cNvSpPr/>
            <p:nvPr/>
          </p:nvSpPr>
          <p:spPr>
            <a:xfrm>
              <a:off x="5627230" y="2338892"/>
              <a:ext cx="295910" cy="119380"/>
            </a:xfrm>
            <a:custGeom>
              <a:avLst/>
              <a:gdLst/>
              <a:ahLst/>
              <a:cxnLst/>
              <a:rect l="l" t="t" r="r" b="b"/>
              <a:pathLst>
                <a:path w="295910" h="119380">
                  <a:moveTo>
                    <a:pt x="132276" y="86281"/>
                  </a:moveTo>
                  <a:lnTo>
                    <a:pt x="295340" y="0"/>
                  </a:lnTo>
                  <a:lnTo>
                    <a:pt x="263929" y="13203"/>
                  </a:lnTo>
                  <a:lnTo>
                    <a:pt x="231203" y="23068"/>
                  </a:lnTo>
                  <a:lnTo>
                    <a:pt x="197477" y="29518"/>
                  </a:lnTo>
                  <a:lnTo>
                    <a:pt x="163064" y="32478"/>
                  </a:lnTo>
                  <a:lnTo>
                    <a:pt x="0" y="118759"/>
                  </a:lnTo>
                  <a:lnTo>
                    <a:pt x="34405" y="115799"/>
                  </a:lnTo>
                  <a:lnTo>
                    <a:pt x="68129" y="109349"/>
                  </a:lnTo>
                  <a:lnTo>
                    <a:pt x="100857" y="99484"/>
                  </a:lnTo>
                  <a:lnTo>
                    <a:pt x="132276" y="8628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638C98D7-7510-67B3-E9DC-5A03CBB51564}"/>
                </a:ext>
              </a:extLst>
            </p:cNvPr>
            <p:cNvSpPr/>
            <p:nvPr/>
          </p:nvSpPr>
          <p:spPr>
            <a:xfrm>
              <a:off x="5623499" y="2338892"/>
              <a:ext cx="299085" cy="228600"/>
            </a:xfrm>
            <a:custGeom>
              <a:avLst/>
              <a:gdLst/>
              <a:ahLst/>
              <a:cxnLst/>
              <a:rect l="l" t="t" r="r" b="b"/>
              <a:pathLst>
                <a:path w="299085" h="228600">
                  <a:moveTo>
                    <a:pt x="201886" y="170786"/>
                  </a:moveTo>
                  <a:lnTo>
                    <a:pt x="176679" y="184130"/>
                  </a:lnTo>
                </a:path>
                <a:path w="299085" h="228600">
                  <a:moveTo>
                    <a:pt x="209289" y="159028"/>
                  </a:moveTo>
                  <a:lnTo>
                    <a:pt x="234496" y="145696"/>
                  </a:lnTo>
                </a:path>
                <a:path w="299085" h="228600">
                  <a:moveTo>
                    <a:pt x="241912" y="133926"/>
                  </a:moveTo>
                  <a:lnTo>
                    <a:pt x="267107" y="120594"/>
                  </a:lnTo>
                </a:path>
                <a:path w="299085" h="228600">
                  <a:moveTo>
                    <a:pt x="3730" y="165824"/>
                  </a:moveTo>
                  <a:lnTo>
                    <a:pt x="122324" y="228573"/>
                  </a:lnTo>
                  <a:lnTo>
                    <a:pt x="285389" y="142286"/>
                  </a:lnTo>
                  <a:lnTo>
                    <a:pt x="279684" y="130911"/>
                  </a:lnTo>
                  <a:lnTo>
                    <a:pt x="277782" y="118759"/>
                  </a:lnTo>
                  <a:lnTo>
                    <a:pt x="279683" y="106607"/>
                  </a:lnTo>
                  <a:lnTo>
                    <a:pt x="285389" y="95232"/>
                  </a:lnTo>
                  <a:lnTo>
                    <a:pt x="202299" y="51304"/>
                  </a:lnTo>
                  <a:lnTo>
                    <a:pt x="299071" y="0"/>
                  </a:lnTo>
                  <a:lnTo>
                    <a:pt x="267659" y="13203"/>
                  </a:lnTo>
                  <a:lnTo>
                    <a:pt x="234934" y="23068"/>
                  </a:lnTo>
                  <a:lnTo>
                    <a:pt x="201208" y="29518"/>
                  </a:lnTo>
                  <a:lnTo>
                    <a:pt x="166795" y="32478"/>
                  </a:lnTo>
                  <a:lnTo>
                    <a:pt x="3730" y="118759"/>
                  </a:lnTo>
                  <a:lnTo>
                    <a:pt x="932" y="130432"/>
                  </a:lnTo>
                  <a:lnTo>
                    <a:pt x="0" y="142292"/>
                  </a:lnTo>
                  <a:lnTo>
                    <a:pt x="932" y="154151"/>
                  </a:lnTo>
                  <a:lnTo>
                    <a:pt x="3730" y="165824"/>
                  </a:lnTo>
                </a:path>
              </a:pathLst>
            </a:custGeom>
            <a:ln w="92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99458C26-3CB7-118C-1554-F64ADB2C0396}"/>
                </a:ext>
              </a:extLst>
            </p:cNvPr>
            <p:cNvSpPr/>
            <p:nvPr/>
          </p:nvSpPr>
          <p:spPr>
            <a:xfrm>
              <a:off x="3715512" y="2261107"/>
              <a:ext cx="3284220" cy="1911985"/>
            </a:xfrm>
            <a:custGeom>
              <a:avLst/>
              <a:gdLst/>
              <a:ahLst/>
              <a:cxnLst/>
              <a:rect l="l" t="t" r="r" b="b"/>
              <a:pathLst>
                <a:path w="3284220" h="1911985">
                  <a:moveTo>
                    <a:pt x="1292733" y="7112"/>
                  </a:moveTo>
                  <a:lnTo>
                    <a:pt x="1282192" y="0"/>
                  </a:lnTo>
                  <a:lnTo>
                    <a:pt x="14884" y="1878342"/>
                  </a:lnTo>
                  <a:lnTo>
                    <a:pt x="19227" y="1812925"/>
                  </a:lnTo>
                  <a:lnTo>
                    <a:pt x="19431" y="1810258"/>
                  </a:lnTo>
                  <a:lnTo>
                    <a:pt x="16764" y="1807210"/>
                  </a:lnTo>
                  <a:lnTo>
                    <a:pt x="9779" y="1806702"/>
                  </a:lnTo>
                  <a:lnTo>
                    <a:pt x="6731" y="1809369"/>
                  </a:lnTo>
                  <a:lnTo>
                    <a:pt x="6426" y="1813687"/>
                  </a:lnTo>
                  <a:lnTo>
                    <a:pt x="0" y="1911731"/>
                  </a:lnTo>
                  <a:lnTo>
                    <a:pt x="14224" y="1904873"/>
                  </a:lnTo>
                  <a:lnTo>
                    <a:pt x="92456" y="1867154"/>
                  </a:lnTo>
                  <a:lnTo>
                    <a:pt x="93726" y="1863344"/>
                  </a:lnTo>
                  <a:lnTo>
                    <a:pt x="92202" y="1860296"/>
                  </a:lnTo>
                  <a:lnTo>
                    <a:pt x="90678" y="1857121"/>
                  </a:lnTo>
                  <a:lnTo>
                    <a:pt x="86868" y="1855724"/>
                  </a:lnTo>
                  <a:lnTo>
                    <a:pt x="25463" y="1885391"/>
                  </a:lnTo>
                  <a:lnTo>
                    <a:pt x="1292733" y="7112"/>
                  </a:lnTo>
                  <a:close/>
                </a:path>
                <a:path w="3284220" h="1911985">
                  <a:moveTo>
                    <a:pt x="1588770" y="74930"/>
                  </a:moveTo>
                  <a:lnTo>
                    <a:pt x="1576451" y="72390"/>
                  </a:lnTo>
                  <a:lnTo>
                    <a:pt x="1375791" y="1029144"/>
                  </a:lnTo>
                  <a:lnTo>
                    <a:pt x="1355344" y="967867"/>
                  </a:lnTo>
                  <a:lnTo>
                    <a:pt x="1354328" y="964565"/>
                  </a:lnTo>
                  <a:lnTo>
                    <a:pt x="1350645" y="962660"/>
                  </a:lnTo>
                  <a:lnTo>
                    <a:pt x="1344041" y="964946"/>
                  </a:lnTo>
                  <a:lnTo>
                    <a:pt x="1342263" y="968502"/>
                  </a:lnTo>
                  <a:lnTo>
                    <a:pt x="1343279" y="971804"/>
                  </a:lnTo>
                  <a:lnTo>
                    <a:pt x="1374648" y="1065911"/>
                  </a:lnTo>
                  <a:lnTo>
                    <a:pt x="1384617" y="1054862"/>
                  </a:lnTo>
                  <a:lnTo>
                    <a:pt x="1443482" y="989711"/>
                  </a:lnTo>
                  <a:lnTo>
                    <a:pt x="1443228" y="985774"/>
                  </a:lnTo>
                  <a:lnTo>
                    <a:pt x="1438021" y="981075"/>
                  </a:lnTo>
                  <a:lnTo>
                    <a:pt x="1433957" y="981202"/>
                  </a:lnTo>
                  <a:lnTo>
                    <a:pt x="1431671" y="983869"/>
                  </a:lnTo>
                  <a:lnTo>
                    <a:pt x="1388224" y="1031887"/>
                  </a:lnTo>
                  <a:lnTo>
                    <a:pt x="1588770" y="74930"/>
                  </a:lnTo>
                  <a:close/>
                </a:path>
                <a:path w="3284220" h="1911985">
                  <a:moveTo>
                    <a:pt x="3283966" y="1067054"/>
                  </a:moveTo>
                  <a:lnTo>
                    <a:pt x="3282810" y="1062355"/>
                  </a:lnTo>
                  <a:lnTo>
                    <a:pt x="3260382" y="970407"/>
                  </a:lnTo>
                  <a:lnTo>
                    <a:pt x="3259709" y="967359"/>
                  </a:lnTo>
                  <a:lnTo>
                    <a:pt x="3256280" y="965327"/>
                  </a:lnTo>
                  <a:lnTo>
                    <a:pt x="3252851" y="966089"/>
                  </a:lnTo>
                  <a:lnTo>
                    <a:pt x="3249422" y="966978"/>
                  </a:lnTo>
                  <a:lnTo>
                    <a:pt x="3247390" y="970407"/>
                  </a:lnTo>
                  <a:lnTo>
                    <a:pt x="3248152" y="973709"/>
                  </a:lnTo>
                  <a:lnTo>
                    <a:pt x="3263430" y="1036624"/>
                  </a:lnTo>
                  <a:lnTo>
                    <a:pt x="2267712" y="2159"/>
                  </a:lnTo>
                  <a:lnTo>
                    <a:pt x="2258568" y="11049"/>
                  </a:lnTo>
                  <a:lnTo>
                    <a:pt x="3254476" y="1045578"/>
                  </a:lnTo>
                  <a:lnTo>
                    <a:pt x="3192018" y="1027811"/>
                  </a:lnTo>
                  <a:lnTo>
                    <a:pt x="3188716" y="1026795"/>
                  </a:lnTo>
                  <a:lnTo>
                    <a:pt x="3185160" y="1028827"/>
                  </a:lnTo>
                  <a:lnTo>
                    <a:pt x="3184144" y="1032129"/>
                  </a:lnTo>
                  <a:lnTo>
                    <a:pt x="3183255" y="1035558"/>
                  </a:lnTo>
                  <a:lnTo>
                    <a:pt x="3185160" y="1039114"/>
                  </a:lnTo>
                  <a:lnTo>
                    <a:pt x="3188589" y="1040003"/>
                  </a:lnTo>
                  <a:lnTo>
                    <a:pt x="3283966" y="1067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31" name="object 31">
              <a:extLst>
                <a:ext uri="{FF2B5EF4-FFF2-40B4-BE49-F238E27FC236}">
                  <a16:creationId xmlns:a16="http://schemas.microsoft.com/office/drawing/2014/main" id="{0B6830CE-1156-5A84-DB2D-18870D15A5A3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63283" y="3326891"/>
              <a:ext cx="1074419" cy="1693163"/>
            </a:xfrm>
            <a:prstGeom prst="rect">
              <a:avLst/>
            </a:prstGeom>
          </p:spPr>
        </p:pic>
        <p:pic>
          <p:nvPicPr>
            <p:cNvPr id="32" name="object 32">
              <a:extLst>
                <a:ext uri="{FF2B5EF4-FFF2-40B4-BE49-F238E27FC236}">
                  <a16:creationId xmlns:a16="http://schemas.microsoft.com/office/drawing/2014/main" id="{BB476A24-1EA7-8AC3-9196-993AE9EB5D1E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11111" y="3796283"/>
              <a:ext cx="518159" cy="516636"/>
            </a:xfrm>
            <a:prstGeom prst="rect">
              <a:avLst/>
            </a:prstGeom>
          </p:spPr>
        </p:pic>
        <p:pic>
          <p:nvPicPr>
            <p:cNvPr id="33" name="object 33">
              <a:extLst>
                <a:ext uri="{FF2B5EF4-FFF2-40B4-BE49-F238E27FC236}">
                  <a16:creationId xmlns:a16="http://schemas.microsoft.com/office/drawing/2014/main" id="{1E341B4C-7142-1DE4-11B5-87E8160AE5D6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50663" y="3326891"/>
              <a:ext cx="1075943" cy="1693163"/>
            </a:xfrm>
            <a:prstGeom prst="rect">
              <a:avLst/>
            </a:prstGeom>
          </p:spPr>
        </p:pic>
        <p:pic>
          <p:nvPicPr>
            <p:cNvPr id="34" name="object 34">
              <a:extLst>
                <a:ext uri="{FF2B5EF4-FFF2-40B4-BE49-F238E27FC236}">
                  <a16:creationId xmlns:a16="http://schemas.microsoft.com/office/drawing/2014/main" id="{B90CA06A-FCD9-E261-9F4C-1EA4EA149F3A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98491" y="3796283"/>
              <a:ext cx="516636" cy="516636"/>
            </a:xfrm>
            <a:prstGeom prst="rect">
              <a:avLst/>
            </a:prstGeom>
          </p:spPr>
        </p:pic>
        <p:pic>
          <p:nvPicPr>
            <p:cNvPr id="35" name="object 35">
              <a:extLst>
                <a:ext uri="{FF2B5EF4-FFF2-40B4-BE49-F238E27FC236}">
                  <a16:creationId xmlns:a16="http://schemas.microsoft.com/office/drawing/2014/main" id="{B0AC977B-7F83-7D2B-B742-C62DE8BD8855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39567" y="3326891"/>
              <a:ext cx="1075944" cy="1693163"/>
            </a:xfrm>
            <a:prstGeom prst="rect">
              <a:avLst/>
            </a:prstGeom>
          </p:spPr>
        </p:pic>
        <p:pic>
          <p:nvPicPr>
            <p:cNvPr id="36" name="object 36">
              <a:extLst>
                <a:ext uri="{FF2B5EF4-FFF2-40B4-BE49-F238E27FC236}">
                  <a16:creationId xmlns:a16="http://schemas.microsoft.com/office/drawing/2014/main" id="{C7AEC89B-EF16-8089-7ACC-42B5C09F3890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82823" y="3796283"/>
              <a:ext cx="516636" cy="516636"/>
            </a:xfrm>
            <a:prstGeom prst="rect">
              <a:avLst/>
            </a:prstGeom>
          </p:spPr>
        </p:pic>
        <p:pic>
          <p:nvPicPr>
            <p:cNvPr id="37" name="object 37">
              <a:extLst>
                <a:ext uri="{FF2B5EF4-FFF2-40B4-BE49-F238E27FC236}">
                  <a16:creationId xmlns:a16="http://schemas.microsoft.com/office/drawing/2014/main" id="{A285DC20-A472-2F39-AF56-32A37F4E0410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74379" y="3329939"/>
              <a:ext cx="1074420" cy="1693163"/>
            </a:xfrm>
            <a:prstGeom prst="rect">
              <a:avLst/>
            </a:prstGeom>
          </p:spPr>
        </p:pic>
        <p:pic>
          <p:nvPicPr>
            <p:cNvPr id="38" name="object 38">
              <a:extLst>
                <a:ext uri="{FF2B5EF4-FFF2-40B4-BE49-F238E27FC236}">
                  <a16:creationId xmlns:a16="http://schemas.microsoft.com/office/drawing/2014/main" id="{A3D02C2F-65F7-E8B8-587A-A4788BDD5056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22208" y="3799331"/>
              <a:ext cx="518159" cy="516636"/>
            </a:xfrm>
            <a:prstGeom prst="rect">
              <a:avLst/>
            </a:prstGeom>
          </p:spPr>
        </p:pic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558EF9DD-AAC7-FA22-B0CC-DE3A1463F404}"/>
                </a:ext>
              </a:extLst>
            </p:cNvPr>
            <p:cNvSpPr/>
            <p:nvPr/>
          </p:nvSpPr>
          <p:spPr>
            <a:xfrm>
              <a:off x="5975984" y="2261996"/>
              <a:ext cx="2559050" cy="1227455"/>
            </a:xfrm>
            <a:custGeom>
              <a:avLst/>
              <a:gdLst/>
              <a:ahLst/>
              <a:cxnLst/>
              <a:rect l="l" t="t" r="r" b="b"/>
              <a:pathLst>
                <a:path w="2559050" h="1227454">
                  <a:moveTo>
                    <a:pt x="2523329" y="1208865"/>
                  </a:moveTo>
                  <a:lnTo>
                    <a:pt x="2458719" y="1214374"/>
                  </a:lnTo>
                  <a:lnTo>
                    <a:pt x="2455291" y="1214627"/>
                  </a:lnTo>
                  <a:lnTo>
                    <a:pt x="2452623" y="1217676"/>
                  </a:lnTo>
                  <a:lnTo>
                    <a:pt x="2453005" y="1221231"/>
                  </a:lnTo>
                  <a:lnTo>
                    <a:pt x="2453259" y="1224661"/>
                  </a:lnTo>
                  <a:lnTo>
                    <a:pt x="2456307" y="1227327"/>
                  </a:lnTo>
                  <a:lnTo>
                    <a:pt x="2459863" y="1226947"/>
                  </a:lnTo>
                  <a:lnTo>
                    <a:pt x="2554056" y="1218945"/>
                  </a:lnTo>
                  <a:lnTo>
                    <a:pt x="2544571" y="1218945"/>
                  </a:lnTo>
                  <a:lnTo>
                    <a:pt x="2523329" y="1208865"/>
                  </a:lnTo>
                  <a:close/>
                </a:path>
                <a:path w="2559050" h="1227454">
                  <a:moveTo>
                    <a:pt x="2535771" y="1207804"/>
                  </a:moveTo>
                  <a:lnTo>
                    <a:pt x="2523329" y="1208865"/>
                  </a:lnTo>
                  <a:lnTo>
                    <a:pt x="2544571" y="1218945"/>
                  </a:lnTo>
                  <a:lnTo>
                    <a:pt x="2545603" y="1216787"/>
                  </a:lnTo>
                  <a:lnTo>
                    <a:pt x="2541905" y="1216787"/>
                  </a:lnTo>
                  <a:lnTo>
                    <a:pt x="2535771" y="1207804"/>
                  </a:lnTo>
                  <a:close/>
                </a:path>
                <a:path w="2559050" h="1227454">
                  <a:moveTo>
                    <a:pt x="2496692" y="1133093"/>
                  </a:moveTo>
                  <a:lnTo>
                    <a:pt x="2493771" y="1135126"/>
                  </a:lnTo>
                  <a:lnTo>
                    <a:pt x="2490978" y="1137030"/>
                  </a:lnTo>
                  <a:lnTo>
                    <a:pt x="2490216" y="1141094"/>
                  </a:lnTo>
                  <a:lnTo>
                    <a:pt x="2528642" y="1197365"/>
                  </a:lnTo>
                  <a:lnTo>
                    <a:pt x="2550033" y="1207515"/>
                  </a:lnTo>
                  <a:lnTo>
                    <a:pt x="2544571" y="1218945"/>
                  </a:lnTo>
                  <a:lnTo>
                    <a:pt x="2554056" y="1218945"/>
                  </a:lnTo>
                  <a:lnTo>
                    <a:pt x="2558541" y="1218564"/>
                  </a:lnTo>
                  <a:lnTo>
                    <a:pt x="2502662" y="1136777"/>
                  </a:lnTo>
                  <a:lnTo>
                    <a:pt x="2500630" y="1133855"/>
                  </a:lnTo>
                  <a:lnTo>
                    <a:pt x="2496692" y="1133093"/>
                  </a:lnTo>
                  <a:close/>
                </a:path>
                <a:path w="2559050" h="1227454">
                  <a:moveTo>
                    <a:pt x="2546604" y="1206880"/>
                  </a:moveTo>
                  <a:lnTo>
                    <a:pt x="2535771" y="1207804"/>
                  </a:lnTo>
                  <a:lnTo>
                    <a:pt x="2541905" y="1216787"/>
                  </a:lnTo>
                  <a:lnTo>
                    <a:pt x="2546604" y="1206880"/>
                  </a:lnTo>
                  <a:close/>
                </a:path>
                <a:path w="2559050" h="1227454">
                  <a:moveTo>
                    <a:pt x="2548694" y="1206880"/>
                  </a:moveTo>
                  <a:lnTo>
                    <a:pt x="2546604" y="1206880"/>
                  </a:lnTo>
                  <a:lnTo>
                    <a:pt x="2541905" y="1216787"/>
                  </a:lnTo>
                  <a:lnTo>
                    <a:pt x="2545603" y="1216787"/>
                  </a:lnTo>
                  <a:lnTo>
                    <a:pt x="2550033" y="1207515"/>
                  </a:lnTo>
                  <a:lnTo>
                    <a:pt x="2548694" y="1206880"/>
                  </a:lnTo>
                  <a:close/>
                </a:path>
                <a:path w="2559050" h="1227454">
                  <a:moveTo>
                    <a:pt x="5334" y="0"/>
                  </a:moveTo>
                  <a:lnTo>
                    <a:pt x="0" y="11429"/>
                  </a:lnTo>
                  <a:lnTo>
                    <a:pt x="2523329" y="1208865"/>
                  </a:lnTo>
                  <a:lnTo>
                    <a:pt x="2535771" y="1207804"/>
                  </a:lnTo>
                  <a:lnTo>
                    <a:pt x="2528642" y="1197365"/>
                  </a:lnTo>
                  <a:lnTo>
                    <a:pt x="5334" y="0"/>
                  </a:lnTo>
                  <a:close/>
                </a:path>
                <a:path w="2559050" h="1227454">
                  <a:moveTo>
                    <a:pt x="2528642" y="1197365"/>
                  </a:moveTo>
                  <a:lnTo>
                    <a:pt x="2535771" y="1207804"/>
                  </a:lnTo>
                  <a:lnTo>
                    <a:pt x="2546604" y="1206880"/>
                  </a:lnTo>
                  <a:lnTo>
                    <a:pt x="2548694" y="1206880"/>
                  </a:lnTo>
                  <a:lnTo>
                    <a:pt x="2528642" y="11973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A931597-4823-7782-59FF-5F0F7AF0AC5D}"/>
              </a:ext>
            </a:extLst>
          </p:cNvPr>
          <p:cNvSpPr txBox="1"/>
          <p:nvPr/>
        </p:nvSpPr>
        <p:spPr>
          <a:xfrm>
            <a:off x="2474594" y="466029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-4" dirty="0">
                <a:latin typeface="Arial MT"/>
                <a:cs typeface="Arial MT"/>
              </a:rPr>
              <a:t>The</a:t>
            </a:r>
            <a:r>
              <a:rPr lang="en-US" sz="2400" spc="4" dirty="0">
                <a:latin typeface="Arial MT"/>
                <a:cs typeface="Arial MT"/>
              </a:rPr>
              <a:t> </a:t>
            </a:r>
            <a:r>
              <a:rPr lang="en-US" sz="2400" spc="-4" dirty="0">
                <a:latin typeface="Arial MT"/>
                <a:cs typeface="Arial MT"/>
              </a:rPr>
              <a:t>new</a:t>
            </a:r>
            <a:r>
              <a:rPr lang="en-US" sz="2400" spc="-8" dirty="0">
                <a:latin typeface="Arial MT"/>
                <a:cs typeface="Arial MT"/>
              </a:rPr>
              <a:t> </a:t>
            </a:r>
            <a:r>
              <a:rPr lang="en-US" sz="2400" spc="-4" dirty="0">
                <a:latin typeface="Arial MT"/>
                <a:cs typeface="Arial MT"/>
              </a:rPr>
              <a:t>server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4" dirty="0">
                <a:latin typeface="Arial MT"/>
                <a:cs typeface="Arial MT"/>
              </a:rPr>
              <a:t>is</a:t>
            </a:r>
            <a:r>
              <a:rPr lang="en-US" sz="2400" spc="-8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registered</a:t>
            </a:r>
            <a:r>
              <a:rPr lang="en-US" sz="2400" spc="8" dirty="0">
                <a:latin typeface="Arial MT"/>
                <a:cs typeface="Arial MT"/>
              </a:rPr>
              <a:t> </a:t>
            </a:r>
            <a:r>
              <a:rPr lang="en-US" sz="2400" spc="-4" dirty="0">
                <a:latin typeface="Arial MT"/>
                <a:cs typeface="Arial MT"/>
              </a:rPr>
              <a:t>with 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4" dirty="0">
                <a:latin typeface="Arial MT"/>
                <a:cs typeface="Arial MT"/>
              </a:rPr>
              <a:t>a</a:t>
            </a:r>
            <a:r>
              <a:rPr lang="en-US" sz="2400" spc="-11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load</a:t>
            </a:r>
            <a:r>
              <a:rPr lang="en-US" sz="2400" spc="-11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balancer</a:t>
            </a:r>
            <a:r>
              <a:rPr lang="en-US" sz="2400" spc="4" dirty="0">
                <a:latin typeface="Arial MT"/>
                <a:cs typeface="Arial MT"/>
              </a:rPr>
              <a:t> </a:t>
            </a:r>
            <a:r>
              <a:rPr lang="en-US" sz="2400" spc="-4" dirty="0">
                <a:latin typeface="Arial MT"/>
                <a:cs typeface="Arial MT"/>
              </a:rPr>
              <a:t>by</a:t>
            </a:r>
            <a:r>
              <a:rPr lang="en-US" sz="2400" spc="-11" dirty="0">
                <a:latin typeface="Arial MT"/>
                <a:cs typeface="Arial MT"/>
              </a:rPr>
              <a:t> </a:t>
            </a:r>
            <a:r>
              <a:rPr lang="en-US" sz="2400" spc="-4" dirty="0">
                <a:latin typeface="Arial MT"/>
                <a:cs typeface="Arial MT"/>
              </a:rPr>
              <a:t>the</a:t>
            </a:r>
            <a:r>
              <a:rPr lang="en-US" sz="2400" spc="23" dirty="0">
                <a:latin typeface="Arial MT"/>
                <a:cs typeface="Arial MT"/>
              </a:rPr>
              <a:t> </a:t>
            </a:r>
            <a:r>
              <a:rPr lang="en-US" sz="2400" spc="-11" dirty="0" err="1">
                <a:latin typeface="Arial MT"/>
                <a:cs typeface="Arial MT"/>
              </a:rPr>
              <a:t>autoscaler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3394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57200"/>
            <a:ext cx="563880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Managing</a:t>
            </a:r>
            <a:r>
              <a:rPr spc="-116" dirty="0"/>
              <a:t> </a:t>
            </a:r>
            <a:r>
              <a:rPr spc="-30" dirty="0"/>
              <a:t>instance</a:t>
            </a:r>
            <a:r>
              <a:rPr spc="-98" dirty="0"/>
              <a:t> </a:t>
            </a:r>
            <a:r>
              <a:rPr spc="-34" dirty="0"/>
              <a:t>failure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597616" cy="378276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Replies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through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balancer.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It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another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mechanism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determine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health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Each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“I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alive”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periodically.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tells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balancer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healthy.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unhealthy,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balancer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more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messages.</a:t>
            </a:r>
            <a:endParaRPr sz="2400" dirty="0">
              <a:latin typeface="Calibri"/>
              <a:cs typeface="Calibri"/>
            </a:endParaRPr>
          </a:p>
          <a:p>
            <a:pPr marL="180975" marR="275273" indent="-171926">
              <a:spcBef>
                <a:spcPts val="74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fails,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autoscaler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detect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new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depending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rules.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853296"/>
            <a:ext cx="318192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Data</a:t>
            </a:r>
            <a:r>
              <a:rPr spc="-127" dirty="0"/>
              <a:t> </a:t>
            </a:r>
            <a:r>
              <a:rPr spc="-30" dirty="0"/>
              <a:t>center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6395561" cy="2113079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Contains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50,000+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computers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Independent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power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supply,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security,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air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conditioning,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Computers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stored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racks.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Computers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are,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mostly,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commodity</a:t>
            </a:r>
            <a:r>
              <a:rPr sz="2100" spc="-23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5227" y="3159102"/>
            <a:ext cx="3011068" cy="298551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858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366635" cy="24929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95764" marR="541020" indent="-386715">
              <a:spcBef>
                <a:spcPts val="360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9" dirty="0">
                <a:latin typeface="Calibri"/>
                <a:cs typeface="Calibri"/>
              </a:rPr>
              <a:t>Why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recommended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hashing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balancer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distribution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algorithm</a:t>
            </a:r>
            <a:r>
              <a:rPr lang="en-US" sz="2400" spc="-8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6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autoscaler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launch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configuration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load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new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69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Suppose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balancer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fails.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handled?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Suppose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autoscaler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fails.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handled?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339" y="838200"/>
            <a:ext cx="2371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3884295" cy="3487814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Structure</a:t>
            </a:r>
            <a:endParaRPr lang="en-US" sz="2800" spc="-8" dirty="0">
              <a:latin typeface="Calibri"/>
              <a:cs typeface="Calibri"/>
            </a:endParaRPr>
          </a:p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spc="-8" dirty="0">
                <a:latin typeface="Calibri"/>
                <a:cs typeface="Calibri"/>
              </a:rPr>
              <a:t>Service models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Failure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Scaling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19" dirty="0">
                <a:latin typeface="Calibri"/>
                <a:cs typeface="Calibri"/>
              </a:rPr>
              <a:t>State</a:t>
            </a:r>
            <a:r>
              <a:rPr sz="2800" b="1" spc="-23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management</a:t>
            </a:r>
            <a:endParaRPr sz="2800" b="1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Sharing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distributed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lang="en-US" sz="2800" spc="-15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spc="-15" dirty="0">
                <a:latin typeface="Calibri"/>
                <a:cs typeface="Calibri"/>
              </a:rPr>
              <a:t>Security policies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8068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457200"/>
            <a:ext cx="573786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How</a:t>
            </a:r>
            <a:r>
              <a:rPr spc="-98" dirty="0"/>
              <a:t> </a:t>
            </a:r>
            <a:r>
              <a:rPr spc="-49" dirty="0"/>
              <a:t>state</a:t>
            </a:r>
            <a:r>
              <a:rPr spc="-64" dirty="0"/>
              <a:t> </a:t>
            </a:r>
            <a:r>
              <a:rPr spc="-8" dirty="0"/>
              <a:t>is</a:t>
            </a:r>
            <a:r>
              <a:rPr spc="-49" dirty="0"/>
              <a:t> </a:t>
            </a:r>
            <a:r>
              <a:rPr spc="-30" dirty="0"/>
              <a:t>managed</a:t>
            </a:r>
            <a:r>
              <a:rPr spc="-86" dirty="0"/>
              <a:t> </a:t>
            </a:r>
            <a:r>
              <a:rPr spc="-8" dirty="0"/>
              <a:t>is</a:t>
            </a:r>
            <a:r>
              <a:rPr spc="-49" dirty="0"/>
              <a:t> </a:t>
            </a:r>
            <a:r>
              <a:rPr spc="-34" dirty="0"/>
              <a:t>important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5737860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spcBef>
                <a:spcPts val="7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both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performance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logical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reasons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609599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Performance</a:t>
            </a:r>
            <a:r>
              <a:rPr spc="-124" dirty="0"/>
              <a:t> </a:t>
            </a:r>
            <a:r>
              <a:rPr spc="-38" dirty="0"/>
              <a:t>numbers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947155"/>
            <a:ext cx="7768590" cy="311364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lnSpc>
                <a:spcPts val="2497"/>
              </a:lnSpc>
              <a:spcBef>
                <a:spcPts val="7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26" dirty="0">
                <a:latin typeface="Calibri"/>
                <a:cs typeface="Calibri"/>
              </a:rPr>
              <a:t>Transferring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times</a:t>
            </a:r>
            <a:r>
              <a:rPr lang="en-US" sz="2400" spc="-4" dirty="0">
                <a:latin typeface="Calibri"/>
                <a:cs typeface="Calibri"/>
              </a:rPr>
              <a:t>:</a:t>
            </a:r>
          </a:p>
          <a:p>
            <a:pPr marL="180975" indent="-171926">
              <a:lnSpc>
                <a:spcPts val="2497"/>
              </a:lnSpc>
              <a:spcBef>
                <a:spcPts val="71"/>
              </a:spcBef>
              <a:buFont typeface="Arial MT"/>
              <a:buChar char="•"/>
              <a:tabLst>
                <a:tab pos="181451" algn="l"/>
              </a:tabLst>
            </a:pPr>
            <a:endParaRPr sz="2400" dirty="0">
              <a:latin typeface="Calibri"/>
              <a:cs typeface="Calibri"/>
            </a:endParaRPr>
          </a:p>
          <a:p>
            <a:pPr marL="9525">
              <a:lnSpc>
                <a:spcPts val="2130"/>
              </a:lnSpc>
              <a:spcBef>
                <a:spcPts val="75"/>
              </a:spcBef>
            </a:pPr>
            <a:r>
              <a:rPr sz="2400" spc="-8" dirty="0">
                <a:latin typeface="Calibri"/>
                <a:cs typeface="Calibri"/>
              </a:rPr>
              <a:t>Read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1,000,000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bytes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l-GR" sz="2400" spc="-4" dirty="0">
                <a:latin typeface="Calibri"/>
                <a:cs typeface="Calibri"/>
              </a:rPr>
              <a:t>47</a:t>
            </a:r>
            <a:r>
              <a:rPr lang="el-GR" sz="2400" spc="-41" dirty="0">
                <a:latin typeface="Calibri"/>
                <a:cs typeface="Calibri"/>
              </a:rPr>
              <a:t> </a:t>
            </a:r>
            <a:r>
              <a:rPr lang="el-GR" sz="2400" spc="-4" dirty="0">
                <a:latin typeface="Cambria Math"/>
                <a:cs typeface="Cambria Math"/>
              </a:rPr>
              <a:t>μ</a:t>
            </a:r>
            <a:r>
              <a:rPr lang="en-US" sz="2400" spc="-4" dirty="0">
                <a:latin typeface="Cambria Math"/>
                <a:cs typeface="Cambria Math"/>
              </a:rPr>
              <a:t>sec</a:t>
            </a:r>
            <a:endParaRPr lang="en-US" sz="2400" dirty="0">
              <a:latin typeface="Cambria Math"/>
              <a:cs typeface="Cambria Math"/>
            </a:endParaRPr>
          </a:p>
          <a:p>
            <a:pPr marL="523875" lvl="1" indent="-171926">
              <a:lnSpc>
                <a:spcPts val="2108"/>
              </a:lnSpc>
              <a:buFont typeface="Arial MT"/>
              <a:buChar char="•"/>
              <a:tabLst>
                <a:tab pos="524351" algn="l"/>
              </a:tabLst>
            </a:pPr>
            <a:endParaRPr sz="2400" dirty="0">
              <a:latin typeface="Calibri"/>
              <a:cs typeface="Calibri"/>
            </a:endParaRPr>
          </a:p>
          <a:p>
            <a:pPr marL="9525">
              <a:lnSpc>
                <a:spcPts val="2104"/>
              </a:lnSpc>
            </a:pPr>
            <a:r>
              <a:rPr sz="2400" spc="-11" dirty="0">
                <a:latin typeface="Calibri"/>
                <a:cs typeface="Calibri"/>
              </a:rPr>
              <a:t>Round </a:t>
            </a:r>
            <a:r>
              <a:rPr sz="2400" dirty="0">
                <a:latin typeface="Calibri"/>
                <a:cs typeface="Calibri"/>
              </a:rPr>
              <a:t>trip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" dirty="0">
                <a:latin typeface="Calibri"/>
                <a:cs typeface="Calibri"/>
              </a:rPr>
              <a:t> same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center</a:t>
            </a:r>
            <a:r>
              <a:rPr lang="en-US" sz="2400" spc="-8" dirty="0">
                <a:latin typeface="Calibri"/>
                <a:cs typeface="Calibri"/>
              </a:rPr>
              <a:t>		</a:t>
            </a:r>
            <a:r>
              <a:rPr lang="el-GR" sz="2400" spc="-4" dirty="0">
                <a:latin typeface="Calibri"/>
                <a:cs typeface="Calibri"/>
              </a:rPr>
              <a:t>~500</a:t>
            </a:r>
            <a:r>
              <a:rPr lang="el-GR" sz="2400" spc="-68" dirty="0">
                <a:latin typeface="Calibri"/>
                <a:cs typeface="Calibri"/>
              </a:rPr>
              <a:t> </a:t>
            </a:r>
            <a:r>
              <a:rPr lang="el-GR" sz="2400" spc="-4" dirty="0">
                <a:latin typeface="Cambria Math"/>
                <a:cs typeface="Cambria Math"/>
              </a:rPr>
              <a:t>μ</a:t>
            </a:r>
            <a:r>
              <a:rPr lang="en-US" sz="2400" spc="-4" dirty="0">
                <a:latin typeface="Cambria Math"/>
                <a:cs typeface="Cambria Math"/>
              </a:rPr>
              <a:t>sec</a:t>
            </a:r>
          </a:p>
          <a:p>
            <a:pPr marL="523875" lvl="1" indent="-171926">
              <a:lnSpc>
                <a:spcPts val="2104"/>
              </a:lnSpc>
              <a:buFont typeface="Arial MT"/>
              <a:buChar char="•"/>
              <a:tabLst>
                <a:tab pos="524351" algn="l"/>
              </a:tabLst>
            </a:pPr>
            <a:endParaRPr sz="2400" dirty="0">
              <a:latin typeface="Calibri"/>
              <a:cs typeface="Calibri"/>
            </a:endParaRPr>
          </a:p>
          <a:p>
            <a:pPr indent="-105251">
              <a:lnSpc>
                <a:spcPts val="2108"/>
              </a:lnSpc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Read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1,000,000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bytes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SSD</a:t>
            </a:r>
            <a:r>
              <a:rPr lang="en-US" sz="2400" spc="-4" dirty="0">
                <a:latin typeface="Calibri"/>
                <a:cs typeface="Calibri"/>
              </a:rPr>
              <a:t>		</a:t>
            </a:r>
            <a:r>
              <a:rPr lang="el-GR" sz="2400" spc="-4" dirty="0">
                <a:latin typeface="Calibri"/>
                <a:cs typeface="Calibri"/>
              </a:rPr>
              <a:t>~784</a:t>
            </a:r>
            <a:r>
              <a:rPr lang="el-GR" sz="2400" spc="-71" dirty="0">
                <a:latin typeface="Calibri"/>
                <a:cs typeface="Calibri"/>
              </a:rPr>
              <a:t> </a:t>
            </a:r>
            <a:r>
              <a:rPr lang="el-GR" sz="2400" spc="-4" dirty="0">
                <a:latin typeface="Cambria Math"/>
                <a:cs typeface="Cambria Math"/>
              </a:rPr>
              <a:t>μ</a:t>
            </a:r>
            <a:r>
              <a:rPr lang="en-US" sz="2400" spc="-4" dirty="0">
                <a:latin typeface="Cambria Math"/>
                <a:cs typeface="Cambria Math"/>
              </a:rPr>
              <a:t>sec</a:t>
            </a:r>
            <a:endParaRPr lang="en-US" sz="2400" spc="-4" dirty="0">
              <a:latin typeface="Calibri"/>
              <a:cs typeface="Calibri"/>
            </a:endParaRPr>
          </a:p>
          <a:p>
            <a:pPr indent="-105251">
              <a:lnSpc>
                <a:spcPts val="2108"/>
              </a:lnSpc>
              <a:tabLst>
                <a:tab pos="524351" algn="l"/>
              </a:tabLst>
            </a:pPr>
            <a:endParaRPr sz="2400" dirty="0">
              <a:latin typeface="Calibri"/>
              <a:cs typeface="Calibri"/>
            </a:endParaRPr>
          </a:p>
          <a:p>
            <a:pPr indent="-105251">
              <a:lnSpc>
                <a:spcPts val="2100"/>
              </a:lnSpc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Read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1,000,000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bytes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disk</a:t>
            </a:r>
            <a:r>
              <a:rPr lang="en-US" sz="2400" spc="-4" dirty="0">
                <a:latin typeface="Calibri"/>
                <a:cs typeface="Calibri"/>
              </a:rPr>
              <a:t>		~10msec</a:t>
            </a:r>
          </a:p>
          <a:p>
            <a:pPr indent="-105251">
              <a:lnSpc>
                <a:spcPts val="2100"/>
              </a:lnSpc>
              <a:tabLst>
                <a:tab pos="524351" algn="l"/>
              </a:tabLst>
            </a:pPr>
            <a:endParaRPr sz="2400" dirty="0">
              <a:latin typeface="Calibri"/>
              <a:cs typeface="Calibri"/>
            </a:endParaRPr>
          </a:p>
          <a:p>
            <a:pPr indent="-105251">
              <a:lnSpc>
                <a:spcPts val="2130"/>
              </a:lnSpc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Packet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round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trip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Calif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&lt;-&gt;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Netherlands</a:t>
            </a:r>
            <a:r>
              <a:rPr lang="en-US" sz="2400" spc="-4" dirty="0">
                <a:latin typeface="Calibri"/>
                <a:cs typeface="Calibri"/>
              </a:rPr>
              <a:t>	 150</a:t>
            </a:r>
            <a:r>
              <a:rPr lang="en-US" sz="2400" spc="-68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msec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705" y="5204025"/>
            <a:ext cx="7389496" cy="1113926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352425" indent="-342900">
              <a:lnSpc>
                <a:spcPts val="2104"/>
              </a:lnSpc>
              <a:buFont typeface="Arial" panose="020B0604020202020204" pitchFamily="34" charset="0"/>
              <a:buChar char="•"/>
            </a:pPr>
            <a:r>
              <a:rPr sz="2400" spc="-11" dirty="0">
                <a:latin typeface="Calibri"/>
                <a:cs typeface="Calibri"/>
              </a:rPr>
              <a:t>Storing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state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memory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faster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disk</a:t>
            </a:r>
            <a:endParaRPr sz="2400" dirty="0">
              <a:latin typeface="Calibri"/>
              <a:cs typeface="Calibri"/>
            </a:endParaRPr>
          </a:p>
          <a:p>
            <a:pPr marL="351949" indent="-342900">
              <a:spcBef>
                <a:spcPts val="251"/>
              </a:spcBef>
              <a:buFont typeface="Arial" panose="020B0604020202020204" pitchFamily="34" charset="0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Sending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state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same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center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19" dirty="0">
                <a:latin typeface="Calibri"/>
                <a:cs typeface="Calibri"/>
              </a:rPr>
              <a:t>faster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disk</a:t>
            </a:r>
            <a:endParaRPr sz="2400" dirty="0">
              <a:latin typeface="Calibri"/>
              <a:cs typeface="Calibri"/>
            </a:endParaRPr>
          </a:p>
          <a:p>
            <a:pPr marL="351949" indent="-342900">
              <a:spcBef>
                <a:spcPts val="244"/>
              </a:spcBef>
              <a:buFont typeface="Arial" panose="020B0604020202020204" pitchFamily="34" charset="0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Sending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state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across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centers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relatively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slow.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246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218" y="685800"/>
            <a:ext cx="7181564" cy="1003673"/>
          </a:xfrm>
          <a:prstGeom prst="rect">
            <a:avLst/>
          </a:prstGeom>
        </p:spPr>
        <p:txBody>
          <a:bodyPr vert="horz" wrap="square" lIns="0" tIns="6667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58265" marR="3810" indent="-1349216">
              <a:lnSpc>
                <a:spcPts val="3563"/>
              </a:lnSpc>
              <a:spcBef>
                <a:spcPts val="525"/>
              </a:spcBef>
            </a:pPr>
            <a:r>
              <a:rPr spc="-23" dirty="0"/>
              <a:t>Logical</a:t>
            </a:r>
            <a:r>
              <a:rPr spc="-79" dirty="0"/>
              <a:t> </a:t>
            </a:r>
            <a:r>
              <a:rPr spc="-30" dirty="0"/>
              <a:t>consequences</a:t>
            </a:r>
            <a:r>
              <a:rPr spc="-75" dirty="0"/>
              <a:t> </a:t>
            </a:r>
            <a:r>
              <a:rPr spc="-11" dirty="0"/>
              <a:t>of</a:t>
            </a:r>
            <a:r>
              <a:rPr spc="-60" dirty="0"/>
              <a:t> </a:t>
            </a:r>
            <a:r>
              <a:rPr spc="-45" dirty="0"/>
              <a:t>state </a:t>
            </a:r>
            <a:r>
              <a:rPr spc="-735" dirty="0"/>
              <a:t> </a:t>
            </a:r>
            <a:r>
              <a:rPr spc="-38"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595711" cy="4164923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Assume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Goal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count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number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Three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options:</a:t>
            </a:r>
            <a:endParaRPr sz="2400" dirty="0">
              <a:latin typeface="Calibri"/>
              <a:cs typeface="Calibri"/>
            </a:endParaRPr>
          </a:p>
          <a:p>
            <a:pPr marL="695325" lvl="1" indent="-343376">
              <a:spcBef>
                <a:spcPts val="180"/>
              </a:spcBef>
              <a:buAutoNum type="arabicPeriod"/>
              <a:tabLst>
                <a:tab pos="695325" algn="l"/>
                <a:tab pos="695801" algn="l"/>
              </a:tabLst>
            </a:pPr>
            <a:r>
              <a:rPr sz="2400" spc="-11" dirty="0">
                <a:latin typeface="Calibri"/>
                <a:cs typeface="Calibri"/>
              </a:rPr>
              <a:t>Store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count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clients</a:t>
            </a:r>
            <a:endParaRPr sz="2400" dirty="0">
              <a:latin typeface="Calibri"/>
              <a:cs typeface="Calibri"/>
            </a:endParaRPr>
          </a:p>
          <a:p>
            <a:pPr marL="695325" lvl="1" indent="-343376">
              <a:spcBef>
                <a:spcPts val="153"/>
              </a:spcBef>
              <a:buAutoNum type="arabicPeriod"/>
              <a:tabLst>
                <a:tab pos="695325" algn="l"/>
                <a:tab pos="695801" algn="l"/>
              </a:tabLst>
            </a:pPr>
            <a:r>
              <a:rPr sz="2400" spc="-11" dirty="0">
                <a:latin typeface="Calibri"/>
                <a:cs typeface="Calibri"/>
              </a:rPr>
              <a:t>Store count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</a:t>
            </a:r>
            <a:endParaRPr sz="2400" dirty="0">
              <a:latin typeface="Calibri"/>
              <a:cs typeface="Calibri"/>
            </a:endParaRPr>
          </a:p>
          <a:p>
            <a:pPr marL="695325" lvl="1" indent="-343376">
              <a:spcBef>
                <a:spcPts val="161"/>
              </a:spcBef>
              <a:buAutoNum type="arabicPeriod"/>
              <a:tabLst>
                <a:tab pos="695325" algn="l"/>
                <a:tab pos="695801" algn="l"/>
              </a:tabLst>
            </a:pPr>
            <a:r>
              <a:rPr sz="2400" spc="-15" dirty="0">
                <a:latin typeface="Calibri"/>
                <a:cs typeface="Calibri"/>
              </a:rPr>
              <a:t>Store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count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8" dirty="0">
                <a:latin typeface="Calibri"/>
                <a:cs typeface="Calibri"/>
              </a:rPr>
              <a:t> database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Option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counts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each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Option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2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counts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called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Option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3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counts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</a:t>
            </a:r>
            <a:r>
              <a:rPr sz="2400" spc="-4" dirty="0">
                <a:latin typeface="Calibri"/>
                <a:cs typeface="Calibri"/>
              </a:rPr>
              <a:t> made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both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together</a:t>
            </a:r>
            <a:r>
              <a:rPr sz="2100" spc="-34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544276" cy="132856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95764" marR="74295" indent="-386715">
              <a:lnSpc>
                <a:spcPts val="2265"/>
              </a:lnSpc>
              <a:spcBef>
                <a:spcPts val="360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Code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three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options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counting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verify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results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correct.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lnSpc>
                <a:spcPts val="2265"/>
              </a:lnSpc>
              <a:spcBef>
                <a:spcPts val="76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Time</a:t>
            </a:r>
            <a:r>
              <a:rPr sz="2400" spc="-4" dirty="0">
                <a:latin typeface="Calibri"/>
                <a:cs typeface="Calibri"/>
              </a:rPr>
              <a:t> 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round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trip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same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center.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number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given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correct?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339" y="838200"/>
            <a:ext cx="2371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3884295" cy="3487814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Structure</a:t>
            </a:r>
            <a:endParaRPr lang="en-US" sz="2800" spc="-8" dirty="0">
              <a:latin typeface="Calibri"/>
              <a:cs typeface="Calibri"/>
            </a:endParaRPr>
          </a:p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spc="-8" dirty="0">
                <a:latin typeface="Calibri"/>
                <a:cs typeface="Calibri"/>
              </a:rPr>
              <a:t>Service models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 err="1">
                <a:latin typeface="Calibri"/>
                <a:cs typeface="Calibri"/>
              </a:rPr>
              <a:t>Failure</a:t>
            </a:r>
            <a:r>
              <a:rPr lang="en-US" sz="2800" spc="-19" dirty="0" err="1">
                <a:latin typeface="Calibri"/>
                <a:cs typeface="Calibri"/>
              </a:rPr>
              <a:t>F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Scaling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State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8" dirty="0">
                <a:latin typeface="Calibri"/>
                <a:cs typeface="Calibri"/>
              </a:rPr>
              <a:t>Sharing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1" dirty="0">
                <a:latin typeface="Calibri"/>
                <a:cs typeface="Calibri"/>
              </a:rPr>
              <a:t>distributed</a:t>
            </a:r>
            <a:r>
              <a:rPr sz="2800" b="1" spc="26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data</a:t>
            </a:r>
            <a:endParaRPr lang="en-US" sz="2800" b="1" spc="-15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spc="-15" dirty="0">
                <a:latin typeface="Calibri"/>
                <a:cs typeface="Calibri"/>
              </a:rPr>
              <a:t>Security policies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599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635" y="838200"/>
            <a:ext cx="355073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Sharing</a:t>
            </a:r>
            <a:r>
              <a:rPr spc="-127" dirty="0"/>
              <a:t> </a:t>
            </a:r>
            <a:r>
              <a:rPr spc="-38" dirty="0"/>
              <a:t>data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437120" cy="29520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lnSpc>
                <a:spcPts val="2265"/>
              </a:lnSpc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share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each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1" dirty="0">
                <a:latin typeface="Calibri"/>
                <a:cs typeface="Calibri"/>
              </a:rPr>
              <a:t>other.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cases: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2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Locks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Configuration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information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Discovery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Sequencing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tasks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1800" dirty="0">
                <a:latin typeface="Calibri"/>
                <a:cs typeface="Calibri"/>
              </a:rPr>
              <a:t>…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7475" y="381000"/>
            <a:ext cx="534904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Options</a:t>
            </a:r>
            <a:r>
              <a:rPr spc="-79" dirty="0"/>
              <a:t> </a:t>
            </a:r>
            <a:r>
              <a:rPr spc="-38" dirty="0"/>
              <a:t>for</a:t>
            </a:r>
            <a:r>
              <a:rPr spc="-90" dirty="0"/>
              <a:t> </a:t>
            </a:r>
            <a:r>
              <a:rPr spc="-23" dirty="0"/>
              <a:t>sharing</a:t>
            </a:r>
            <a:r>
              <a:rPr spc="-90" dirty="0"/>
              <a:t> </a:t>
            </a:r>
            <a:r>
              <a:rPr spc="-38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130" y="1828800"/>
            <a:ext cx="8332470" cy="3783728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09550" indent="-171926">
              <a:spcBef>
                <a:spcPts val="285"/>
              </a:spcBef>
              <a:buFont typeface="Arial MT"/>
              <a:buChar char="•"/>
              <a:tabLst>
                <a:tab pos="210026" algn="l"/>
              </a:tabLst>
            </a:pPr>
            <a:r>
              <a:rPr sz="2400" spc="-23" dirty="0">
                <a:latin typeface="Calibri"/>
                <a:cs typeface="Calibri"/>
              </a:rPr>
              <a:t>Persistent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database.</a:t>
            </a:r>
            <a:endParaRPr sz="2400" dirty="0">
              <a:latin typeface="Calibri"/>
              <a:cs typeface="Calibri"/>
            </a:endParaRPr>
          </a:p>
          <a:p>
            <a:pPr marL="552450" lvl="1" indent="-171926">
              <a:spcBef>
                <a:spcPts val="184"/>
              </a:spcBef>
              <a:buFont typeface="Arial MT"/>
              <a:buChar char="•"/>
              <a:tabLst>
                <a:tab pos="552926" algn="l"/>
              </a:tabLst>
            </a:pPr>
            <a:r>
              <a:rPr sz="2400" spc="-41" dirty="0">
                <a:latin typeface="Calibri"/>
                <a:cs typeface="Calibri"/>
              </a:rPr>
              <a:t>Takes</a:t>
            </a:r>
            <a:r>
              <a:rPr sz="2400" dirty="0">
                <a:latin typeface="Calibri"/>
                <a:cs typeface="Calibri"/>
              </a:rPr>
              <a:t> time.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Performance</a:t>
            </a:r>
            <a:r>
              <a:rPr sz="2400" spc="-8" dirty="0">
                <a:latin typeface="Calibri"/>
                <a:cs typeface="Calibri"/>
              </a:rPr>
              <a:t> numbers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 </a:t>
            </a:r>
            <a:r>
              <a:rPr sz="2400" spc="-4" dirty="0">
                <a:latin typeface="Calibri"/>
                <a:cs typeface="Calibri"/>
              </a:rPr>
              <a:t>Management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slide.</a:t>
            </a:r>
            <a:endParaRPr sz="2400" dirty="0">
              <a:latin typeface="Calibri"/>
              <a:cs typeface="Calibri"/>
            </a:endParaRPr>
          </a:p>
          <a:p>
            <a:pPr marL="603885" lvl="1" indent="-223361">
              <a:spcBef>
                <a:spcPts val="164"/>
              </a:spcBef>
              <a:buFont typeface="Arial MT"/>
              <a:buChar char="•"/>
              <a:tabLst>
                <a:tab pos="603885" algn="l"/>
                <a:tab pos="604361" algn="l"/>
              </a:tabLst>
            </a:pPr>
            <a:r>
              <a:rPr sz="2400" spc="-4" dirty="0">
                <a:latin typeface="Calibri"/>
                <a:cs typeface="Calibri"/>
              </a:rPr>
              <a:t>Suitable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1" dirty="0">
                <a:latin typeface="Calibri"/>
                <a:cs typeface="Calibri"/>
              </a:rPr>
              <a:t>large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sets.</a:t>
            </a:r>
            <a:endParaRPr sz="2400" dirty="0">
              <a:latin typeface="Calibri"/>
              <a:cs typeface="Calibri"/>
            </a:endParaRPr>
          </a:p>
          <a:p>
            <a:pPr marL="209550" indent="-171926">
              <a:spcBef>
                <a:spcPts val="472"/>
              </a:spcBef>
              <a:buFont typeface="Arial MT"/>
              <a:buChar char="•"/>
              <a:tabLst>
                <a:tab pos="210026" algn="l"/>
              </a:tabLst>
            </a:pP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caching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such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Memcached.</a:t>
            </a:r>
            <a:r>
              <a:rPr lang="en-US" sz="2400" spc="-8" dirty="0">
                <a:latin typeface="Calibri"/>
                <a:cs typeface="Calibri"/>
              </a:rPr>
              <a:t>, Reddis, or Elasticsearch</a:t>
            </a:r>
            <a:endParaRPr sz="2400" dirty="0">
              <a:latin typeface="Calibri"/>
              <a:cs typeface="Calibri"/>
            </a:endParaRPr>
          </a:p>
          <a:p>
            <a:pPr marL="552450" lvl="1" indent="-171926">
              <a:spcBef>
                <a:spcPts val="184"/>
              </a:spcBef>
              <a:buFont typeface="Arial MT"/>
              <a:buChar char="•"/>
              <a:tabLst>
                <a:tab pos="552926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fast.</a:t>
            </a:r>
            <a:endParaRPr sz="2400" dirty="0">
              <a:latin typeface="Calibri"/>
              <a:cs typeface="Calibri"/>
            </a:endParaRPr>
          </a:p>
          <a:p>
            <a:pPr marL="552450" lvl="1" indent="-171926">
              <a:spcBef>
                <a:spcPts val="153"/>
              </a:spcBef>
              <a:buFont typeface="Arial MT"/>
              <a:buChar char="•"/>
              <a:tabLst>
                <a:tab pos="552926" algn="l"/>
              </a:tabLst>
            </a:pPr>
            <a:r>
              <a:rPr sz="2400" spc="-4" dirty="0">
                <a:latin typeface="Calibri"/>
                <a:cs typeface="Calibri"/>
              </a:rPr>
              <a:t>Suitable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small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sets</a:t>
            </a:r>
            <a:endParaRPr sz="2400" dirty="0">
              <a:latin typeface="Calibri"/>
              <a:cs typeface="Calibri"/>
            </a:endParaRPr>
          </a:p>
          <a:p>
            <a:pPr marL="552450" lvl="1" indent="-171926">
              <a:spcBef>
                <a:spcPts val="161"/>
              </a:spcBef>
              <a:buFont typeface="Arial MT"/>
              <a:buChar char="•"/>
              <a:tabLst>
                <a:tab pos="552926" algn="l"/>
              </a:tabLst>
            </a:pPr>
            <a:r>
              <a:rPr sz="2400" spc="-11" dirty="0">
                <a:latin typeface="Calibri"/>
                <a:cs typeface="Calibri"/>
              </a:rPr>
              <a:t>Failure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cause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loss.</a:t>
            </a:r>
            <a:endParaRPr sz="2400" dirty="0">
              <a:latin typeface="Calibri"/>
              <a:cs typeface="Calibri"/>
            </a:endParaRPr>
          </a:p>
          <a:p>
            <a:pPr marL="38100">
              <a:lnSpc>
                <a:spcPts val="1826"/>
              </a:lnSpc>
            </a:pPr>
            <a:endParaRPr sz="2400" baseline="-25462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0659" y="5677129"/>
            <a:ext cx="135731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42</a:t>
            </a:r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2286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7475" y="381000"/>
            <a:ext cx="534904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Options</a:t>
            </a:r>
            <a:r>
              <a:rPr spc="-79" dirty="0"/>
              <a:t> </a:t>
            </a:r>
            <a:r>
              <a:rPr spc="-38" dirty="0"/>
              <a:t>for</a:t>
            </a:r>
            <a:r>
              <a:rPr spc="-90" dirty="0"/>
              <a:t> </a:t>
            </a:r>
            <a:r>
              <a:rPr spc="-23" dirty="0"/>
              <a:t>sharing</a:t>
            </a:r>
            <a:r>
              <a:rPr spc="-90" dirty="0"/>
              <a:t> </a:t>
            </a:r>
            <a:r>
              <a:rPr spc="-38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130" y="1828800"/>
            <a:ext cx="8332470" cy="18451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09550" indent="-171926">
              <a:spcBef>
                <a:spcPts val="476"/>
              </a:spcBef>
              <a:buFont typeface="Arial MT"/>
              <a:buChar char="•"/>
              <a:tabLst>
                <a:tab pos="210026" algn="l"/>
              </a:tabLst>
            </a:pP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coordination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endParaRPr sz="2400" dirty="0">
              <a:latin typeface="Calibri"/>
              <a:cs typeface="Calibri"/>
            </a:endParaRPr>
          </a:p>
          <a:p>
            <a:pPr marL="552450" lvl="1" indent="-171926">
              <a:spcBef>
                <a:spcPts val="180"/>
              </a:spcBef>
              <a:buFont typeface="Arial MT"/>
              <a:buChar char="•"/>
              <a:tabLst>
                <a:tab pos="552926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fast</a:t>
            </a:r>
            <a:endParaRPr sz="2400" dirty="0">
              <a:latin typeface="Calibri"/>
              <a:cs typeface="Calibri"/>
            </a:endParaRPr>
          </a:p>
          <a:p>
            <a:pPr marL="552450" lvl="1" indent="-171926">
              <a:spcBef>
                <a:spcPts val="164"/>
              </a:spcBef>
              <a:buFont typeface="Arial MT"/>
              <a:buChar char="•"/>
              <a:tabLst>
                <a:tab pos="552926" algn="l"/>
              </a:tabLst>
            </a:pPr>
            <a:r>
              <a:rPr sz="2400" spc="-4" dirty="0">
                <a:latin typeface="Calibri"/>
                <a:cs typeface="Calibri"/>
              </a:rPr>
              <a:t>Suitable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4" dirty="0">
                <a:latin typeface="Calibri"/>
                <a:cs typeface="Calibri"/>
              </a:rPr>
              <a:t>small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sets</a:t>
            </a:r>
            <a:endParaRPr sz="2400" dirty="0">
              <a:latin typeface="Calibri"/>
              <a:cs typeface="Calibri"/>
            </a:endParaRPr>
          </a:p>
          <a:p>
            <a:pPr marL="552450" lvl="1" indent="-171926">
              <a:spcBef>
                <a:spcPts val="153"/>
              </a:spcBef>
              <a:buFont typeface="Arial MT"/>
              <a:buChar char="•"/>
              <a:tabLst>
                <a:tab pos="552926" algn="l"/>
              </a:tabLst>
            </a:pPr>
            <a:r>
              <a:rPr sz="2400" spc="-4" dirty="0">
                <a:latin typeface="Calibri"/>
                <a:cs typeface="Calibri"/>
              </a:rPr>
              <a:t>High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availability</a:t>
            </a:r>
            <a:endParaRPr sz="2400" dirty="0">
              <a:latin typeface="Calibri"/>
              <a:cs typeface="Calibri"/>
            </a:endParaRPr>
          </a:p>
          <a:p>
            <a:pPr marL="38100">
              <a:lnSpc>
                <a:spcPts val="1826"/>
              </a:lnSpc>
            </a:pPr>
            <a:endParaRPr sz="2400" baseline="-25462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0659" y="5677129"/>
            <a:ext cx="135731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42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533400"/>
            <a:ext cx="5798344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Hierarchical</a:t>
            </a:r>
            <a:r>
              <a:rPr spc="-68" dirty="0"/>
              <a:t> </a:t>
            </a:r>
            <a:r>
              <a:rPr spc="-38" dirty="0"/>
              <a:t>data</a:t>
            </a:r>
            <a:r>
              <a:rPr spc="-71" dirty="0"/>
              <a:t> </a:t>
            </a:r>
            <a:r>
              <a:rPr spc="-34" dirty="0"/>
              <a:t>center</a:t>
            </a:r>
            <a:r>
              <a:rPr spc="-68" dirty="0"/>
              <a:t> </a:t>
            </a:r>
            <a:r>
              <a:rPr spc="-26" dirty="0"/>
              <a:t>collections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541895" cy="399596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Multiple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geographically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centers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comprise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availability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zone.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Multiple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availability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zones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compromise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region.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Cloud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providers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maintain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multiple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regions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around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globe.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North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America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South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America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Europe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Asia-Pacific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South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Africa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804115"/>
            <a:ext cx="309124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Memcached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752600"/>
            <a:ext cx="7696200" cy="4261744"/>
          </a:xfrm>
          <a:prstGeom prst="rect">
            <a:avLst/>
          </a:prstGeom>
        </p:spPr>
        <p:txBody>
          <a:bodyPr vert="horz" wrap="square" lIns="0" tIns="44768" rIns="0" bIns="0" rtlCol="0">
            <a:spAutoFit/>
          </a:bodyPr>
          <a:lstStyle/>
          <a:p>
            <a:pPr marL="180975" indent="-171926">
              <a:spcBef>
                <a:spcPts val="35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Key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value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store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Limited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1Mbyte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9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 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other.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Each</a:t>
            </a:r>
            <a:r>
              <a:rPr sz="2400" spc="-4" dirty="0">
                <a:latin typeface="Calibri"/>
                <a:cs typeface="Calibri"/>
              </a:rPr>
              <a:t> client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stores data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 server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Data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shared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across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Clients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 which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shared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must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cases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Session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26" dirty="0">
                <a:latin typeface="Calibri"/>
                <a:cs typeface="Calibri"/>
              </a:rPr>
              <a:t>Web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caching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API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caching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Caching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objects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such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images,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files,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11" dirty="0">
                <a:latin typeface="Calibri"/>
                <a:cs typeface="Calibri"/>
              </a:rPr>
              <a:t>metadata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9553-BD57-CF31-39CC-E650063F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Cache-aside pattern</a:t>
            </a:r>
          </a:p>
        </p:txBody>
      </p:sp>
      <p:pic>
        <p:nvPicPr>
          <p:cNvPr id="2050" name="Picture 2" descr="Figure displaying a cache-aside cache">
            <a:extLst>
              <a:ext uri="{FF2B5EF4-FFF2-40B4-BE49-F238E27FC236}">
                <a16:creationId xmlns:a16="http://schemas.microsoft.com/office/drawing/2014/main" id="{4AA8B4BB-CF01-66B2-9A9D-7B8E81DF4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48077"/>
            <a:ext cx="5715000" cy="407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ACCBBF-5AFB-6709-D6D4-0AB729C1F148}"/>
              </a:ext>
            </a:extLst>
          </p:cNvPr>
          <p:cNvSpPr txBox="1"/>
          <p:nvPr/>
        </p:nvSpPr>
        <p:spPr>
          <a:xfrm>
            <a:off x="5867400" y="2438400"/>
            <a:ext cx="4267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read from a database first checks cache</a:t>
            </a:r>
          </a:p>
        </p:txBody>
      </p:sp>
    </p:spTree>
    <p:extLst>
      <p:ext uri="{BB962C8B-B14F-4D97-AF65-F5344CB8AC3E}">
        <p14:creationId xmlns:p14="http://schemas.microsoft.com/office/powerpoint/2010/main" val="2041578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C479-09E9-DA65-B6B0-C4AC13C4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through caching pattern</a:t>
            </a:r>
          </a:p>
        </p:txBody>
      </p:sp>
      <p:pic>
        <p:nvPicPr>
          <p:cNvPr id="3074" name="Picture 2" descr="Figure displaying a write-through cache">
            <a:extLst>
              <a:ext uri="{FF2B5EF4-FFF2-40B4-BE49-F238E27FC236}">
                <a16:creationId xmlns:a16="http://schemas.microsoft.com/office/drawing/2014/main" id="{8547A889-C733-B4F4-8F17-675B0FBD3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199"/>
            <a:ext cx="3352800" cy="397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068A93-C48F-A06D-F456-ADBB72A8075F}"/>
              </a:ext>
            </a:extLst>
          </p:cNvPr>
          <p:cNvSpPr txBox="1"/>
          <p:nvPr/>
        </p:nvSpPr>
        <p:spPr>
          <a:xfrm>
            <a:off x="4800602" y="2014150"/>
            <a:ext cx="3505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is updated after data written to database.</a:t>
            </a:r>
          </a:p>
          <a:p>
            <a:r>
              <a:rPr lang="en-US" dirty="0"/>
              <a:t>Used when cache aside gets a miss</a:t>
            </a:r>
          </a:p>
        </p:txBody>
      </p:sp>
    </p:spTree>
    <p:extLst>
      <p:ext uri="{BB962C8B-B14F-4D97-AF65-F5344CB8AC3E}">
        <p14:creationId xmlns:p14="http://schemas.microsoft.com/office/powerpoint/2010/main" val="29375974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816444"/>
            <a:ext cx="813492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Distributed</a:t>
            </a:r>
            <a:r>
              <a:rPr spc="-86" dirty="0"/>
              <a:t> </a:t>
            </a:r>
            <a:r>
              <a:rPr spc="-38" dirty="0"/>
              <a:t>coordination</a:t>
            </a:r>
            <a:r>
              <a:rPr spc="-90" dirty="0"/>
              <a:t> </a:t>
            </a:r>
            <a:r>
              <a:rPr spc="-45" dirty="0"/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66938"/>
            <a:ext cx="6170296" cy="40979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5" indent="-171926">
              <a:spcBef>
                <a:spcPts val="7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Fault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tolerant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high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availability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9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Manages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coordination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clients.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10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Operations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appear</a:t>
            </a:r>
            <a:r>
              <a:rPr sz="2400" spc="-11" dirty="0">
                <a:latin typeface="Calibri"/>
                <a:cs typeface="Calibri"/>
              </a:rPr>
              <a:t> atomic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1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open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source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implementations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Zookeeper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etcd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Consul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cases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Distributed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discovery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Health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checks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798547"/>
            <a:ext cx="213645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L</a:t>
            </a:r>
            <a:r>
              <a:rPr spc="-23" dirty="0"/>
              <a:t>o</a:t>
            </a:r>
            <a:r>
              <a:rPr spc="-30" dirty="0"/>
              <a:t>c</a:t>
            </a:r>
            <a:r>
              <a:rPr spc="-60" dirty="0"/>
              <a:t>k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633335" cy="3962623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lnSpc>
                <a:spcPts val="2265"/>
              </a:lnSpc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9" dirty="0">
                <a:latin typeface="Calibri"/>
                <a:cs typeface="Calibri"/>
              </a:rPr>
              <a:t>We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locks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understand</a:t>
            </a:r>
            <a:r>
              <a:rPr sz="2400" spc="5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about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distributed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coordination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Locks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appearance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atomicity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Critical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resources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locked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prevent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conditions.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software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construct.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Associated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resource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bit.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2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bit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lock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bit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locked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8" dirty="0">
                <a:latin typeface="Calibri"/>
                <a:cs typeface="Calibri"/>
              </a:rPr>
              <a:t>practice,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locks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other</a:t>
            </a:r>
            <a:r>
              <a:rPr sz="2400" spc="-11" dirty="0">
                <a:latin typeface="Calibri"/>
                <a:cs typeface="Calibri"/>
              </a:rPr>
              <a:t> information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addition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lock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bit.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762000"/>
            <a:ext cx="53052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Problems</a:t>
            </a:r>
            <a:r>
              <a:rPr spc="-79" dirty="0"/>
              <a:t> </a:t>
            </a:r>
            <a:r>
              <a:rPr spc="-19" dirty="0"/>
              <a:t>with</a:t>
            </a:r>
            <a:r>
              <a:rPr spc="-83" dirty="0"/>
              <a:t> </a:t>
            </a:r>
            <a:r>
              <a:rPr spc="-26" dirty="0"/>
              <a:t>locks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6977063" cy="33496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lnSpc>
                <a:spcPts val="2265"/>
              </a:lnSpc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4" dirty="0">
                <a:latin typeface="Calibri"/>
                <a:cs typeface="Calibri"/>
              </a:rPr>
              <a:t> lead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deadlock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–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processes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waiting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release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critical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resources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Process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gets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row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base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Process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gets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row</a:t>
            </a:r>
            <a:r>
              <a:rPr sz="2400" spc="-4" dirty="0">
                <a:latin typeface="Calibri"/>
                <a:cs typeface="Calibri"/>
              </a:rPr>
              <a:t> 2.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Process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 waits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8" dirty="0">
                <a:latin typeface="Calibri"/>
                <a:cs typeface="Calibri"/>
              </a:rPr>
              <a:t> process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11" dirty="0">
                <a:latin typeface="Calibri"/>
                <a:cs typeface="Calibri"/>
              </a:rPr>
              <a:t> to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release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row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Process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waits</a:t>
            </a:r>
            <a:r>
              <a:rPr sz="2400" spc="-15" dirty="0">
                <a:latin typeface="Calibri"/>
                <a:cs typeface="Calibri"/>
              </a:rPr>
              <a:t> 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process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1" dirty="0">
                <a:latin typeface="Calibri"/>
                <a:cs typeface="Calibri"/>
              </a:rPr>
              <a:t> to </a:t>
            </a:r>
            <a:r>
              <a:rPr sz="2400" spc="-4" dirty="0">
                <a:latin typeface="Calibri"/>
                <a:cs typeface="Calibri"/>
              </a:rPr>
              <a:t>release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4" dirty="0">
                <a:latin typeface="Calibri"/>
                <a:cs typeface="Calibri"/>
              </a:rPr>
              <a:t> lock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row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progress.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5179" y="838200"/>
            <a:ext cx="694886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More</a:t>
            </a:r>
            <a:r>
              <a:rPr spc="-83" dirty="0"/>
              <a:t> </a:t>
            </a:r>
            <a:r>
              <a:rPr spc="-38" dirty="0"/>
              <a:t>problems</a:t>
            </a:r>
            <a:r>
              <a:rPr spc="-83" dirty="0"/>
              <a:t> </a:t>
            </a:r>
            <a:r>
              <a:rPr spc="-15" dirty="0"/>
              <a:t>with</a:t>
            </a:r>
            <a:r>
              <a:rPr spc="-94" dirty="0"/>
              <a:t> </a:t>
            </a:r>
            <a:r>
              <a:rPr spc="-23" dirty="0"/>
              <a:t>locks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8"/>
            <a:ext cx="7683818" cy="294491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Getting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lock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across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atomic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operation.</a:t>
            </a:r>
            <a:endParaRPr sz="2400" dirty="0">
              <a:latin typeface="Calibri"/>
              <a:cs typeface="Calibri"/>
            </a:endParaRPr>
          </a:p>
          <a:p>
            <a:pPr marL="180975" marR="12383" indent="-171926">
              <a:lnSpc>
                <a:spcPct val="90000"/>
              </a:lnSpc>
              <a:spcBef>
                <a:spcPts val="75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possible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while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lock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another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acquire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go</a:t>
            </a:r>
            <a:r>
              <a:rPr sz="2400" spc="-4" dirty="0">
                <a:latin typeface="Calibri"/>
                <a:cs typeface="Calibri"/>
              </a:rPr>
              <a:t> 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dirty="0">
                <a:latin typeface="Calibri"/>
                <a:cs typeface="Calibri"/>
              </a:rPr>
              <a:t> (it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livelock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there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possibility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ever</a:t>
            </a:r>
            <a:r>
              <a:rPr sz="2400" spc="-8" dirty="0">
                <a:latin typeface="Calibri"/>
                <a:cs typeface="Calibri"/>
              </a:rPr>
              <a:t> acquiring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lock)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lnSpc>
                <a:spcPts val="2265"/>
              </a:lnSpc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Suppose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virtual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machine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holding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fails.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owner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release </a:t>
            </a:r>
            <a:r>
              <a:rPr sz="2400" spc="-4" dirty="0">
                <a:latin typeface="Calibri"/>
                <a:cs typeface="Calibri"/>
              </a:rPr>
              <a:t>it.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838200"/>
            <a:ext cx="716746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Locks</a:t>
            </a:r>
            <a:r>
              <a:rPr spc="-75" dirty="0"/>
              <a:t> </a:t>
            </a:r>
            <a:r>
              <a:rPr dirty="0"/>
              <a:t>in</a:t>
            </a:r>
            <a:r>
              <a:rPr spc="-79" dirty="0"/>
              <a:t> </a:t>
            </a:r>
            <a:r>
              <a:rPr dirty="0"/>
              <a:t>a</a:t>
            </a:r>
            <a:r>
              <a:rPr spc="-53" dirty="0"/>
              <a:t> </a:t>
            </a:r>
            <a:r>
              <a:rPr spc="-26" dirty="0"/>
              <a:t>distributed</a:t>
            </a:r>
            <a:r>
              <a:rPr spc="-86" dirty="0"/>
              <a:t> </a:t>
            </a:r>
            <a:r>
              <a:rPr spc="-45" dirty="0"/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630001" cy="162608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760571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Utilizing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locks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49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fundamental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problem.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6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It </a:t>
            </a:r>
            <a:r>
              <a:rPr sz="2400" spc="-19" dirty="0">
                <a:latin typeface="Calibri"/>
                <a:cs typeface="Calibri"/>
              </a:rPr>
              <a:t>takes</a:t>
            </a:r>
            <a:r>
              <a:rPr sz="2400" spc="-4" dirty="0">
                <a:latin typeface="Calibri"/>
                <a:cs typeface="Calibri"/>
              </a:rPr>
              <a:t> time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(create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example)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another.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051" y="839361"/>
            <a:ext cx="521493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Synchronizing</a:t>
            </a:r>
            <a:r>
              <a:rPr spc="-131" dirty="0"/>
              <a:t> </a:t>
            </a:r>
            <a:r>
              <a:rPr spc="-38" dirty="0"/>
              <a:t>data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814361"/>
            <a:ext cx="7727633" cy="279820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general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problem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synchronization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across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set</a:t>
            </a:r>
            <a:r>
              <a:rPr sz="2400" spc="-4" dirty="0">
                <a:latin typeface="Calibri"/>
                <a:cs typeface="Calibri"/>
              </a:rPr>
              <a:t> of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half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servers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fail.</a:t>
            </a:r>
            <a:endParaRPr sz="2400" dirty="0">
              <a:latin typeface="Calibri"/>
              <a:cs typeface="Calibri"/>
            </a:endParaRPr>
          </a:p>
          <a:p>
            <a:pPr marL="180975" marR="969645" indent="-171926">
              <a:spcBef>
                <a:spcPts val="76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26" dirty="0">
                <a:latin typeface="Calibri"/>
                <a:cs typeface="Calibri"/>
              </a:rPr>
              <a:t>Paxos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family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algorithms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consensus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concurrency.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Complicated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difficult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implement.</a:t>
            </a:r>
            <a:endParaRPr sz="2400" dirty="0">
              <a:latin typeface="Calibri"/>
              <a:cs typeface="Calibri"/>
            </a:endParaRPr>
          </a:p>
          <a:p>
            <a:pPr marL="9049">
              <a:spcBef>
                <a:spcPts val="465"/>
              </a:spcBef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051" y="839361"/>
            <a:ext cx="521493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Synchronizing</a:t>
            </a:r>
            <a:r>
              <a:rPr spc="-131" dirty="0"/>
              <a:t> </a:t>
            </a:r>
            <a:r>
              <a:rPr spc="-38" dirty="0"/>
              <a:t>data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814361"/>
            <a:ext cx="7727633" cy="23647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indent="-171926">
              <a:spcBef>
                <a:spcPts val="46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implementation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difficulty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8"/>
              </a:spcBef>
              <a:buFont typeface="Arial MT"/>
              <a:buChar char="•"/>
              <a:tabLst>
                <a:tab pos="524351" algn="l"/>
                <a:tab pos="6594634" algn="l"/>
              </a:tabLst>
            </a:pPr>
            <a:r>
              <a:rPr sz="2400" spc="-4" dirty="0">
                <a:latin typeface="Calibri"/>
                <a:cs typeface="Calibri"/>
              </a:rPr>
              <a:t>Choose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leader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keeps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“</a:t>
            </a:r>
            <a:r>
              <a:rPr sz="2400" spc="-8" dirty="0" err="1">
                <a:latin typeface="Calibri"/>
                <a:cs typeface="Calibri"/>
              </a:rPr>
              <a:t>authoritative”</a:t>
            </a:r>
            <a:r>
              <a:rPr sz="2400" spc="-15" dirty="0" err="1">
                <a:latin typeface="Calibri"/>
                <a:cs typeface="Calibri"/>
              </a:rPr>
              <a:t>state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Now that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fails.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endParaRPr sz="2400" dirty="0">
              <a:latin typeface="Calibri"/>
              <a:cs typeface="Calibri"/>
            </a:endParaRPr>
          </a:p>
          <a:p>
            <a:pPr marL="866775" lvl="2" indent="-171926">
              <a:spcBef>
                <a:spcPts val="221"/>
              </a:spcBef>
              <a:buFont typeface="Arial MT"/>
              <a:buChar char="•"/>
              <a:tabLst>
                <a:tab pos="866775" algn="l"/>
                <a:tab pos="867251" algn="l"/>
              </a:tabLst>
            </a:pPr>
            <a:r>
              <a:rPr sz="2400" spc="-4" dirty="0">
                <a:latin typeface="Calibri"/>
                <a:cs typeface="Calibri"/>
              </a:rPr>
              <a:t>Find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new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leader</a:t>
            </a:r>
          </a:p>
          <a:p>
            <a:pPr marL="866775" lvl="2" indent="-171926">
              <a:spcBef>
                <a:spcPts val="188"/>
              </a:spcBef>
              <a:buFont typeface="Arial MT"/>
              <a:buChar char="•"/>
              <a:tabLst>
                <a:tab pos="866775" algn="l"/>
                <a:tab pos="867251" algn="l"/>
              </a:tabLst>
            </a:pPr>
            <a:r>
              <a:rPr sz="2400" spc="-11" dirty="0">
                <a:latin typeface="Calibri"/>
                <a:cs typeface="Calibri"/>
              </a:rPr>
              <a:t>Make</a:t>
            </a:r>
            <a:r>
              <a:rPr sz="2400" spc="-8" dirty="0">
                <a:latin typeface="Calibri"/>
                <a:cs typeface="Calibri"/>
              </a:rPr>
              <a:t> sure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 </a:t>
            </a:r>
            <a:r>
              <a:rPr sz="2400" spc="-8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authoritative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378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31707"/>
            <a:ext cx="682199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Allocating</a:t>
            </a:r>
            <a:r>
              <a:rPr spc="-83" dirty="0"/>
              <a:t> </a:t>
            </a:r>
            <a:r>
              <a:rPr spc="-23" dirty="0"/>
              <a:t>new</a:t>
            </a:r>
            <a:r>
              <a:rPr spc="-94" dirty="0"/>
              <a:t> </a:t>
            </a:r>
            <a:r>
              <a:rPr spc="-11" dirty="0"/>
              <a:t>VM</a:t>
            </a:r>
            <a:r>
              <a:rPr spc="-86" dirty="0"/>
              <a:t> </a:t>
            </a:r>
            <a:r>
              <a:rPr spc="-8" dirty="0"/>
              <a:t>in</a:t>
            </a:r>
            <a:r>
              <a:rPr spc="-75" dirty="0"/>
              <a:t> </a:t>
            </a:r>
            <a:r>
              <a:rPr spc="-19" dirty="0"/>
              <a:t>cloud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41314" y="1920417"/>
            <a:ext cx="7459028" cy="463348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spcBef>
                <a:spcPts val="7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56" dirty="0">
                <a:latin typeface="Calibri"/>
                <a:cs typeface="Calibri"/>
              </a:rPr>
              <a:t>You</a:t>
            </a:r>
            <a:r>
              <a:rPr sz="2400" spc="-11" dirty="0">
                <a:latin typeface="Calibri"/>
                <a:cs typeface="Calibri"/>
              </a:rPr>
              <a:t> request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VM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Region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Availability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zone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23" dirty="0">
                <a:latin typeface="Calibri"/>
                <a:cs typeface="Calibri"/>
              </a:rPr>
              <a:t>Type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VM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VM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image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settings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Other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parameters.</a:t>
            </a:r>
            <a:endParaRPr sz="2400" dirty="0">
              <a:latin typeface="Calibri"/>
              <a:cs typeface="Calibri"/>
            </a:endParaRPr>
          </a:p>
          <a:p>
            <a:pPr marL="180975" marR="206216" indent="-171926">
              <a:spcBef>
                <a:spcPts val="71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Cloud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provider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finds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spare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capacity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availability </a:t>
            </a:r>
            <a:r>
              <a:rPr sz="2400" spc="-15" dirty="0">
                <a:latin typeface="Calibri"/>
                <a:cs typeface="Calibri"/>
              </a:rPr>
              <a:t>zone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specified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region.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5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Hypervisor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image,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returns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838200"/>
            <a:ext cx="705097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5" dirty="0"/>
              <a:t>Zookeeper</a:t>
            </a:r>
            <a:r>
              <a:rPr spc="-86" dirty="0"/>
              <a:t> </a:t>
            </a:r>
            <a:r>
              <a:rPr spc="-11" dirty="0"/>
              <a:t>as</a:t>
            </a:r>
            <a:r>
              <a:rPr spc="-53" dirty="0"/>
              <a:t> </a:t>
            </a:r>
            <a:r>
              <a:rPr spc="-11" dirty="0"/>
              <a:t>an</a:t>
            </a:r>
            <a:r>
              <a:rPr spc="-79" dirty="0"/>
              <a:t> </a:t>
            </a:r>
            <a:r>
              <a:rPr spc="-41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507129" cy="369075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Zookeeper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provides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guaranteed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consistent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(mostly)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structure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8" dirty="0">
                <a:latin typeface="Calibri"/>
                <a:cs typeface="Calibri"/>
              </a:rPr>
              <a:t> 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Definition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“mostly”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eventual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consistency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(but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small).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  <a:tab pos="2129790" algn="l"/>
              </a:tabLst>
            </a:pPr>
            <a:r>
              <a:rPr sz="2400" spc="-15" dirty="0">
                <a:latin typeface="Calibri"/>
                <a:cs typeface="Calibri"/>
              </a:rPr>
              <a:t>Zookeeper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keeps</a:t>
            </a:r>
            <a:r>
              <a:rPr lang="en-US"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memory.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fast.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Limited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1 </a:t>
            </a:r>
            <a:r>
              <a:rPr sz="2400" spc="-11" dirty="0">
                <a:latin typeface="Calibri"/>
                <a:cs typeface="Calibri"/>
              </a:rPr>
              <a:t>Mbyte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Zookeeper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deals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well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23" dirty="0">
                <a:latin typeface="Calibri"/>
                <a:cs typeface="Calibri"/>
              </a:rPr>
              <a:t>consistency.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Done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consensus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algorithm.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991029"/>
            <a:ext cx="371532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5" dirty="0"/>
              <a:t>Zookeeper</a:t>
            </a:r>
            <a:r>
              <a:rPr spc="-127" dirty="0"/>
              <a:t> </a:t>
            </a:r>
            <a:r>
              <a:rPr spc="-15" dirty="0"/>
              <a:t>API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700486" cy="115416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return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atomic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views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state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–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either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succeed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fail.</a:t>
            </a:r>
            <a:r>
              <a:rPr sz="2400" spc="-4" dirty="0">
                <a:latin typeface="Calibri"/>
                <a:cs typeface="Calibri"/>
              </a:rPr>
              <a:t> No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partial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state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returned.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Writes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also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atomic.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Either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succeed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fail.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effects.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70521"/>
              </p:ext>
            </p:extLst>
          </p:nvPr>
        </p:nvGraphicFramePr>
        <p:xfrm>
          <a:off x="1828800" y="3466662"/>
          <a:ext cx="3840480" cy="2400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Create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Write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Delete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Write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Exists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Write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children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Write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914400"/>
            <a:ext cx="400373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Lock</a:t>
            </a:r>
            <a:r>
              <a:rPr spc="-124" dirty="0"/>
              <a:t> </a:t>
            </a:r>
            <a:r>
              <a:rPr spc="-30" dirty="0"/>
              <a:t>creation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803789"/>
            <a:ext cx="7676198" cy="429155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0975" indent="-171926">
              <a:spcBef>
                <a:spcPts val="28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Locks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names.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</a:p>
          <a:p>
            <a:pPr marL="866775" lvl="2" indent="-171926">
              <a:spcBef>
                <a:spcPts val="210"/>
              </a:spcBef>
              <a:buFont typeface="Arial MT"/>
              <a:buChar char="•"/>
              <a:tabLst>
                <a:tab pos="866775" algn="l"/>
                <a:tab pos="867251" algn="l"/>
              </a:tabLst>
            </a:pPr>
            <a:r>
              <a:rPr sz="2400" spc="-11" dirty="0">
                <a:latin typeface="Calibri"/>
                <a:cs typeface="Calibri"/>
              </a:rPr>
              <a:t>Create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</a:p>
          <a:p>
            <a:pPr marL="866775" lvl="2" indent="-171926">
              <a:spcBef>
                <a:spcPts val="199"/>
              </a:spcBef>
              <a:buFont typeface="Arial MT"/>
              <a:buChar char="•"/>
              <a:tabLst>
                <a:tab pos="866775" algn="l"/>
                <a:tab pos="867251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client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owns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lock.</a:t>
            </a:r>
          </a:p>
          <a:p>
            <a:pPr marL="866775" lvl="2" indent="-171926">
              <a:spcBef>
                <a:spcPts val="199"/>
              </a:spcBef>
              <a:buFont typeface="Arial MT"/>
              <a:buChar char="•"/>
              <a:tabLst>
                <a:tab pos="866775" algn="l"/>
                <a:tab pos="867251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8" dirty="0">
                <a:latin typeface="Calibri"/>
                <a:cs typeface="Calibri"/>
              </a:rPr>
              <a:t> failure,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placed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8" dirty="0">
                <a:latin typeface="Calibri"/>
                <a:cs typeface="Calibri"/>
              </a:rPr>
              <a:t> waitlist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lock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1" dirty="0">
                <a:latin typeface="Calibri"/>
                <a:cs typeface="Calibri"/>
              </a:rPr>
              <a:t>control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returned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</a:p>
          <a:p>
            <a:pPr marL="523875" lvl="1" indent="-171926">
              <a:spcBef>
                <a:spcPts val="14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owner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finishes,</a:t>
            </a:r>
            <a:r>
              <a:rPr sz="2400" dirty="0">
                <a:latin typeface="Calibri"/>
                <a:cs typeface="Calibri"/>
              </a:rPr>
              <a:t> 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deletes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Lock1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  <a:tab pos="1660684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waitlist,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those clients</a:t>
            </a:r>
            <a:r>
              <a:rPr sz="2400" spc="-11" dirty="0">
                <a:latin typeface="Calibri"/>
                <a:cs typeface="Calibri"/>
              </a:rPr>
              <a:t> 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informed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about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4" dirty="0">
                <a:latin typeface="Calibri"/>
                <a:cs typeface="Calibri"/>
              </a:rPr>
              <a:t>deletion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again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create </a:t>
            </a:r>
            <a:r>
              <a:rPr sz="2400" spc="-4" dirty="0">
                <a:latin typeface="Calibri"/>
                <a:cs typeface="Calibri"/>
              </a:rPr>
              <a:t>Lock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</a:p>
          <a:p>
            <a:pPr marL="523875" marR="3810" lvl="1" indent="-171450">
              <a:spcBef>
                <a:spcPts val="409"/>
              </a:spcBef>
              <a:buFont typeface="Arial MT"/>
              <a:buChar char="•"/>
              <a:tabLst>
                <a:tab pos="524351" algn="l"/>
                <a:tab pos="2015966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fails,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Zookeeper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8" dirty="0">
                <a:latin typeface="Calibri"/>
                <a:cs typeface="Calibri"/>
              </a:rPr>
              <a:t>delete </a:t>
            </a:r>
            <a:r>
              <a:rPr sz="2400" spc="-4" dirty="0">
                <a:latin typeface="Calibri"/>
                <a:cs typeface="Calibri"/>
              </a:rPr>
              <a:t>Lock </a:t>
            </a:r>
            <a:r>
              <a:rPr sz="2400" dirty="0">
                <a:latin typeface="Calibri"/>
                <a:cs typeface="Calibri"/>
              </a:rPr>
              <a:t>1 and </a:t>
            </a:r>
            <a:r>
              <a:rPr sz="2400" spc="-8" dirty="0">
                <a:latin typeface="Calibri"/>
                <a:cs typeface="Calibri"/>
              </a:rPr>
              <a:t>waitlist </a:t>
            </a:r>
            <a:r>
              <a:rPr sz="2400" spc="-4" dirty="0">
                <a:latin typeface="Calibri"/>
                <a:cs typeface="Calibri"/>
              </a:rPr>
              <a:t>clients </a:t>
            </a:r>
            <a:r>
              <a:rPr sz="2400" spc="-11" dirty="0">
                <a:latin typeface="Calibri"/>
                <a:cs typeface="Calibri"/>
              </a:rPr>
              <a:t>are informed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deletion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9906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7431405" cy="1718099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395764" indent="-386715">
              <a:spcBef>
                <a:spcPts val="578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Zookeeper</a:t>
            </a:r>
            <a:r>
              <a:rPr sz="2400" spc="-4" dirty="0">
                <a:latin typeface="Calibri"/>
                <a:cs typeface="Calibri"/>
              </a:rPr>
              <a:t> check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health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its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clients?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8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happens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 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leader)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Zookeeper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fails?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58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1" dirty="0">
                <a:latin typeface="Calibri"/>
                <a:cs typeface="Calibri"/>
              </a:rPr>
              <a:t>Compare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Memcached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Redis.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339" y="838200"/>
            <a:ext cx="2371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3884295" cy="3487814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Structure</a:t>
            </a:r>
            <a:endParaRPr lang="en-US" sz="2800" spc="-8" dirty="0">
              <a:latin typeface="Calibri"/>
              <a:cs typeface="Calibri"/>
            </a:endParaRPr>
          </a:p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spc="-8" dirty="0">
                <a:latin typeface="Calibri"/>
                <a:cs typeface="Calibri"/>
              </a:rPr>
              <a:t>Service models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Failure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Scaling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State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Sharing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distributed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lang="en-US" sz="2800" spc="-15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b="1" spc="-15" dirty="0">
                <a:latin typeface="Calibri"/>
                <a:cs typeface="Calibri"/>
              </a:rPr>
              <a:t>Security policies</a:t>
            </a:r>
            <a:endParaRPr sz="28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80383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E725-6EFB-CFB7-9866-34A5A72D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FC70-A5A4-D74D-72E2-A2D99EDE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policy is a set of rules that govern which accounts or services have access to which resources. </a:t>
            </a:r>
          </a:p>
          <a:p>
            <a:r>
              <a:rPr lang="en-US" sz="2400" dirty="0"/>
              <a:t>Three aspects to rules</a:t>
            </a:r>
          </a:p>
          <a:p>
            <a:pPr lvl="1"/>
            <a:r>
              <a:rPr lang="en-US" sz="2400" dirty="0"/>
              <a:t>Identify - Authenticate users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- Authorize users to allow/disallow access</a:t>
            </a:r>
          </a:p>
          <a:p>
            <a:pPr lvl="1"/>
            <a:r>
              <a:rPr lang="en-US" sz="2400" dirty="0"/>
              <a:t>Visibility into actions. Ensure that actions can be traced after the fact.</a:t>
            </a:r>
          </a:p>
          <a:p>
            <a:r>
              <a:rPr lang="en-US" sz="2400" dirty="0"/>
              <a:t>These are discussed in more detail in subsequent lectures.</a:t>
            </a:r>
            <a:endParaRPr lang="en-US" sz="24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sz="24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24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2728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C5B9-AE91-C731-57A6-65BA25A8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F86A-BD4A-AF0A-91D4-5DE0EB83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cloud service that provides access control is called Identity and Access Management (IAM).</a:t>
            </a:r>
          </a:p>
          <a:p>
            <a:r>
              <a:rPr lang="en-US" sz="24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IAM rules are checked by invoking the IAM service when an API call is made to a cloud service.  </a:t>
            </a:r>
          </a:p>
          <a:p>
            <a:r>
              <a:rPr lang="en-US" sz="24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reports over 400 mill</a:t>
            </a:r>
            <a:r>
              <a:rPr lang="en-US" sz="28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</a:t>
            </a:r>
            <a:r>
              <a:rPr lang="en-US" sz="28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IAM calls per second.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627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0932-C397-AC32-AAB9-0B2B559E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8F3B-7F5C-0822-3A5A-C61644A2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Many cloud users do not use IAM services. Why not?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a client identify itself to an IAM service?</a:t>
            </a:r>
          </a:p>
        </p:txBody>
      </p:sp>
    </p:spTree>
    <p:extLst>
      <p:ext uri="{BB962C8B-B14F-4D97-AF65-F5344CB8AC3E}">
        <p14:creationId xmlns:p14="http://schemas.microsoft.com/office/powerpoint/2010/main" val="19567938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C2EA-D1B0-2B79-3DB9-AB6040F5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FBF-1BBE-DE42-8381-F764C1A4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END OF</a:t>
            </a:r>
            <a:r>
              <a:rPr lang="en-US" sz="4400" baseline="0" dirty="0"/>
              <a:t> </a:t>
            </a:r>
            <a:r>
              <a:rPr lang="en-US" sz="4400" baseline="0"/>
              <a:t>CHAPTER 4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511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258526" cy="283667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95764" marR="3810" indent="-386715">
              <a:spcBef>
                <a:spcPts val="360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region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you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AWS,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Google, 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Azure?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many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availability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zones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provider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region.</a:t>
            </a:r>
            <a:endParaRPr sz="2400" dirty="0">
              <a:latin typeface="Calibri"/>
              <a:cs typeface="Calibri"/>
            </a:endParaRPr>
          </a:p>
          <a:p>
            <a:pPr marL="395764" marR="337185" indent="-386715">
              <a:spcBef>
                <a:spcPts val="76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9" dirty="0">
                <a:latin typeface="Calibri"/>
                <a:cs typeface="Calibri"/>
              </a:rPr>
              <a:t>Why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commodity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computers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providers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centers?</a:t>
            </a:r>
            <a:endParaRPr sz="2400" dirty="0">
              <a:latin typeface="Calibri"/>
              <a:cs typeface="Calibri"/>
            </a:endParaRPr>
          </a:p>
          <a:p>
            <a:pPr marL="395764" marR="463868" indent="-386715">
              <a:spcBef>
                <a:spcPts val="75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addition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listed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allocate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VM?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339" y="838200"/>
            <a:ext cx="2371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3884295" cy="3487814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Structure</a:t>
            </a:r>
            <a:endParaRPr lang="en-US" sz="2800" spc="-8" dirty="0">
              <a:latin typeface="Calibri"/>
              <a:cs typeface="Calibri"/>
            </a:endParaRPr>
          </a:p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b="1" spc="-8" dirty="0">
                <a:latin typeface="Calibri"/>
                <a:cs typeface="Calibri"/>
              </a:rPr>
              <a:t>Service models</a:t>
            </a:r>
            <a:endParaRPr sz="2800" b="1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Failure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Scaling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State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Sharing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distributed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lang="en-US" sz="2800" spc="-15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spc="-15" dirty="0">
                <a:latin typeface="Calibri"/>
                <a:cs typeface="Calibri"/>
              </a:rPr>
              <a:t>Security policies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569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667" y="885621"/>
            <a:ext cx="379666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Service</a:t>
            </a:r>
            <a:r>
              <a:rPr spc="-135" dirty="0"/>
              <a:t> </a:t>
            </a:r>
            <a:r>
              <a:rPr lang="en-US" spc="-19" dirty="0"/>
              <a:t>Models</a:t>
            </a:r>
            <a:endParaRPr spc="-19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580471" cy="20980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807244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Infrastructure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(Iaa</a:t>
            </a:r>
            <a:r>
              <a:rPr lang="en-US" sz="240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). </a:t>
            </a:r>
          </a:p>
          <a:p>
            <a:pPr marL="180975" marR="3810" indent="-171926">
              <a:spcBef>
                <a:spcPts val="76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Platform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(PaaS).</a:t>
            </a:r>
            <a:r>
              <a:rPr sz="2400" spc="4" dirty="0">
                <a:latin typeface="Calibri"/>
                <a:cs typeface="Calibri"/>
              </a:rPr>
              <a:t> </a:t>
            </a:r>
            <a:endParaRPr lang="en-US" sz="2400" spc="4" dirty="0">
              <a:latin typeface="Calibri"/>
              <a:cs typeface="Calibri"/>
            </a:endParaRPr>
          </a:p>
          <a:p>
            <a:pPr marL="180975" marR="3810" indent="-171926">
              <a:spcBef>
                <a:spcPts val="76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Service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(SaaS).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Also  called “hosted services”, </a:t>
            </a:r>
            <a:r>
              <a:rPr sz="2400" spc="-45" dirty="0">
                <a:latin typeface="Calibri"/>
                <a:cs typeface="Calibri"/>
              </a:rPr>
              <a:t>Total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applications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lang="en-US" sz="2400" spc="23" dirty="0">
                <a:latin typeface="Calibri"/>
                <a:cs typeface="Calibri"/>
              </a:rPr>
              <a:t>or </a:t>
            </a:r>
            <a:r>
              <a:rPr lang="en-US" sz="2400" spc="23" dirty="0" err="1">
                <a:latin typeface="Calibri"/>
                <a:cs typeface="Calibri"/>
              </a:rPr>
              <a:t>servcies</a:t>
            </a:r>
            <a:r>
              <a:rPr sz="2400" spc="-11" dirty="0" err="1">
                <a:latin typeface="Calibri"/>
                <a:cs typeface="Calibri"/>
              </a:rPr>
              <a:t>available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providers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such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 email,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customer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management,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invoicing,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8122</TotalTime>
  <Words>2755</Words>
  <Application>Microsoft Office PowerPoint</Application>
  <PresentationFormat>On-screen Show (4:3)</PresentationFormat>
  <Paragraphs>476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Arial MT</vt:lpstr>
      <vt:lpstr>Calibri</vt:lpstr>
      <vt:lpstr>Cambria Math</vt:lpstr>
      <vt:lpstr>Times</vt:lpstr>
      <vt:lpstr>Verdana</vt:lpstr>
      <vt:lpstr>Blank Presentation</vt:lpstr>
      <vt:lpstr>Deployment and Operations for Software Engineers 2nd  Ed</vt:lpstr>
      <vt:lpstr>Outline</vt:lpstr>
      <vt:lpstr>Cloud characteristics</vt:lpstr>
      <vt:lpstr>Data center</vt:lpstr>
      <vt:lpstr>Hierarchical data center collections</vt:lpstr>
      <vt:lpstr>Allocating new VM in cloud</vt:lpstr>
      <vt:lpstr>Discussion questions</vt:lpstr>
      <vt:lpstr>Outline</vt:lpstr>
      <vt:lpstr>Service Models</vt:lpstr>
      <vt:lpstr>IaaS</vt:lpstr>
      <vt:lpstr>PaaS</vt:lpstr>
      <vt:lpstr>SaaS</vt:lpstr>
      <vt:lpstr>Outline</vt:lpstr>
      <vt:lpstr>Sometimes the whole cloud fails</vt:lpstr>
      <vt:lpstr>And sometimes just a part of it fails …</vt:lpstr>
      <vt:lpstr>A year in the life of a Google  datacenter</vt:lpstr>
      <vt:lpstr>Amazon failure statistics</vt:lpstr>
      <vt:lpstr>Normal distribution</vt:lpstr>
      <vt:lpstr>Long Tail distribution</vt:lpstr>
      <vt:lpstr>What does this mean?</vt:lpstr>
      <vt:lpstr>You must be aware of the possibility of  a long tail distribution</vt:lpstr>
      <vt:lpstr>Discussion questions</vt:lpstr>
      <vt:lpstr>Outline</vt:lpstr>
      <vt:lpstr>Load balancer</vt:lpstr>
      <vt:lpstr>Client sends message</vt:lpstr>
      <vt:lpstr>Message goes to gateway</vt:lpstr>
      <vt:lpstr>Message goes to load balancer</vt:lpstr>
      <vt:lpstr>Message goes to server</vt:lpstr>
      <vt:lpstr>Reply goes to gateway</vt:lpstr>
      <vt:lpstr>Reply goes to client</vt:lpstr>
      <vt:lpstr>Note IP manipulation</vt:lpstr>
      <vt:lpstr>Routing algorithms</vt:lpstr>
      <vt:lpstr>Suppose servers are overloaded</vt:lpstr>
      <vt:lpstr>First there were three servers</vt:lpstr>
      <vt:lpstr>Now there are four</vt:lpstr>
      <vt:lpstr>Making the decision</vt:lpstr>
      <vt:lpstr>Loading the new server  with software</vt:lpstr>
      <vt:lpstr>Making the load balancer  new server aware</vt:lpstr>
      <vt:lpstr>Managing instance failure</vt:lpstr>
      <vt:lpstr>Discussion questions</vt:lpstr>
      <vt:lpstr>Outline</vt:lpstr>
      <vt:lpstr>How state is managed is important</vt:lpstr>
      <vt:lpstr>Performance numbers</vt:lpstr>
      <vt:lpstr>Logical consequences of state  management</vt:lpstr>
      <vt:lpstr>Discussion questions</vt:lpstr>
      <vt:lpstr>Outline</vt:lpstr>
      <vt:lpstr>Sharing data</vt:lpstr>
      <vt:lpstr>Options for sharing data</vt:lpstr>
      <vt:lpstr>Options for sharing data</vt:lpstr>
      <vt:lpstr>Memcached</vt:lpstr>
      <vt:lpstr>Cache-aside pattern</vt:lpstr>
      <vt:lpstr>Write through caching pattern</vt:lpstr>
      <vt:lpstr>Distributed coordination system</vt:lpstr>
      <vt:lpstr>Locks</vt:lpstr>
      <vt:lpstr>Problems with locks</vt:lpstr>
      <vt:lpstr>More problems with locks</vt:lpstr>
      <vt:lpstr>Locks in a distributed system</vt:lpstr>
      <vt:lpstr>Synchronizing data</vt:lpstr>
      <vt:lpstr>Synchronizing data</vt:lpstr>
      <vt:lpstr>Zookeeper as an example</vt:lpstr>
      <vt:lpstr>Zookeeper API</vt:lpstr>
      <vt:lpstr>Lock creation</vt:lpstr>
      <vt:lpstr>Discussion questions</vt:lpstr>
      <vt:lpstr>Outline</vt:lpstr>
      <vt:lpstr>Security policies</vt:lpstr>
      <vt:lpstr>IAM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475</cp:revision>
  <dcterms:created xsi:type="dcterms:W3CDTF">2004-11-16T18:39:34Z</dcterms:created>
  <dcterms:modified xsi:type="dcterms:W3CDTF">2023-08-20T12:34:41Z</dcterms:modified>
</cp:coreProperties>
</file>