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6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f638d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f638d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→  large-scale camera trap projects create millions of images that are usually </a:t>
            </a:r>
            <a:r>
              <a:rPr b="1"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manually annotated!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→  automating animal detection is desirable…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to </a:t>
            </a:r>
            <a:r>
              <a:rPr b="1"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free up resources for biologists</a:t>
            </a: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 scale up their studies!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65745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65745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 islands in 6 countries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 CLASSES: LAST CLASS HAS 2000 IMAGES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 CLASSES: LAST CLASS HAS 6000 IMAGES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657452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65745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FINE-TUNING = ONLY THE WEIGHTS IN THE LAST FULLY CONNECTED LAYER ARE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interesting how good this can be and large speed benefits!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ea29a5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ea29a5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runs on the university cluster, 50 epochs take 4 hours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ea29a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ea29a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65745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65745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5863" y="450900"/>
            <a:ext cx="2762100" cy="4361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ranklin Gothic"/>
              <a:buNone/>
              <a:defRPr b="0"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75696" y="884872"/>
            <a:ext cx="4988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◼"/>
              <a:defRPr sz="1500">
                <a:solidFill>
                  <a:srgbClr val="3F3F3F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◼"/>
              <a:defRPr sz="1400">
                <a:solidFill>
                  <a:srgbClr val="3F3F3F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◼"/>
              <a:defRPr sz="1200">
                <a:solidFill>
                  <a:srgbClr val="3F3F3F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875" y="2127500"/>
            <a:ext cx="27621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704463" y="48426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35894" y="4839442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02506" y="-1014599"/>
            <a:ext cx="27390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2100" lvl="1" marL="914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043613" y="449794"/>
            <a:ext cx="2765400" cy="43626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5522100" y="1278900"/>
            <a:ext cx="3605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464111" y="-235200"/>
            <a:ext cx="3605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35894" y="526617"/>
            <a:ext cx="8272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35894" y="1755648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34900" y="2314323"/>
            <a:ext cx="8474100" cy="2503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35895" y="1795463"/>
            <a:ext cx="8272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35895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2029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35893" y="1688168"/>
            <a:ext cx="38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35895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812029" y="1688169"/>
            <a:ext cx="3896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812028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Franklin Gothic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35863" y="481013"/>
            <a:ext cx="8468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5894" y="3945095"/>
            <a:ext cx="8272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Franklin Gothic"/>
              <a:buNone/>
              <a:defRPr b="0" i="0" sz="21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5894" y="1752001"/>
            <a:ext cx="82722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◼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Identifying animals in camera trap footage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Project Update - Final Milestone</a:t>
            </a:r>
            <a:endParaRPr sz="2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 sz="1400">
                <a:solidFill>
                  <a:srgbClr val="3F3F3F"/>
                </a:solidFill>
              </a:rPr>
              <a:t>by Lena Schwertmann</a:t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5900" y="3169975"/>
            <a:ext cx="6172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Module: 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Machine Learning Lab	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Examiner: 	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Prof. Ulf Brefeld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Date: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January 26, 2020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</a:t>
            </a:r>
            <a:endParaRPr b="1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030975" y="766050"/>
            <a:ext cx="61770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dataset: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Island Conservation Dataset </a:t>
            </a: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(Pacific Ocean &amp; Caribbean)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</a:t>
            </a: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 k RGB images, 47 classes, imbalanced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only included images with a single animal (5k images excluded)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challenges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animals are often only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partly visible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many different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landscape types/backgrounds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24" y="2144300"/>
            <a:ext cx="1647750" cy="16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275" y="3197525"/>
            <a:ext cx="2847671" cy="15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625" y="3197518"/>
            <a:ext cx="2274002" cy="159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Baseline &amp; Model</a:t>
            </a:r>
            <a:endParaRPr b="1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198775" y="495025"/>
            <a:ext cx="56070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Baseline: predict majority class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accuracy = 25% (5 classes, balanced)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Preprocessing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crop to smallest image size (1280 x 1024 px)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transform to tensor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normalizing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Model: Fine-tuning pre-trained ResNet-18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5k image subset: 5 most frequent classes à 1000 images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→  empty, rat, rabbit, petrel, iguana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batch size: 64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loss function: cross entropy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 rates: 0.1, 0.01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 epochs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Methods: PyTorch + CUDA + university cluster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0" y="19737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results - loss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944"/>
            <a:ext cx="8839199" cy="28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results - mean accuracy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0944"/>
            <a:ext cx="7991682" cy="322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Outlook</a:t>
            </a:r>
            <a:endParaRPr b="1"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Find optimal learning rate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Large balanced dataset (5 classes à 5k images = 25k)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Large imbalanced dataset (full top-5 classes = 100k images)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If computationally possible, train full model.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If possible, understand misclassified samples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Why are they hard to classify correctly?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00" y="2247775"/>
            <a:ext cx="1311951" cy="136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