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ranklinGothic-bold.fntdata"/><Relationship Id="rId14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f638d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f638d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d75038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d75038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65745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65745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657452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b657452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b657452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b65745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5863" y="450900"/>
            <a:ext cx="2762100" cy="4361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ranklin Gothic"/>
              <a:buNone/>
              <a:defRPr b="0"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75696" y="884872"/>
            <a:ext cx="4988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◼"/>
              <a:defRPr sz="1500">
                <a:solidFill>
                  <a:srgbClr val="3F3F3F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◼"/>
              <a:defRPr sz="1400">
                <a:solidFill>
                  <a:srgbClr val="3F3F3F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◼"/>
              <a:defRPr sz="1200">
                <a:solidFill>
                  <a:srgbClr val="3F3F3F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875" y="2127500"/>
            <a:ext cx="27621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704463" y="48426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35894" y="4839442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202506" y="-1014599"/>
            <a:ext cx="27390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2100" lvl="1" marL="914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6043613" y="449794"/>
            <a:ext cx="2765400" cy="43626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5522100" y="1278900"/>
            <a:ext cx="3605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464111" y="-235200"/>
            <a:ext cx="36054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35894" y="526617"/>
            <a:ext cx="8272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35894" y="1755648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34900" y="2314323"/>
            <a:ext cx="8474100" cy="2503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35895" y="1795463"/>
            <a:ext cx="8272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b="0" sz="27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35895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2029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35893" y="1688168"/>
            <a:ext cx="3896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35895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812029" y="1688169"/>
            <a:ext cx="3896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812028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Franklin Gothic"/>
              <a:buNone/>
              <a:defRPr b="0" sz="18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35863" y="481013"/>
            <a:ext cx="8468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5894" y="3945095"/>
            <a:ext cx="8272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Franklin Gothic"/>
              <a:buNone/>
              <a:defRPr b="0" i="0" sz="21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5894" y="1752001"/>
            <a:ext cx="82722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921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◼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Identifying animals in camera trap footage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The island conservation dataset</a:t>
            </a:r>
            <a:endParaRPr sz="20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 sz="1400">
                <a:solidFill>
                  <a:srgbClr val="3F3F3F"/>
                </a:solidFill>
              </a:rPr>
              <a:t>by Lena Schwertmann</a:t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35900" y="3169975"/>
            <a:ext cx="6172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Module: 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Machine Learning Lab	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Examiner: 	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Prof. Ulf Brefeld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Date: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November 24, 2020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Motivation</a:t>
            </a:r>
            <a:endParaRPr b="1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Why camera traps?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non-invasive method to monitor wildlife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Why islands?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exceptionally high biodiversity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endangered due to invasive species (rats, cats, etc.)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Why me?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background in biology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9" y="2296700"/>
            <a:ext cx="1291781" cy="12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</a:t>
            </a:r>
            <a:endParaRPr b="1"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351175" y="758750"/>
            <a:ext cx="56070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What?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100k labeled images from camera traps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50% images with bounding boxes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60% empty, 47 animal classes, very imbalanced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day &amp; night-time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bursts of 3-8 photos when motion detected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Where?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→  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7 islands in 6 countries (Pacific Ocean &amp; Caribbean)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24" y="2144300"/>
            <a:ext cx="1647750" cy="164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5"/>
          <p:cNvGrpSpPr/>
          <p:nvPr/>
        </p:nvGrpSpPr>
        <p:grpSpPr>
          <a:xfrm>
            <a:off x="5751937" y="2924174"/>
            <a:ext cx="3172800" cy="2071006"/>
            <a:chOff x="5751937" y="2924174"/>
            <a:chExt cx="3172800" cy="2071006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5751937" y="4636380"/>
              <a:ext cx="31728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ibre Franklin"/>
                  <a:ea typeface="Libre Franklin"/>
                  <a:cs typeface="Libre Franklin"/>
                  <a:sym typeface="Libre Franklin"/>
                </a:rPr>
                <a:t>Dominican Republic, Cabritos Island</a:t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115" name="Google Shape;11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13599" y="2924174"/>
              <a:ext cx="3049437" cy="171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15"/>
          <p:cNvGrpSpPr/>
          <p:nvPr/>
        </p:nvGrpSpPr>
        <p:grpSpPr>
          <a:xfrm>
            <a:off x="3179495" y="2924163"/>
            <a:ext cx="2533948" cy="2070993"/>
            <a:chOff x="3179500" y="2771699"/>
            <a:chExt cx="2575150" cy="2190136"/>
          </a:xfrm>
        </p:grpSpPr>
        <p:sp>
          <p:nvSpPr>
            <p:cNvPr id="117" name="Google Shape;117;p15"/>
            <p:cNvSpPr txBox="1"/>
            <p:nvPr/>
          </p:nvSpPr>
          <p:spPr>
            <a:xfrm>
              <a:off x="3358875" y="4582335"/>
              <a:ext cx="2216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ibre Franklin"/>
                  <a:ea typeface="Libre Franklin"/>
                  <a:cs typeface="Libre Franklin"/>
                  <a:sym typeface="Libre Franklin"/>
                </a:rPr>
                <a:t>Micronesia, Ulithi Atoll</a:t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118" name="Google Shape;11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79500" y="2771699"/>
              <a:ext cx="2575150" cy="1810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Baseline &amp; </a:t>
            </a:r>
            <a:r>
              <a:rPr b="1" lang="fr"/>
              <a:t>Model</a:t>
            </a:r>
            <a:endParaRPr b="1"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Baseline: majority class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= always predicting an empty image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Model: Convolutional Neural Networks (CNNs)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default method for image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finding a suitable architecture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number &amp; size &amp; types of convolutions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pooling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number &amp; size of fully connected layers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start with insights from literature (ResNet-18)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0" y="197371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Outlook</a:t>
            </a:r>
            <a:endParaRPr b="1"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Decide for preprocessing steps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resizing, data augmentation,...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Literature Research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What has previously been done and why?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Transfer learning vs. training from scratch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ensemble learning: top-1 vs. top-5 score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00" y="2247775"/>
            <a:ext cx="1311951" cy="136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