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83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383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74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015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521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795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249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431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938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141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988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AFE5-3330-4920-A5EA-BC629A3CEE4A}" type="datetimeFigureOut">
              <a:rPr lang="ro-RO" smtClean="0"/>
              <a:t>08/03/2023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BF12-D581-4D36-B41E-21D461DC76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891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P2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404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9" y="116632"/>
            <a:ext cx="8720311" cy="6741368"/>
          </a:xfrm>
        </p:spPr>
      </p:pic>
    </p:spTree>
    <p:extLst>
      <p:ext uri="{BB962C8B-B14F-4D97-AF65-F5344CB8AC3E}">
        <p14:creationId xmlns:p14="http://schemas.microsoft.com/office/powerpoint/2010/main" val="359583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ATMega</a:t>
            </a:r>
            <a:r>
              <a:rPr lang="en-US" dirty="0" smtClean="0"/>
              <a:t> 164</a:t>
            </a:r>
          </a:p>
          <a:p>
            <a:r>
              <a:rPr lang="en-US" dirty="0" smtClean="0"/>
              <a:t>C5,C6,C13,C37,C16    5x100n</a:t>
            </a:r>
          </a:p>
          <a:p>
            <a:r>
              <a:rPr lang="en-US" dirty="0" smtClean="0"/>
              <a:t>C4 10u</a:t>
            </a:r>
          </a:p>
          <a:p>
            <a:r>
              <a:rPr lang="en-US" dirty="0" smtClean="0"/>
              <a:t>D2 LED</a:t>
            </a:r>
          </a:p>
          <a:p>
            <a:r>
              <a:rPr lang="en-US" dirty="0" smtClean="0"/>
              <a:t>SW1,SW2    2x push button</a:t>
            </a:r>
          </a:p>
          <a:p>
            <a:r>
              <a:rPr lang="en-US" dirty="0" smtClean="0"/>
              <a:t>C3,C2     2x22p </a:t>
            </a:r>
            <a:r>
              <a:rPr lang="en-US" dirty="0" err="1" smtClean="0"/>
              <a:t>smd</a:t>
            </a:r>
            <a:endParaRPr lang="en-US" dirty="0" smtClean="0"/>
          </a:p>
          <a:p>
            <a:r>
              <a:rPr lang="en-US" dirty="0" smtClean="0"/>
              <a:t>X1 </a:t>
            </a:r>
            <a:r>
              <a:rPr lang="en-US" dirty="0" err="1" smtClean="0"/>
              <a:t>osc</a:t>
            </a:r>
            <a:r>
              <a:rPr lang="en-US" dirty="0" smtClean="0"/>
              <a:t> </a:t>
            </a:r>
            <a:r>
              <a:rPr lang="en-US" dirty="0" err="1" smtClean="0"/>
              <a:t>cuart</a:t>
            </a:r>
            <a:endParaRPr lang="en-US" dirty="0" smtClean="0"/>
          </a:p>
          <a:p>
            <a:r>
              <a:rPr lang="en-US" dirty="0" smtClean="0"/>
              <a:t>C1 1u </a:t>
            </a:r>
            <a:r>
              <a:rPr lang="en-US" dirty="0" err="1" smtClean="0"/>
              <a:t>electrolitic</a:t>
            </a:r>
            <a:endParaRPr lang="en-US" dirty="0" smtClean="0"/>
          </a:p>
          <a:p>
            <a:r>
              <a:rPr lang="en-US" dirty="0" smtClean="0"/>
              <a:t>R2 330ohm</a:t>
            </a:r>
          </a:p>
          <a:p>
            <a:r>
              <a:rPr lang="en-US" dirty="0" smtClean="0"/>
              <a:t>R1 4.7k</a:t>
            </a:r>
          </a:p>
          <a:p>
            <a:r>
              <a:rPr lang="en-US" dirty="0" smtClean="0"/>
              <a:t>CN1 </a:t>
            </a:r>
            <a:r>
              <a:rPr lang="en-US" dirty="0" err="1" smtClean="0"/>
              <a:t>conector</a:t>
            </a:r>
            <a:r>
              <a:rPr lang="en-US" dirty="0" smtClean="0"/>
              <a:t> 2x3</a:t>
            </a:r>
          </a:p>
          <a:p>
            <a:r>
              <a:rPr lang="en-US" dirty="0" smtClean="0"/>
              <a:t>CN3 1x2 </a:t>
            </a:r>
            <a:r>
              <a:rPr lang="en-US" dirty="0" err="1" smtClean="0"/>
              <a:t>pini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endParaRPr lang="en-US" dirty="0" smtClean="0"/>
          </a:p>
          <a:p>
            <a:r>
              <a:rPr lang="en-US" dirty="0" smtClean="0"/>
              <a:t>CN2 CNb2 1x6 </a:t>
            </a:r>
            <a:r>
              <a:rPr lang="en-US" dirty="0" err="1" smtClean="0"/>
              <a:t>pini</a:t>
            </a:r>
            <a:r>
              <a:rPr lang="en-US" dirty="0" smtClean="0"/>
              <a:t> mama</a:t>
            </a:r>
          </a:p>
          <a:p>
            <a:r>
              <a:rPr lang="en-US" dirty="0" smtClean="0"/>
              <a:t>J1 1x3 </a:t>
            </a:r>
            <a:r>
              <a:rPr lang="en-US" dirty="0" err="1" smtClean="0"/>
              <a:t>pini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endParaRPr lang="en-US" dirty="0" smtClean="0"/>
          </a:p>
          <a:p>
            <a:r>
              <a:rPr lang="en-US" dirty="0" smtClean="0"/>
              <a:t>D1 </a:t>
            </a:r>
            <a:r>
              <a:rPr lang="en-US" dirty="0" err="1" smtClean="0"/>
              <a:t>dioda</a:t>
            </a:r>
            <a:endParaRPr lang="en-US" dirty="0" smtClean="0"/>
          </a:p>
          <a:p>
            <a:r>
              <a:rPr lang="en-US" dirty="0" smtClean="0"/>
              <a:t>U3 LM7805</a:t>
            </a:r>
          </a:p>
        </p:txBody>
      </p:sp>
    </p:spTree>
    <p:extLst>
      <p:ext uri="{BB962C8B-B14F-4D97-AF65-F5344CB8AC3E}">
        <p14:creationId xmlns:p14="http://schemas.microsoft.com/office/powerpoint/2010/main" val="259156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cumparat</a:t>
            </a:r>
            <a:r>
              <a:rPr lang="en-US" dirty="0" smtClean="0"/>
              <a:t>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</a:t>
            </a:r>
          </a:p>
          <a:p>
            <a:r>
              <a:rPr lang="en-US" dirty="0" smtClean="0"/>
              <a:t>TTL convertor</a:t>
            </a:r>
          </a:p>
          <a:p>
            <a:endParaRPr lang="en-US" dirty="0"/>
          </a:p>
          <a:p>
            <a:r>
              <a:rPr lang="en-US" dirty="0" smtClean="0"/>
              <a:t>Pt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0371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P2</vt:lpstr>
      <vt:lpstr>PowerPoint Presentation</vt:lpstr>
      <vt:lpstr>PowerPoint Presentation</vt:lpstr>
      <vt:lpstr>Sa cumparat: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madalyna_irina_26</dc:creator>
  <cp:lastModifiedBy>madalyna_irina_26</cp:lastModifiedBy>
  <cp:revision>2</cp:revision>
  <dcterms:created xsi:type="dcterms:W3CDTF">2023-03-08T13:44:14Z</dcterms:created>
  <dcterms:modified xsi:type="dcterms:W3CDTF">2023-03-08T14:02:13Z</dcterms:modified>
</cp:coreProperties>
</file>