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62578528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62578528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62578528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62578528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62578528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62578528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62578528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62578528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62578528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62578528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4b0905e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4b0905e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62578528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62578528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62578528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62578528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62578528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62578528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4b0905e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4b0905e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50175" y="1822825"/>
            <a:ext cx="6813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 High Availability rešenja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Lena Petrović 1295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 RAC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394750" y="1505550"/>
            <a:ext cx="42378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>
                <a:solidFill>
                  <a:srgbClr val="434343"/>
                </a:solidFill>
              </a:rPr>
              <a:t>Više međusobno povezanih čvorova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Transparentno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Svaka instanca - zasebni server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Raspoređuje se opterećenje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Komunikacija preko interkonekcije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Korisnici preko SCAN IP</a:t>
            </a:r>
            <a:endParaRPr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Visoka dostupnost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Skalabilnost</a:t>
            </a:r>
            <a:endParaRPr>
              <a:solidFill>
                <a:srgbClr val="434343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Komponente koje su zajedničke i one koje su jedinstvene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225" y="1287938"/>
            <a:ext cx="405765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ctrTitle"/>
          </p:nvPr>
        </p:nvSpPr>
        <p:spPr>
          <a:xfrm>
            <a:off x="1250175" y="1822825"/>
            <a:ext cx="6813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Visoka dostupnost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23525"/>
            <a:ext cx="7505700" cy="28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Sistem koji radi neprekidno bez prekida u usluzi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Rešavanje greške i kvarovi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Dostupnost se meri percepcijom korisnika aplikacije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Nedostupni podaci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Neočekivano ponašanje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Frustracija</a:t>
            </a:r>
            <a:endParaRPr sz="12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Karakteristike visoko dostupnog sistema: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Pouzdanost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Mogućnost povrata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Blagovremeno otkrivanje grešaka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Kontinuirani rad </a:t>
            </a:r>
            <a:endParaRPr sz="12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575" y="1735125"/>
            <a:ext cx="3747824" cy="2316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4"/>
          <p:cNvCxnSpPr/>
          <p:nvPr/>
        </p:nvCxnSpPr>
        <p:spPr>
          <a:xfrm>
            <a:off x="4947100" y="1387550"/>
            <a:ext cx="0" cy="31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 rešenja za visoku dostupnost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594025"/>
            <a:ext cx="7505700" cy="28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Računarska okruženja konfigurisana da obezbede skoro punu dostupnost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Redundantni hardver i softver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Oracle rešenja: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Oracle Real Application Clusters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Oracle Data Guard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Oracle Streams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Oracle Flashback Technology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Automatic Storage Management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Recovery Manager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Flash Recovery Area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Oracle Security Features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Fast-Start Fault Recovery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LogMiner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 Flashback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515375"/>
            <a:ext cx="7505700" cy="29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</a:t>
            </a:r>
            <a:r>
              <a:rPr lang="en"/>
              <a:t>kup funkcija za pregled i “premotavanje” podataka napred-nazad u vremenu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Obezbeđuje brzu analizu i popravku ljudskih grešaka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Popravku lokalizovanih oštećenja - brisanje pogrešnog podatka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Podržava oporavak na svim nivoima uključujući: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Red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Transakciju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Tabelu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prostor tabele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bazu podataka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75" y="885515"/>
            <a:ext cx="8447051" cy="500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1605" y="1929204"/>
            <a:ext cx="4960791" cy="5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0100" y="2852250"/>
            <a:ext cx="5883801" cy="4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0838" y="3727050"/>
            <a:ext cx="33623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3505200" y="1318725"/>
            <a:ext cx="21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Povrat obrisanih redova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3851100" y="2371650"/>
            <a:ext cx="14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Flashback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tabele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3851100" y="3200325"/>
            <a:ext cx="14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Flashback tabele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3851100" y="4565250"/>
            <a:ext cx="14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Flashback tabele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 Data Guard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875" y="1569125"/>
            <a:ext cx="5340913" cy="303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8" name="Google Shape;168;p18"/>
          <p:cNvSpPr txBox="1"/>
          <p:nvPr/>
        </p:nvSpPr>
        <p:spPr>
          <a:xfrm>
            <a:off x="424250" y="1849675"/>
            <a:ext cx="2880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Glavna baza podataka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Baza podataka u pripravnosti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Prebacivanje izvršenja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Switchover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Faultover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 Recovery Manager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19150" y="1633350"/>
            <a:ext cx="7505700" cy="28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U</a:t>
            </a:r>
            <a:r>
              <a:rPr lang="en"/>
              <a:t>pravljanje backup-om i oporavkom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Kreira rezervne kopije na disku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ORACLE_SID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ARCHIVELOG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Skladištenje podataka u datotekama ili backup set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</a:t>
            </a:r>
            <a:r>
              <a:rPr lang="en"/>
              <a:t>ackup set se sastoji od više </a:t>
            </a:r>
            <a:r>
              <a:rPr lang="en"/>
              <a:t>backup pieces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Backup piece - binarna datoteka specifična za RMAN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Ekstenzija .dbf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612" y="204038"/>
            <a:ext cx="7018775" cy="47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/>
          <p:nvPr/>
        </p:nvSpPr>
        <p:spPr>
          <a:xfrm>
            <a:off x="1387825" y="207675"/>
            <a:ext cx="904500" cy="17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2120325" y="979500"/>
            <a:ext cx="2109000" cy="17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5920500" y="1068000"/>
            <a:ext cx="304800" cy="41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2120325" y="2208525"/>
            <a:ext cx="2522100" cy="17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5261725" y="2085625"/>
            <a:ext cx="796500" cy="17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19150" y="845600"/>
            <a:ext cx="2023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LogMiner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819150" y="1558125"/>
            <a:ext cx="2977500" cy="12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 fajlovi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Informacije o aktivnostima i istoriji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Podatke neophodne za oporavak baze podataka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000" y="1558124"/>
            <a:ext cx="3828275" cy="23318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