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3dd982f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3dd982f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63dd982f5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63dd982f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63dd982f5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63dd982f5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3dd982f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3dd982f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3dd982f5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3dd982f5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3dd982f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63dd982f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63dd982f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63dd982f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3dd982f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3dd982f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3dd982f5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3dd982f5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3dd982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3dd982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3dd982f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3dd982f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63dd982f5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63dd982f5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63dd982f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63dd982f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63dd982f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63dd982f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6470bb76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6470bb76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statistika koju Oracle DBMS održava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Lena Petrovic 1295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Statistika na čekanju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819150" y="1493075"/>
            <a:ext cx="75057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Prikupljanje statistike optimizatora, sa odloženim objavljivanjem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„na čekanju“ stanje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“publish” parametar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publish_pending_stats procedura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0" y="2415900"/>
            <a:ext cx="47244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75" y="3231625"/>
            <a:ext cx="24288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750" y="3482325"/>
            <a:ext cx="7464600" cy="2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Upoređivanje statistika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819150" y="1506325"/>
            <a:ext cx="75057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Identifikacija razlika u statistikama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Dva različita izvora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dve različite verzije podataka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statistika na čekanju i trenutna statistika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trenutna statistika i korisnička statistika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…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“pctthreshold” parametar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0" y="3195950"/>
            <a:ext cx="4418900" cy="102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4">
            <a:alphaModFix/>
          </a:blip>
          <a:srcRect b="0" l="0" r="37500" t="0"/>
          <a:stretch/>
        </p:blipFill>
        <p:spPr>
          <a:xfrm>
            <a:off x="5203425" y="709925"/>
            <a:ext cx="3714750" cy="3514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Zaključavanje statistike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819150" y="1512950"/>
            <a:ext cx="7505700" cy="3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Sprečiti prikupljanje novih statistika u tabeli ili šemi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Bez modifikacija te statistike dok se statistika ne otključa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“Prisiljeno” prikupljanje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Otključavanje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100" y="2176525"/>
            <a:ext cx="36671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100" y="2924325"/>
            <a:ext cx="3667125" cy="5922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3100" y="2548000"/>
            <a:ext cx="3790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3100" y="3951375"/>
            <a:ext cx="47339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6438" y="4525600"/>
            <a:ext cx="3724275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/>
          <p:nvPr/>
        </p:nvCxnSpPr>
        <p:spPr>
          <a:xfrm>
            <a:off x="2972900" y="2429575"/>
            <a:ext cx="107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4"/>
          <p:cNvCxnSpPr/>
          <p:nvPr/>
        </p:nvCxnSpPr>
        <p:spPr>
          <a:xfrm flipH="1" rot="10800000">
            <a:off x="2506850" y="3500675"/>
            <a:ext cx="1559400" cy="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2880650" y="4720450"/>
            <a:ext cx="1255800" cy="1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Ostale statistike - dinamičko uzorkovanje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19150" y="1596075"/>
            <a:ext cx="75057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Kada redovna statistika nije dovoljna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D</a:t>
            </a:r>
            <a:r>
              <a:rPr lang="en" sz="1200">
                <a:highlight>
                  <a:srgbClr val="FFFFFF"/>
                </a:highlight>
              </a:rPr>
              <a:t>a se nadoknadi nedostajuća ili nedovoljna statistika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Optimizator odlučuje da li će koristiti dinamičko uzorkovanje ili ne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Prikupljeni podaci nisu potpuni i visokog kvaliteta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rgbClr val="FFFFFF"/>
                </a:highlight>
              </a:rPr>
              <a:t>Nivo dinamičkog uzorkovanja (0-11)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kada će dinamičko uzorkovanje krenuti </a:t>
            </a:r>
            <a:endParaRPr sz="1200"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highlight>
                  <a:srgbClr val="FFFFFF"/>
                </a:highlight>
              </a:rPr>
              <a:t>koliko veliki skup podataka 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0" y="3366050"/>
            <a:ext cx="27908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50" y="3537500"/>
            <a:ext cx="2721100" cy="6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190" y="2552713"/>
            <a:ext cx="3726909" cy="17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9775" y="2939175"/>
            <a:ext cx="3478700" cy="200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Ostale statistike - statistika sistema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819150" y="1594675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Omogućuje optimizatoru da preciznije “naplati” svaku operaciju u planu izvršenja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Informacije o stvarnom hardveru sistema (brzina procesora i IO performanse)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Inicijalno podešena podrazumevanim vrednostima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Prikupiti samo jednom</a:t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703450"/>
            <a:ext cx="32480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989200"/>
            <a:ext cx="32861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408300"/>
            <a:ext cx="3489349" cy="15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3500" y="2172650"/>
            <a:ext cx="22479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 novijih verzija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819150" y="1596875"/>
            <a:ext cx="75057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 prikupljanje statistike - a</a:t>
            </a:r>
            <a:r>
              <a:rPr lang="en" sz="1300"/>
              <a:t>utomatsko prikupljanje statistike tabele 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CREATE TABLE AS SELECT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Direct-Path INSERT naredba za praznu tabelu</a:t>
            </a:r>
            <a:endParaRPr sz="13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Realtime prikupljanje statistike</a:t>
            </a:r>
            <a:endParaRPr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proširuje prikupljanje online statistike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izbegava se zastarela statistika</a:t>
            </a:r>
            <a:endParaRPr sz="1300">
              <a:highlight>
                <a:srgbClr val="FFFFFF"/>
              </a:highlight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00" y="2127250"/>
            <a:ext cx="2114550" cy="3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25" y="2122488"/>
            <a:ext cx="3162300" cy="390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6" name="Google Shape;256;p27"/>
          <p:cNvSpPr/>
          <p:nvPr/>
        </p:nvSpPr>
        <p:spPr>
          <a:xfrm>
            <a:off x="4042288" y="2283113"/>
            <a:ext cx="364500" cy="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1000" y="2890475"/>
            <a:ext cx="1828800" cy="37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525" y="2880950"/>
            <a:ext cx="3162300" cy="390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9" name="Google Shape;259;p27"/>
          <p:cNvSpPr/>
          <p:nvPr/>
        </p:nvSpPr>
        <p:spPr>
          <a:xfrm>
            <a:off x="3899400" y="2989888"/>
            <a:ext cx="364500" cy="6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 :)</a:t>
            </a:r>
            <a:endParaRPr/>
          </a:p>
        </p:txBody>
      </p:sp>
      <p:sp>
        <p:nvSpPr>
          <p:cNvPr id="265" name="Google Shape;265;p2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Optimizator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“srce i duša” relacionog DBMS-a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Analiza SQL upita i određivanje najefikasnijeg plana izvršenja upita</a:t>
            </a:r>
            <a:endParaRPr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raščlanjivanje SQL naredbe da bi se odredilo kojim se tabelama i kolonama treba pristupiti</a:t>
            </a:r>
            <a:endParaRPr sz="1300"/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analiziranje sistemskih informacija i statistika koje se čuvaju u rečniku podataka </a:t>
            </a:r>
            <a:endParaRPr sz="13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Dobar optimizator - zasnovan na troškovima (CBO)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Formulisanje pristupne putanje za svaki upit tako da smanjuje ukupne troškove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Statistika kod Oracle-a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9225"/>
            <a:ext cx="7505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Na početku - optimizator zasnovan na pravilima (RBO)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CBO 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paralelno izvršavanje i particionisanje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stvarni sadržaj i distribucija podataka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Ispituje sve moguće planove za SQL naredbu i bira onaj sa najnižom cenom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highlight>
                  <a:srgbClr val="FFFFFF"/>
                </a:highlight>
              </a:rPr>
              <a:t>“Da bi tačno odredio cenu za plan izvršenja mora da ima informacije o svim objektima baze kojima se pristupa u SQL naredbi, kao i informacije o sistemu na kome će se SQL naredba pokrenuti.”</a:t>
            </a:r>
            <a:endParaRPr i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Statistika se koristi za: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izračunavanje selektivnosti predikata - dobijanje optimalnog redosleda spajanja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procenu troškova svakog plana izvršenja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5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Statistika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66375" y="1274400"/>
            <a:ext cx="46605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Statistika određuje: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distribuciju podataka 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karakteristike skladištenja tabela, kolona, indeksa i particija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○"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</a:rPr>
              <a:t>broj ulazno-izlaznih podataka i memorije potrebno da se izvrši SQL naredba</a:t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Statistika se čuvaju u rečniku podataka - data dictionary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Statistika se mora redovno prikupljati 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Novu statistiku treba prikupiti nakon što su podaci ili struktura objekta šeme modifikovani </a:t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75" y="1343875"/>
            <a:ext cx="3025150" cy="3221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vs. DBMS_STATS paket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663150"/>
            <a:ext cx="7505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Metodi za generisanje statistike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DBMS_STATS paket - preferirani metod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ANALYZE komanda - već zastarela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Ne podržava serijsko izvršenje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Računanje globalna statistika za particionisane tabele, umesto prikupljanja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Ne može prepisati/izbrisati vrednosti statistike koju je prikupio DBMS_STATS paket</a:t>
            </a:r>
            <a:endParaRPr sz="1300">
              <a:highlight>
                <a:srgbClr val="FFFFFF"/>
              </a:highlight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175" y="3167250"/>
            <a:ext cx="4980017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238200"/>
            <a:ext cx="7505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DBMS_STATS paket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10987"/>
            <a:ext cx="2253425" cy="129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525" y="1010975"/>
            <a:ext cx="1629851" cy="142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3" name="Google Shape;1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500" y="995945"/>
            <a:ext cx="2253425" cy="14513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4" name="Google Shape;16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2369852"/>
            <a:ext cx="2030045" cy="244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5" name="Google Shape;16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5302" y="3334928"/>
            <a:ext cx="1941650" cy="8434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8560" y="3053551"/>
            <a:ext cx="4076638" cy="142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18"/>
          <p:cNvSpPr txBox="1"/>
          <p:nvPr/>
        </p:nvSpPr>
        <p:spPr>
          <a:xfrm>
            <a:off x="720050" y="702375"/>
            <a:ext cx="303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rikupljanje statistike određenog tipa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340150" y="702375"/>
            <a:ext cx="194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kladištenje i preuzimanje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5792275" y="702375"/>
            <a:ext cx="203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risanje statistike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159550" y="2186838"/>
            <a:ext cx="157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renos statistike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297475" y="2729900"/>
            <a:ext cx="15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Pregled statistike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136225" y="3053550"/>
            <a:ext cx="175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Zaključavanje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statistike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Automatsko prikupljanje statistike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09600" y="1607925"/>
            <a:ext cx="80064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Prikupljanje statistike za sve objekte baze podataka za koje ne postoji statistika ili imaju zastarelu statistiku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GATHER_STATS_JOB procedura</a:t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0" y="3444175"/>
            <a:ext cx="5943600" cy="147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1987113"/>
            <a:ext cx="5410200" cy="103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Proširena statistika - grupe kolona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574800"/>
            <a:ext cx="75057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Veza između podataka koje se nalaze u različitim kolonama iste tabele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Koristeći samo osnovnu statistiku kolona, optimizator ne zna ništa o odnosima 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Dolazi do loših planova izvršenja</a:t>
            </a:r>
            <a:endParaRPr sz="1300"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Tabela Students sa kolonama: FacultyName i FacultyId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SQL upit sa kolonama koje se nalaze u grupi kolona </a:t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USER_TAB_COL_STATISTICS tabela - kreirane grupe kolona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USER_STAT_EXTENSIONS tabela - kreirane proširene statistike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25" y="2906688"/>
            <a:ext cx="59436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25" y="3233525"/>
            <a:ext cx="50768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Proširena statistika - statistika izraza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819150" y="1541675"/>
            <a:ext cx="7505700" cy="28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Često postavljanje upita koji imaju isti “where” deo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Primer?</a:t>
            </a:r>
            <a:endParaRPr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često zaokruživanje vrednosti neke numeričke kolone na dve decimale</a:t>
            </a:r>
            <a:endParaRPr sz="1300">
              <a:highlight>
                <a:srgbClr val="FFFFFF"/>
              </a:highlight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rgbClr val="FFFFFF"/>
                </a:highlight>
              </a:rPr>
              <a:t>često povećavanje prvog slova neke kolone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50" y="2736550"/>
            <a:ext cx="59436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750" y="3045800"/>
            <a:ext cx="5126451" cy="4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