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40d623c7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40d623c7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40d623c75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40d623c7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40d623c7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40d623c7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40d623c7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40d623c7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40d623c7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40d623c7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40d623c7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40d623c7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40d623c75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40d623c75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40d623c7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40d623c7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40d623c7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40d623c7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40d623c7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40d623c7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40d623c7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40d623c7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40d623c7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40d623c7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40d623c7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40d623c7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40d623c7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40d623c7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40d623c7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40d623c7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40d623c7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40d623c7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Relationship Id="rId7" Type="http://schemas.openxmlformats.org/officeDocument/2006/relationships/image" Target="../media/image24.jpg"/><Relationship Id="rId8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Sigurnost Oracle baze podataka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Lena Petrović 1295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819150" y="403625"/>
            <a:ext cx="75057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 komanda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550" y="1244438"/>
            <a:ext cx="1166300" cy="4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625" y="1179938"/>
            <a:ext cx="4789349" cy="5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/>
          <p:nvPr/>
        </p:nvSpPr>
        <p:spPr>
          <a:xfrm>
            <a:off x="2260450" y="1415575"/>
            <a:ext cx="579600" cy="11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550" y="4270025"/>
            <a:ext cx="4211025" cy="6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7550" y="1921512"/>
            <a:ext cx="5270680" cy="2196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7132350" y="1244450"/>
            <a:ext cx="942600" cy="22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1529200" y="2059075"/>
            <a:ext cx="1166400" cy="22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3389800" y="4646925"/>
            <a:ext cx="1728900" cy="27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91675"/>
            <a:ext cx="5943600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 rotWithShape="1">
          <a:blip r:embed="rId4">
            <a:alphaModFix/>
          </a:blip>
          <a:srcRect b="20320" l="0" r="0" t="50650"/>
          <a:stretch/>
        </p:blipFill>
        <p:spPr>
          <a:xfrm>
            <a:off x="1600200" y="3586175"/>
            <a:ext cx="5943600" cy="12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/>
          <p:nvPr/>
        </p:nvSpPr>
        <p:spPr>
          <a:xfrm>
            <a:off x="1600200" y="959025"/>
            <a:ext cx="1249500" cy="22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Neuspešna prijava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13" y="2185125"/>
            <a:ext cx="36861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863" y="2817700"/>
            <a:ext cx="5898276" cy="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819150" y="598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Obezbeđivanje podataka - Enkripcija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819150" y="1553075"/>
            <a:ext cx="7505700" cy="28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Transparent data encryption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Sprečavanje neovlašćenog pokušaja pristupa podacima baze podataka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Ukoliko bilo ko, bilo kako dođe u posed datoteke u kojoj se čuvaju šifrovani fajlovi, nikada neće moći da dešifruje podatke.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Potpuno transparentno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Šifrovanje na nivou kolone ili na nivou prostora tabele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Kolona vs prostor tabela</a:t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25" y="1998900"/>
            <a:ext cx="3692100" cy="2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550" y="1993850"/>
            <a:ext cx="3692100" cy="247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819150" y="423275"/>
            <a:ext cx="75057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TDE koraci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819150" y="1160375"/>
            <a:ext cx="7505700" cy="32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Podešavanje parametara za wallet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Kreiranje skladišta ključeva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Podešavanje TDE glavnog ključa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Šifrovanje podataka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100" y="1497325"/>
            <a:ext cx="59436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100" y="1919675"/>
            <a:ext cx="49720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0100" y="2389650"/>
            <a:ext cx="5545627" cy="3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819150" y="48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Šifrovanje podataka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13150"/>
            <a:ext cx="59436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0" name="Google Shape;2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1852225"/>
            <a:ext cx="5943600" cy="19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1" name="Google Shape;251;p28"/>
          <p:cNvSpPr txBox="1"/>
          <p:nvPr/>
        </p:nvSpPr>
        <p:spPr>
          <a:xfrm>
            <a:off x="7543800" y="1264750"/>
            <a:ext cx="138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AES128 - default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6375" y="2458150"/>
            <a:ext cx="2152650" cy="428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3" name="Google Shape;25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458150"/>
            <a:ext cx="2276475" cy="41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4" name="Google Shape;25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7250" y="3302200"/>
            <a:ext cx="2352675" cy="126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5" name="Google Shape;25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9025" y="3292675"/>
            <a:ext cx="2400300" cy="428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 :)</a:t>
            </a:r>
            <a:endParaRPr/>
          </a:p>
        </p:txBody>
      </p:sp>
      <p:sp>
        <p:nvSpPr>
          <p:cNvPr id="261" name="Google Shape;261;p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Bezbednost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64675"/>
            <a:ext cx="75057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/>
              <a:t>Bezbednost informacija, privatnost i zaštita korporativne imovine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Veoma važno u svakom poslu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Oracle baza podataka: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na sveobuhvatan način obezbeđuje bezbednost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najsavremenije bezbednosne funkcije (duboka zaštita podataka, revizija, skalabilna bezbednost, bezbedno hostovanje i razmena podataka)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predvodi u oblasti bezbednosti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preporučeni standardi i preporučljive bezbednosne prakse za bazu podataka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Oblasti bezbednosti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62900"/>
            <a:ext cx="7505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Korisnički nalozi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Autentifikacija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Privilegije i uloge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Sigurnost aplikacije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Informacije o sesiji korisnika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Pristup bazi podataka na nivou reda i kolone koristeći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Klasifikacija i zaštita podataka u različitim kategorijama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Revizija aktivnosti baze podataka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Enkripcija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Obezbeđivanje korisničkih naloga i privilegija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430875"/>
            <a:ext cx="7505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Zaključavanje korisničkih naloga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Default-no instalirani nalozi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SYS, SYSTEM nikada zaključani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NOLOGGING klauzula 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operacija baze podataka nije evidentirana</a:t>
            </a:r>
            <a:endParaRPr sz="1300">
              <a:solidFill>
                <a:srgbClr val="000000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Princip najmanje privilegija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Dodeliti samo neophodne privilegije, zabraniti pristup podacima iz SYS šeme…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Dodela privilegija samo ulogama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825" y="1519275"/>
            <a:ext cx="2489397" cy="5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6218600" y="1519275"/>
            <a:ext cx="992100" cy="28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75" y="324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Dodela privilegija ulogama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982150"/>
            <a:ext cx="40005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525" y="1981238"/>
            <a:ext cx="51149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902" y="3233762"/>
            <a:ext cx="2218197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5588" y="4051625"/>
            <a:ext cx="37528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2416200" y="1447400"/>
            <a:ext cx="43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Kreiranje uloge (role) professor identifikovane lozinkom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220038" y="2348838"/>
            <a:ext cx="27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Odobravanje operacija za tabelu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2795400" y="3651425"/>
            <a:ext cx="3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Dodela privilegija uloge korisničkom nalogu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071550" y="4473825"/>
            <a:ext cx="30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Postavljanje uloge sa strane korisnika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3792650" y="982150"/>
            <a:ext cx="825000" cy="24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211900" y="3250300"/>
            <a:ext cx="469200" cy="24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51002"/>
          <a:stretch/>
        </p:blipFill>
        <p:spPr>
          <a:xfrm>
            <a:off x="1882663" y="2055225"/>
            <a:ext cx="5378674" cy="15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38711"/>
            <a:ext cx="9143999" cy="71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525" y="223163"/>
            <a:ext cx="51149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>
            <a:off x="4637300" y="223175"/>
            <a:ext cx="1787700" cy="21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60150" y="3938700"/>
            <a:ext cx="495900" cy="17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728600" y="4480050"/>
            <a:ext cx="1787700" cy="21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Obezbeđivanje uloga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819150" y="1513800"/>
            <a:ext cx="75057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Dodela uloge korisnicima samo ako su im potrebne sve privilegije te uloge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Uloge koje definiše Oracle vs. sopstvene uloge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CONNECT uloga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Ukoliko nisu potrebne sve privilegije postojeće uloge - drugačiji pristup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Privilegije stečene preko uloge - ne mogu se odbaciti pojedinačno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19150" y="598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Obezbeđivanje lozinki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819150" y="1445050"/>
            <a:ext cx="7505700" cy="31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Pažljivo biranje lozinke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dužina između 12 i 30 bajtova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najmanje jedna cifra, jedan znak velikih slova i jedan znak malih slova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posebni znakovi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Akronim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složenija lozinka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“Ovo je projekat za predmet sistemi za upravljanje bazama podataka za koji je rok izrade 3 nedelje” ijpzpszubpzkjri3n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Složenost lozinke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utlpwdmg.sql skripta za proveru složenosti lozinke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Promena podrazumevane korisničke lozinke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Bez čuvanja korisničke lozinke kao tekst u Oracle tabelama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000" y="3324800"/>
            <a:ext cx="2260060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Revizija aktivnosti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819150" y="1631650"/>
            <a:ext cx="7505700" cy="28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Praćenje i evidentiranje odabranih radnji baze podataka korisnika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Aktivnosti koje Oracle uvek prati, bez obzira da li je revizija omogućena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Fino-zrnasta revizija - da se revizija izvrši na najpreciznijem nivou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specifične uslove koji se moraju desiti da bi se revizija desila</a:t>
            </a:r>
            <a:endParaRPr sz="1300">
              <a:solidFill>
                <a:srgbClr val="000000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Istraživanje sumnjivih aktivnosti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Akrivnost neovlašćenih korisnika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Praćenje i prikupljanje podataka o specifičnim aktivnostima baze podataka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Revizorski zapisi - DBA_AUDIT_TRAIL tabela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