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5" r:id="rId1"/>
  </p:sldMasterIdLst>
  <p:notesMasterIdLst>
    <p:notesMasterId r:id="rId18"/>
  </p:notesMasterIdLst>
  <p:sldIdLst>
    <p:sldId id="256" r:id="rId2"/>
    <p:sldId id="269" r:id="rId3"/>
    <p:sldId id="270" r:id="rId4"/>
    <p:sldId id="271" r:id="rId5"/>
    <p:sldId id="272" r:id="rId6"/>
    <p:sldId id="257" r:id="rId7"/>
    <p:sldId id="258" r:id="rId8"/>
    <p:sldId id="259" r:id="rId9"/>
    <p:sldId id="260" r:id="rId10"/>
    <p:sldId id="261" r:id="rId11"/>
    <p:sldId id="262" r:id="rId12"/>
    <p:sldId id="263" r:id="rId13"/>
    <p:sldId id="264" r:id="rId14"/>
    <p:sldId id="265" r:id="rId15"/>
    <p:sldId id="266" r:id="rId16"/>
    <p:sldId id="267" r:id="rId1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7"/>
    <p:restoredTop sz="69692"/>
  </p:normalViewPr>
  <p:slideViewPr>
    <p:cSldViewPr>
      <p:cViewPr varScale="1">
        <p:scale>
          <a:sx n="92" d="100"/>
          <a:sy n="92" d="100"/>
        </p:scale>
        <p:origin x="360" y="17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AA3F37-92B1-4338-BC9A-5987C0DC5AE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7AE54A1-3311-4421-945A-CA020A0038BE}">
      <dgm:prSet/>
      <dgm:spPr/>
      <dgm:t>
        <a:bodyPr/>
        <a:lstStyle/>
        <a:p>
          <a:r>
            <a:rPr lang="en-US" b="1" i="0"/>
            <a:t>Key Theoretical Topics:</a:t>
          </a:r>
          <a:endParaRPr lang="en-US"/>
        </a:p>
      </dgm:t>
    </dgm:pt>
    <dgm:pt modelId="{7AFEE916-B606-4924-86CE-97C630315816}" type="parTrans" cxnId="{E4EF6C19-1D3F-4C70-AB47-E4061005FF91}">
      <dgm:prSet/>
      <dgm:spPr/>
      <dgm:t>
        <a:bodyPr/>
        <a:lstStyle/>
        <a:p>
          <a:endParaRPr lang="en-US"/>
        </a:p>
      </dgm:t>
    </dgm:pt>
    <dgm:pt modelId="{2C5BEDF8-574B-4CAD-B72E-9255D349E3EA}" type="sibTrans" cxnId="{E4EF6C19-1D3F-4C70-AB47-E4061005FF91}">
      <dgm:prSet/>
      <dgm:spPr/>
      <dgm:t>
        <a:bodyPr/>
        <a:lstStyle/>
        <a:p>
          <a:endParaRPr lang="en-US"/>
        </a:p>
      </dgm:t>
    </dgm:pt>
    <dgm:pt modelId="{2C4E2649-B505-4DBF-9AFF-B90F6D0ADB51}">
      <dgm:prSet/>
      <dgm:spPr/>
      <dgm:t>
        <a:bodyPr/>
        <a:lstStyle/>
        <a:p>
          <a:r>
            <a:rPr lang="en-US" b="0" i="0" dirty="0"/>
            <a:t>Basics of fMRI</a:t>
          </a:r>
          <a:endParaRPr lang="en-US" dirty="0"/>
        </a:p>
      </dgm:t>
    </dgm:pt>
    <dgm:pt modelId="{61C5E62E-71E0-4115-8597-BF8F0B990BCD}" type="parTrans" cxnId="{C80DE013-BB8D-4D12-80FB-4634536605E0}">
      <dgm:prSet/>
      <dgm:spPr/>
      <dgm:t>
        <a:bodyPr/>
        <a:lstStyle/>
        <a:p>
          <a:endParaRPr lang="en-US"/>
        </a:p>
      </dgm:t>
    </dgm:pt>
    <dgm:pt modelId="{FC7838C0-F210-4F82-B9B9-59B3F9376943}" type="sibTrans" cxnId="{C80DE013-BB8D-4D12-80FB-4634536605E0}">
      <dgm:prSet/>
      <dgm:spPr/>
      <dgm:t>
        <a:bodyPr/>
        <a:lstStyle/>
        <a:p>
          <a:endParaRPr lang="en-US"/>
        </a:p>
      </dgm:t>
    </dgm:pt>
    <dgm:pt modelId="{69F91AFD-3EE1-4B1F-A3D3-0187B1793BAD}">
      <dgm:prSet/>
      <dgm:spPr/>
      <dgm:t>
        <a:bodyPr/>
        <a:lstStyle/>
        <a:p>
          <a:r>
            <a:rPr lang="en-US" b="0" i="0"/>
            <a:t>Preprocessing steps</a:t>
          </a:r>
          <a:endParaRPr lang="en-US"/>
        </a:p>
      </dgm:t>
    </dgm:pt>
    <dgm:pt modelId="{7E463A23-778D-4B2A-9E06-592D74577D9E}" type="parTrans" cxnId="{5A055941-CC47-42C9-8375-9B96139384C4}">
      <dgm:prSet/>
      <dgm:spPr/>
      <dgm:t>
        <a:bodyPr/>
        <a:lstStyle/>
        <a:p>
          <a:endParaRPr lang="en-US"/>
        </a:p>
      </dgm:t>
    </dgm:pt>
    <dgm:pt modelId="{41550C48-558F-42AB-A34E-F31F4F67BBDC}" type="sibTrans" cxnId="{5A055941-CC47-42C9-8375-9B96139384C4}">
      <dgm:prSet/>
      <dgm:spPr/>
      <dgm:t>
        <a:bodyPr/>
        <a:lstStyle/>
        <a:p>
          <a:endParaRPr lang="en-US"/>
        </a:p>
      </dgm:t>
    </dgm:pt>
    <dgm:pt modelId="{6387B253-A3D0-4F87-87CA-AB2E3FD2C7CD}">
      <dgm:prSet/>
      <dgm:spPr/>
      <dgm:t>
        <a:bodyPr/>
        <a:lstStyle/>
        <a:p>
          <a:r>
            <a:rPr lang="en-US" b="0" i="0"/>
            <a:t>General Linear Models (GLM)</a:t>
          </a:r>
          <a:endParaRPr lang="en-US"/>
        </a:p>
      </dgm:t>
    </dgm:pt>
    <dgm:pt modelId="{F36900E6-3E96-4EA2-B97F-F19774BB42C5}" type="parTrans" cxnId="{1B022311-9696-4134-956E-4884279A37AA}">
      <dgm:prSet/>
      <dgm:spPr/>
      <dgm:t>
        <a:bodyPr/>
        <a:lstStyle/>
        <a:p>
          <a:endParaRPr lang="en-US"/>
        </a:p>
      </dgm:t>
    </dgm:pt>
    <dgm:pt modelId="{9D686ECE-1C78-48DD-A47A-1555C1B1CBFB}" type="sibTrans" cxnId="{1B022311-9696-4134-956E-4884279A37AA}">
      <dgm:prSet/>
      <dgm:spPr/>
      <dgm:t>
        <a:bodyPr/>
        <a:lstStyle/>
        <a:p>
          <a:endParaRPr lang="en-US"/>
        </a:p>
      </dgm:t>
    </dgm:pt>
    <dgm:pt modelId="{3C2F764E-7605-434A-B898-C0C9961995CE}">
      <dgm:prSet/>
      <dgm:spPr/>
      <dgm:t>
        <a:bodyPr/>
        <a:lstStyle/>
        <a:p>
          <a:r>
            <a:rPr lang="en-US" b="0" i="0"/>
            <a:t>Contrast analysis</a:t>
          </a:r>
          <a:endParaRPr lang="en-US"/>
        </a:p>
      </dgm:t>
    </dgm:pt>
    <dgm:pt modelId="{64143E24-0787-4A31-9BF7-8D3E785ED1D6}" type="parTrans" cxnId="{580DEAD9-30B6-45ED-BB9F-E16D98564EAF}">
      <dgm:prSet/>
      <dgm:spPr/>
      <dgm:t>
        <a:bodyPr/>
        <a:lstStyle/>
        <a:p>
          <a:endParaRPr lang="en-US"/>
        </a:p>
      </dgm:t>
    </dgm:pt>
    <dgm:pt modelId="{75DB8902-14B2-43C5-9810-2C80D0B824FE}" type="sibTrans" cxnId="{580DEAD9-30B6-45ED-BB9F-E16D98564EAF}">
      <dgm:prSet/>
      <dgm:spPr/>
      <dgm:t>
        <a:bodyPr/>
        <a:lstStyle/>
        <a:p>
          <a:endParaRPr lang="en-US"/>
        </a:p>
      </dgm:t>
    </dgm:pt>
    <dgm:pt modelId="{EBBEC089-DF48-4F81-8464-02022EA2B434}">
      <dgm:prSet/>
      <dgm:spPr/>
      <dgm:t>
        <a:bodyPr/>
        <a:lstStyle/>
        <a:p>
          <a:r>
            <a:rPr lang="en-US" b="0" i="0"/>
            <a:t>Group analysis and reporting</a:t>
          </a:r>
          <a:endParaRPr lang="en-US"/>
        </a:p>
      </dgm:t>
    </dgm:pt>
    <dgm:pt modelId="{DA356F9C-B7E0-45E3-82AB-248052DD572D}" type="parTrans" cxnId="{C118EC74-5F73-423B-BE65-9A9B6CBF679B}">
      <dgm:prSet/>
      <dgm:spPr/>
      <dgm:t>
        <a:bodyPr/>
        <a:lstStyle/>
        <a:p>
          <a:endParaRPr lang="en-US"/>
        </a:p>
      </dgm:t>
    </dgm:pt>
    <dgm:pt modelId="{041522E4-0AF9-483B-9793-5936F5A96AE7}" type="sibTrans" cxnId="{C118EC74-5F73-423B-BE65-9A9B6CBF679B}">
      <dgm:prSet/>
      <dgm:spPr/>
      <dgm:t>
        <a:bodyPr/>
        <a:lstStyle/>
        <a:p>
          <a:endParaRPr lang="en-US"/>
        </a:p>
      </dgm:t>
    </dgm:pt>
    <dgm:pt modelId="{D383B29D-A5F7-4882-8810-71E6D808A8E0}">
      <dgm:prSet/>
      <dgm:spPr/>
      <dgm:t>
        <a:bodyPr/>
        <a:lstStyle/>
        <a:p>
          <a:r>
            <a:rPr lang="en-US" b="0" i="0"/>
            <a:t>Introduction to multivariate analysis</a:t>
          </a:r>
          <a:endParaRPr lang="en-US"/>
        </a:p>
      </dgm:t>
    </dgm:pt>
    <dgm:pt modelId="{3C80831C-6EB8-4B83-B7B6-7EE2D7B8C47A}" type="parTrans" cxnId="{6518FF1E-B54A-459C-8FDF-21A0578EC5FD}">
      <dgm:prSet/>
      <dgm:spPr/>
      <dgm:t>
        <a:bodyPr/>
        <a:lstStyle/>
        <a:p>
          <a:endParaRPr lang="en-US"/>
        </a:p>
      </dgm:t>
    </dgm:pt>
    <dgm:pt modelId="{FF67A3DF-C74C-46FF-9FD8-29EAD4207232}" type="sibTrans" cxnId="{6518FF1E-B54A-459C-8FDF-21A0578EC5FD}">
      <dgm:prSet/>
      <dgm:spPr/>
      <dgm:t>
        <a:bodyPr/>
        <a:lstStyle/>
        <a:p>
          <a:endParaRPr lang="en-US"/>
        </a:p>
      </dgm:t>
    </dgm:pt>
    <dgm:pt modelId="{5170D0D9-8750-C644-894F-E4C1A83C7F53}" type="pres">
      <dgm:prSet presAssocID="{23AA3F37-92B1-4338-BC9A-5987C0DC5AE4}" presName="vert0" presStyleCnt="0">
        <dgm:presLayoutVars>
          <dgm:dir/>
          <dgm:animOne val="branch"/>
          <dgm:animLvl val="lvl"/>
        </dgm:presLayoutVars>
      </dgm:prSet>
      <dgm:spPr/>
    </dgm:pt>
    <dgm:pt modelId="{6E4677A1-02C3-CA4F-8BFF-904C3FD0E964}" type="pres">
      <dgm:prSet presAssocID="{C7AE54A1-3311-4421-945A-CA020A0038BE}" presName="thickLine" presStyleLbl="alignNode1" presStyleIdx="0" presStyleCnt="7"/>
      <dgm:spPr/>
    </dgm:pt>
    <dgm:pt modelId="{E1A2CA7F-CA21-344E-ABDE-3A9C63315AA3}" type="pres">
      <dgm:prSet presAssocID="{C7AE54A1-3311-4421-945A-CA020A0038BE}" presName="horz1" presStyleCnt="0"/>
      <dgm:spPr/>
    </dgm:pt>
    <dgm:pt modelId="{9C23D9D3-D6EB-6445-A020-93CF5D4642C9}" type="pres">
      <dgm:prSet presAssocID="{C7AE54A1-3311-4421-945A-CA020A0038BE}" presName="tx1" presStyleLbl="revTx" presStyleIdx="0" presStyleCnt="7"/>
      <dgm:spPr/>
    </dgm:pt>
    <dgm:pt modelId="{15AA6356-0701-8440-BF98-D897BFED98C2}" type="pres">
      <dgm:prSet presAssocID="{C7AE54A1-3311-4421-945A-CA020A0038BE}" presName="vert1" presStyleCnt="0"/>
      <dgm:spPr/>
    </dgm:pt>
    <dgm:pt modelId="{5507FDFA-28BE-4443-BE13-482A5B2117AF}" type="pres">
      <dgm:prSet presAssocID="{2C4E2649-B505-4DBF-9AFF-B90F6D0ADB51}" presName="thickLine" presStyleLbl="alignNode1" presStyleIdx="1" presStyleCnt="7"/>
      <dgm:spPr/>
    </dgm:pt>
    <dgm:pt modelId="{2A6D685E-F449-1541-80FE-C387CF494A91}" type="pres">
      <dgm:prSet presAssocID="{2C4E2649-B505-4DBF-9AFF-B90F6D0ADB51}" presName="horz1" presStyleCnt="0"/>
      <dgm:spPr/>
    </dgm:pt>
    <dgm:pt modelId="{22F3C7ED-57DD-DE44-90CA-817EAA6CDBD3}" type="pres">
      <dgm:prSet presAssocID="{2C4E2649-B505-4DBF-9AFF-B90F6D0ADB51}" presName="tx1" presStyleLbl="revTx" presStyleIdx="1" presStyleCnt="7"/>
      <dgm:spPr/>
    </dgm:pt>
    <dgm:pt modelId="{C8E70E5F-D228-F74A-972A-6F85830576F7}" type="pres">
      <dgm:prSet presAssocID="{2C4E2649-B505-4DBF-9AFF-B90F6D0ADB51}" presName="vert1" presStyleCnt="0"/>
      <dgm:spPr/>
    </dgm:pt>
    <dgm:pt modelId="{47CF5862-37AF-8C47-B647-4464F4F5AE07}" type="pres">
      <dgm:prSet presAssocID="{69F91AFD-3EE1-4B1F-A3D3-0187B1793BAD}" presName="thickLine" presStyleLbl="alignNode1" presStyleIdx="2" presStyleCnt="7"/>
      <dgm:spPr/>
    </dgm:pt>
    <dgm:pt modelId="{43E598D0-0E5E-A64C-A4BA-473A272A1E9B}" type="pres">
      <dgm:prSet presAssocID="{69F91AFD-3EE1-4B1F-A3D3-0187B1793BAD}" presName="horz1" presStyleCnt="0"/>
      <dgm:spPr/>
    </dgm:pt>
    <dgm:pt modelId="{1AEC2B08-A341-214F-A1B3-AA56913AE96B}" type="pres">
      <dgm:prSet presAssocID="{69F91AFD-3EE1-4B1F-A3D3-0187B1793BAD}" presName="tx1" presStyleLbl="revTx" presStyleIdx="2" presStyleCnt="7"/>
      <dgm:spPr/>
    </dgm:pt>
    <dgm:pt modelId="{2C1A5F2C-6151-AF47-9D33-A64B8D1692A8}" type="pres">
      <dgm:prSet presAssocID="{69F91AFD-3EE1-4B1F-A3D3-0187B1793BAD}" presName="vert1" presStyleCnt="0"/>
      <dgm:spPr/>
    </dgm:pt>
    <dgm:pt modelId="{1EC9134D-4E8E-B343-B8E4-1EB56A14F6DC}" type="pres">
      <dgm:prSet presAssocID="{6387B253-A3D0-4F87-87CA-AB2E3FD2C7CD}" presName="thickLine" presStyleLbl="alignNode1" presStyleIdx="3" presStyleCnt="7"/>
      <dgm:spPr/>
    </dgm:pt>
    <dgm:pt modelId="{419A9857-5572-D04F-BFD6-16718C5C59E1}" type="pres">
      <dgm:prSet presAssocID="{6387B253-A3D0-4F87-87CA-AB2E3FD2C7CD}" presName="horz1" presStyleCnt="0"/>
      <dgm:spPr/>
    </dgm:pt>
    <dgm:pt modelId="{94F62A16-E59B-C749-BB06-0A2DD18F622D}" type="pres">
      <dgm:prSet presAssocID="{6387B253-A3D0-4F87-87CA-AB2E3FD2C7CD}" presName="tx1" presStyleLbl="revTx" presStyleIdx="3" presStyleCnt="7"/>
      <dgm:spPr/>
    </dgm:pt>
    <dgm:pt modelId="{F9C81300-CDD1-124D-9DDD-59E6F2C9836B}" type="pres">
      <dgm:prSet presAssocID="{6387B253-A3D0-4F87-87CA-AB2E3FD2C7CD}" presName="vert1" presStyleCnt="0"/>
      <dgm:spPr/>
    </dgm:pt>
    <dgm:pt modelId="{5F66B123-9434-5A43-A312-7E1335B14351}" type="pres">
      <dgm:prSet presAssocID="{3C2F764E-7605-434A-B898-C0C9961995CE}" presName="thickLine" presStyleLbl="alignNode1" presStyleIdx="4" presStyleCnt="7"/>
      <dgm:spPr/>
    </dgm:pt>
    <dgm:pt modelId="{7430E6DF-1F19-6B47-84AB-D032D95AA2F1}" type="pres">
      <dgm:prSet presAssocID="{3C2F764E-7605-434A-B898-C0C9961995CE}" presName="horz1" presStyleCnt="0"/>
      <dgm:spPr/>
    </dgm:pt>
    <dgm:pt modelId="{98559200-C42A-D742-9C63-E192045ECF49}" type="pres">
      <dgm:prSet presAssocID="{3C2F764E-7605-434A-B898-C0C9961995CE}" presName="tx1" presStyleLbl="revTx" presStyleIdx="4" presStyleCnt="7"/>
      <dgm:spPr/>
    </dgm:pt>
    <dgm:pt modelId="{C6F0143F-BB0A-9645-8107-EC5E4D7D71FA}" type="pres">
      <dgm:prSet presAssocID="{3C2F764E-7605-434A-B898-C0C9961995CE}" presName="vert1" presStyleCnt="0"/>
      <dgm:spPr/>
    </dgm:pt>
    <dgm:pt modelId="{F3543CB1-F6E2-F141-AA3F-A8F7B0184C51}" type="pres">
      <dgm:prSet presAssocID="{EBBEC089-DF48-4F81-8464-02022EA2B434}" presName="thickLine" presStyleLbl="alignNode1" presStyleIdx="5" presStyleCnt="7"/>
      <dgm:spPr/>
    </dgm:pt>
    <dgm:pt modelId="{9CA287C3-3957-A840-BE4F-A556F0C95510}" type="pres">
      <dgm:prSet presAssocID="{EBBEC089-DF48-4F81-8464-02022EA2B434}" presName="horz1" presStyleCnt="0"/>
      <dgm:spPr/>
    </dgm:pt>
    <dgm:pt modelId="{68B04BAA-0627-D648-9570-BE137489A590}" type="pres">
      <dgm:prSet presAssocID="{EBBEC089-DF48-4F81-8464-02022EA2B434}" presName="tx1" presStyleLbl="revTx" presStyleIdx="5" presStyleCnt="7"/>
      <dgm:spPr/>
    </dgm:pt>
    <dgm:pt modelId="{392166B1-22F0-6B42-A022-F080784026C4}" type="pres">
      <dgm:prSet presAssocID="{EBBEC089-DF48-4F81-8464-02022EA2B434}" presName="vert1" presStyleCnt="0"/>
      <dgm:spPr/>
    </dgm:pt>
    <dgm:pt modelId="{F654B743-2827-8E40-8AA5-DC6FB1F3A993}" type="pres">
      <dgm:prSet presAssocID="{D383B29D-A5F7-4882-8810-71E6D808A8E0}" presName="thickLine" presStyleLbl="alignNode1" presStyleIdx="6" presStyleCnt="7"/>
      <dgm:spPr/>
    </dgm:pt>
    <dgm:pt modelId="{530CE293-0A1B-F844-ADB8-437847687703}" type="pres">
      <dgm:prSet presAssocID="{D383B29D-A5F7-4882-8810-71E6D808A8E0}" presName="horz1" presStyleCnt="0"/>
      <dgm:spPr/>
    </dgm:pt>
    <dgm:pt modelId="{B91150EB-49E7-8343-9458-7B6E4F524514}" type="pres">
      <dgm:prSet presAssocID="{D383B29D-A5F7-4882-8810-71E6D808A8E0}" presName="tx1" presStyleLbl="revTx" presStyleIdx="6" presStyleCnt="7"/>
      <dgm:spPr/>
    </dgm:pt>
    <dgm:pt modelId="{654A5844-A290-E042-8BE9-3E26A2C330D4}" type="pres">
      <dgm:prSet presAssocID="{D383B29D-A5F7-4882-8810-71E6D808A8E0}" presName="vert1" presStyleCnt="0"/>
      <dgm:spPr/>
    </dgm:pt>
  </dgm:ptLst>
  <dgm:cxnLst>
    <dgm:cxn modelId="{1B022311-9696-4134-956E-4884279A37AA}" srcId="{23AA3F37-92B1-4338-BC9A-5987C0DC5AE4}" destId="{6387B253-A3D0-4F87-87CA-AB2E3FD2C7CD}" srcOrd="3" destOrd="0" parTransId="{F36900E6-3E96-4EA2-B97F-F19774BB42C5}" sibTransId="{9D686ECE-1C78-48DD-A47A-1555C1B1CBFB}"/>
    <dgm:cxn modelId="{C80DE013-BB8D-4D12-80FB-4634536605E0}" srcId="{23AA3F37-92B1-4338-BC9A-5987C0DC5AE4}" destId="{2C4E2649-B505-4DBF-9AFF-B90F6D0ADB51}" srcOrd="1" destOrd="0" parTransId="{61C5E62E-71E0-4115-8597-BF8F0B990BCD}" sibTransId="{FC7838C0-F210-4F82-B9B9-59B3F9376943}"/>
    <dgm:cxn modelId="{E4EF6C19-1D3F-4C70-AB47-E4061005FF91}" srcId="{23AA3F37-92B1-4338-BC9A-5987C0DC5AE4}" destId="{C7AE54A1-3311-4421-945A-CA020A0038BE}" srcOrd="0" destOrd="0" parTransId="{7AFEE916-B606-4924-86CE-97C630315816}" sibTransId="{2C5BEDF8-574B-4CAD-B72E-9255D349E3EA}"/>
    <dgm:cxn modelId="{6518FF1E-B54A-459C-8FDF-21A0578EC5FD}" srcId="{23AA3F37-92B1-4338-BC9A-5987C0DC5AE4}" destId="{D383B29D-A5F7-4882-8810-71E6D808A8E0}" srcOrd="6" destOrd="0" parTransId="{3C80831C-6EB8-4B83-B7B6-7EE2D7B8C47A}" sibTransId="{FF67A3DF-C74C-46FF-9FD8-29EAD4207232}"/>
    <dgm:cxn modelId="{5A055941-CC47-42C9-8375-9B96139384C4}" srcId="{23AA3F37-92B1-4338-BC9A-5987C0DC5AE4}" destId="{69F91AFD-3EE1-4B1F-A3D3-0187B1793BAD}" srcOrd="2" destOrd="0" parTransId="{7E463A23-778D-4B2A-9E06-592D74577D9E}" sibTransId="{41550C48-558F-42AB-A34E-F31F4F67BBDC}"/>
    <dgm:cxn modelId="{7E716048-FA21-D64A-9711-0DFAEDD90465}" type="presOf" srcId="{D383B29D-A5F7-4882-8810-71E6D808A8E0}" destId="{B91150EB-49E7-8343-9458-7B6E4F524514}" srcOrd="0" destOrd="0" presId="urn:microsoft.com/office/officeart/2008/layout/LinedList"/>
    <dgm:cxn modelId="{5F8E515C-51A3-6D47-9706-BA4CE532F886}" type="presOf" srcId="{C7AE54A1-3311-4421-945A-CA020A0038BE}" destId="{9C23D9D3-D6EB-6445-A020-93CF5D4642C9}" srcOrd="0" destOrd="0" presId="urn:microsoft.com/office/officeart/2008/layout/LinedList"/>
    <dgm:cxn modelId="{C0888570-315C-4E49-A382-F0A308831194}" type="presOf" srcId="{3C2F764E-7605-434A-B898-C0C9961995CE}" destId="{98559200-C42A-D742-9C63-E192045ECF49}" srcOrd="0" destOrd="0" presId="urn:microsoft.com/office/officeart/2008/layout/LinedList"/>
    <dgm:cxn modelId="{C118EC74-5F73-423B-BE65-9A9B6CBF679B}" srcId="{23AA3F37-92B1-4338-BC9A-5987C0DC5AE4}" destId="{EBBEC089-DF48-4F81-8464-02022EA2B434}" srcOrd="5" destOrd="0" parTransId="{DA356F9C-B7E0-45E3-82AB-248052DD572D}" sibTransId="{041522E4-0AF9-483B-9793-5936F5A96AE7}"/>
    <dgm:cxn modelId="{708B9794-5CEA-7246-A99C-71C6A44B0F7E}" type="presOf" srcId="{2C4E2649-B505-4DBF-9AFF-B90F6D0ADB51}" destId="{22F3C7ED-57DD-DE44-90CA-817EAA6CDBD3}" srcOrd="0" destOrd="0" presId="urn:microsoft.com/office/officeart/2008/layout/LinedList"/>
    <dgm:cxn modelId="{D85670C1-B954-B849-A8D6-B25AA10F15A2}" type="presOf" srcId="{6387B253-A3D0-4F87-87CA-AB2E3FD2C7CD}" destId="{94F62A16-E59B-C749-BB06-0A2DD18F622D}" srcOrd="0" destOrd="0" presId="urn:microsoft.com/office/officeart/2008/layout/LinedList"/>
    <dgm:cxn modelId="{5FC624D1-1DC1-2042-B5EC-1EA72CD5B065}" type="presOf" srcId="{69F91AFD-3EE1-4B1F-A3D3-0187B1793BAD}" destId="{1AEC2B08-A341-214F-A1B3-AA56913AE96B}" srcOrd="0" destOrd="0" presId="urn:microsoft.com/office/officeart/2008/layout/LinedList"/>
    <dgm:cxn modelId="{580DEAD9-30B6-45ED-BB9F-E16D98564EAF}" srcId="{23AA3F37-92B1-4338-BC9A-5987C0DC5AE4}" destId="{3C2F764E-7605-434A-B898-C0C9961995CE}" srcOrd="4" destOrd="0" parTransId="{64143E24-0787-4A31-9BF7-8D3E785ED1D6}" sibTransId="{75DB8902-14B2-43C5-9810-2C80D0B824FE}"/>
    <dgm:cxn modelId="{6DD8CAED-C36F-DA40-B9A9-CB5A0E0127A9}" type="presOf" srcId="{23AA3F37-92B1-4338-BC9A-5987C0DC5AE4}" destId="{5170D0D9-8750-C644-894F-E4C1A83C7F53}" srcOrd="0" destOrd="0" presId="urn:microsoft.com/office/officeart/2008/layout/LinedList"/>
    <dgm:cxn modelId="{821984EE-6E8E-D243-90A5-DFCFD96DFA92}" type="presOf" srcId="{EBBEC089-DF48-4F81-8464-02022EA2B434}" destId="{68B04BAA-0627-D648-9570-BE137489A590}" srcOrd="0" destOrd="0" presId="urn:microsoft.com/office/officeart/2008/layout/LinedList"/>
    <dgm:cxn modelId="{FE05504D-F460-6346-B09B-C12A12E3A644}" type="presParOf" srcId="{5170D0D9-8750-C644-894F-E4C1A83C7F53}" destId="{6E4677A1-02C3-CA4F-8BFF-904C3FD0E964}" srcOrd="0" destOrd="0" presId="urn:microsoft.com/office/officeart/2008/layout/LinedList"/>
    <dgm:cxn modelId="{F53290F7-A77D-8043-AF64-694C2DA589F9}" type="presParOf" srcId="{5170D0D9-8750-C644-894F-E4C1A83C7F53}" destId="{E1A2CA7F-CA21-344E-ABDE-3A9C63315AA3}" srcOrd="1" destOrd="0" presId="urn:microsoft.com/office/officeart/2008/layout/LinedList"/>
    <dgm:cxn modelId="{4C12C07E-5B42-304F-86B7-F0C332768FA2}" type="presParOf" srcId="{E1A2CA7F-CA21-344E-ABDE-3A9C63315AA3}" destId="{9C23D9D3-D6EB-6445-A020-93CF5D4642C9}" srcOrd="0" destOrd="0" presId="urn:microsoft.com/office/officeart/2008/layout/LinedList"/>
    <dgm:cxn modelId="{6601A8FA-E7E1-AD44-BAF0-79A5205D5388}" type="presParOf" srcId="{E1A2CA7F-CA21-344E-ABDE-3A9C63315AA3}" destId="{15AA6356-0701-8440-BF98-D897BFED98C2}" srcOrd="1" destOrd="0" presId="urn:microsoft.com/office/officeart/2008/layout/LinedList"/>
    <dgm:cxn modelId="{4F606C4B-6659-6D48-A909-416AA5E56B94}" type="presParOf" srcId="{5170D0D9-8750-C644-894F-E4C1A83C7F53}" destId="{5507FDFA-28BE-4443-BE13-482A5B2117AF}" srcOrd="2" destOrd="0" presId="urn:microsoft.com/office/officeart/2008/layout/LinedList"/>
    <dgm:cxn modelId="{341A75AC-720E-DE4F-B1B6-F553BF5669E0}" type="presParOf" srcId="{5170D0D9-8750-C644-894F-E4C1A83C7F53}" destId="{2A6D685E-F449-1541-80FE-C387CF494A91}" srcOrd="3" destOrd="0" presId="urn:microsoft.com/office/officeart/2008/layout/LinedList"/>
    <dgm:cxn modelId="{49EC803F-B8F0-E745-BACD-970900CA2008}" type="presParOf" srcId="{2A6D685E-F449-1541-80FE-C387CF494A91}" destId="{22F3C7ED-57DD-DE44-90CA-817EAA6CDBD3}" srcOrd="0" destOrd="0" presId="urn:microsoft.com/office/officeart/2008/layout/LinedList"/>
    <dgm:cxn modelId="{5C395D06-70B1-C344-A528-0451F46E7132}" type="presParOf" srcId="{2A6D685E-F449-1541-80FE-C387CF494A91}" destId="{C8E70E5F-D228-F74A-972A-6F85830576F7}" srcOrd="1" destOrd="0" presId="urn:microsoft.com/office/officeart/2008/layout/LinedList"/>
    <dgm:cxn modelId="{FF8A142D-6E19-BA42-8B41-21E88A3C6835}" type="presParOf" srcId="{5170D0D9-8750-C644-894F-E4C1A83C7F53}" destId="{47CF5862-37AF-8C47-B647-4464F4F5AE07}" srcOrd="4" destOrd="0" presId="urn:microsoft.com/office/officeart/2008/layout/LinedList"/>
    <dgm:cxn modelId="{87BB9072-0088-FF42-A1A6-037E94378480}" type="presParOf" srcId="{5170D0D9-8750-C644-894F-E4C1A83C7F53}" destId="{43E598D0-0E5E-A64C-A4BA-473A272A1E9B}" srcOrd="5" destOrd="0" presId="urn:microsoft.com/office/officeart/2008/layout/LinedList"/>
    <dgm:cxn modelId="{E9478696-9AB9-E84A-8819-E6F65C47ECBC}" type="presParOf" srcId="{43E598D0-0E5E-A64C-A4BA-473A272A1E9B}" destId="{1AEC2B08-A341-214F-A1B3-AA56913AE96B}" srcOrd="0" destOrd="0" presId="urn:microsoft.com/office/officeart/2008/layout/LinedList"/>
    <dgm:cxn modelId="{BBA49A81-067B-F743-AD73-E5616657CDCB}" type="presParOf" srcId="{43E598D0-0E5E-A64C-A4BA-473A272A1E9B}" destId="{2C1A5F2C-6151-AF47-9D33-A64B8D1692A8}" srcOrd="1" destOrd="0" presId="urn:microsoft.com/office/officeart/2008/layout/LinedList"/>
    <dgm:cxn modelId="{B850A43C-A265-AE40-B92C-B8B4335B7705}" type="presParOf" srcId="{5170D0D9-8750-C644-894F-E4C1A83C7F53}" destId="{1EC9134D-4E8E-B343-B8E4-1EB56A14F6DC}" srcOrd="6" destOrd="0" presId="urn:microsoft.com/office/officeart/2008/layout/LinedList"/>
    <dgm:cxn modelId="{6D7E65C7-C885-6D4F-A80A-B342616DB2DA}" type="presParOf" srcId="{5170D0D9-8750-C644-894F-E4C1A83C7F53}" destId="{419A9857-5572-D04F-BFD6-16718C5C59E1}" srcOrd="7" destOrd="0" presId="urn:microsoft.com/office/officeart/2008/layout/LinedList"/>
    <dgm:cxn modelId="{5AD1D352-63E4-3B4F-A14C-7B1F6AE898C8}" type="presParOf" srcId="{419A9857-5572-D04F-BFD6-16718C5C59E1}" destId="{94F62A16-E59B-C749-BB06-0A2DD18F622D}" srcOrd="0" destOrd="0" presId="urn:microsoft.com/office/officeart/2008/layout/LinedList"/>
    <dgm:cxn modelId="{CE2406B6-9749-4D48-9CA8-FB09896F1E7E}" type="presParOf" srcId="{419A9857-5572-D04F-BFD6-16718C5C59E1}" destId="{F9C81300-CDD1-124D-9DDD-59E6F2C9836B}" srcOrd="1" destOrd="0" presId="urn:microsoft.com/office/officeart/2008/layout/LinedList"/>
    <dgm:cxn modelId="{16987A4C-F82A-0B4A-891B-0188F6EA104C}" type="presParOf" srcId="{5170D0D9-8750-C644-894F-E4C1A83C7F53}" destId="{5F66B123-9434-5A43-A312-7E1335B14351}" srcOrd="8" destOrd="0" presId="urn:microsoft.com/office/officeart/2008/layout/LinedList"/>
    <dgm:cxn modelId="{60373E10-74DD-D644-9CA1-E45C9FAAB26E}" type="presParOf" srcId="{5170D0D9-8750-C644-894F-E4C1A83C7F53}" destId="{7430E6DF-1F19-6B47-84AB-D032D95AA2F1}" srcOrd="9" destOrd="0" presId="urn:microsoft.com/office/officeart/2008/layout/LinedList"/>
    <dgm:cxn modelId="{088F4953-7304-2D40-91B1-ECE603AB14AF}" type="presParOf" srcId="{7430E6DF-1F19-6B47-84AB-D032D95AA2F1}" destId="{98559200-C42A-D742-9C63-E192045ECF49}" srcOrd="0" destOrd="0" presId="urn:microsoft.com/office/officeart/2008/layout/LinedList"/>
    <dgm:cxn modelId="{39E62C90-5D22-1A47-9E8B-DD092BBD130E}" type="presParOf" srcId="{7430E6DF-1F19-6B47-84AB-D032D95AA2F1}" destId="{C6F0143F-BB0A-9645-8107-EC5E4D7D71FA}" srcOrd="1" destOrd="0" presId="urn:microsoft.com/office/officeart/2008/layout/LinedList"/>
    <dgm:cxn modelId="{69630CFC-18F7-5A4E-BDF8-0DD9302E4DC8}" type="presParOf" srcId="{5170D0D9-8750-C644-894F-E4C1A83C7F53}" destId="{F3543CB1-F6E2-F141-AA3F-A8F7B0184C51}" srcOrd="10" destOrd="0" presId="urn:microsoft.com/office/officeart/2008/layout/LinedList"/>
    <dgm:cxn modelId="{E2FA095A-4A71-9C44-BE23-F0A036C8F8BF}" type="presParOf" srcId="{5170D0D9-8750-C644-894F-E4C1A83C7F53}" destId="{9CA287C3-3957-A840-BE4F-A556F0C95510}" srcOrd="11" destOrd="0" presId="urn:microsoft.com/office/officeart/2008/layout/LinedList"/>
    <dgm:cxn modelId="{ED8B80F2-8A7C-B74C-BF40-10843A29F708}" type="presParOf" srcId="{9CA287C3-3957-A840-BE4F-A556F0C95510}" destId="{68B04BAA-0627-D648-9570-BE137489A590}" srcOrd="0" destOrd="0" presId="urn:microsoft.com/office/officeart/2008/layout/LinedList"/>
    <dgm:cxn modelId="{5B15CC81-A676-D94B-B413-8487516CCA60}" type="presParOf" srcId="{9CA287C3-3957-A840-BE4F-A556F0C95510}" destId="{392166B1-22F0-6B42-A022-F080784026C4}" srcOrd="1" destOrd="0" presId="urn:microsoft.com/office/officeart/2008/layout/LinedList"/>
    <dgm:cxn modelId="{F3F3C22E-D4A4-0846-922C-44FE2139F0F8}" type="presParOf" srcId="{5170D0D9-8750-C644-894F-E4C1A83C7F53}" destId="{F654B743-2827-8E40-8AA5-DC6FB1F3A993}" srcOrd="12" destOrd="0" presId="urn:microsoft.com/office/officeart/2008/layout/LinedList"/>
    <dgm:cxn modelId="{79E95DC3-DC80-A340-83E3-3292C40CA7EC}" type="presParOf" srcId="{5170D0D9-8750-C644-894F-E4C1A83C7F53}" destId="{530CE293-0A1B-F844-ADB8-437847687703}" srcOrd="13" destOrd="0" presId="urn:microsoft.com/office/officeart/2008/layout/LinedList"/>
    <dgm:cxn modelId="{D568EF80-6CF0-2D42-8105-9FED6D656D9D}" type="presParOf" srcId="{530CE293-0A1B-F844-ADB8-437847687703}" destId="{B91150EB-49E7-8343-9458-7B6E4F524514}" srcOrd="0" destOrd="0" presId="urn:microsoft.com/office/officeart/2008/layout/LinedList"/>
    <dgm:cxn modelId="{A3136532-D59B-7340-8AAF-9FD0FF6A64C1}" type="presParOf" srcId="{530CE293-0A1B-F844-ADB8-437847687703}" destId="{654A5844-A290-E042-8BE9-3E26A2C330D4}"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677A1-02C3-CA4F-8BFF-904C3FD0E964}">
      <dsp:nvSpPr>
        <dsp:cNvPr id="0" name=""/>
        <dsp:cNvSpPr/>
      </dsp:nvSpPr>
      <dsp:spPr>
        <a:xfrm>
          <a:off x="0" y="439"/>
          <a:ext cx="4459355"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23D9D3-D6EB-6445-A020-93CF5D4642C9}">
      <dsp:nvSpPr>
        <dsp:cNvPr id="0" name=""/>
        <dsp:cNvSpPr/>
      </dsp:nvSpPr>
      <dsp:spPr>
        <a:xfrm>
          <a:off x="0" y="439"/>
          <a:ext cx="4459355" cy="51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1" i="0" kern="1200"/>
            <a:t>Key Theoretical Topics:</a:t>
          </a:r>
          <a:endParaRPr lang="en-US" sz="2100" kern="1200"/>
        </a:p>
      </dsp:txBody>
      <dsp:txXfrm>
        <a:off x="0" y="439"/>
        <a:ext cx="4459355" cy="513861"/>
      </dsp:txXfrm>
    </dsp:sp>
    <dsp:sp modelId="{5507FDFA-28BE-4443-BE13-482A5B2117AF}">
      <dsp:nvSpPr>
        <dsp:cNvPr id="0" name=""/>
        <dsp:cNvSpPr/>
      </dsp:nvSpPr>
      <dsp:spPr>
        <a:xfrm>
          <a:off x="0" y="514301"/>
          <a:ext cx="4459355"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F3C7ED-57DD-DE44-90CA-817EAA6CDBD3}">
      <dsp:nvSpPr>
        <dsp:cNvPr id="0" name=""/>
        <dsp:cNvSpPr/>
      </dsp:nvSpPr>
      <dsp:spPr>
        <a:xfrm>
          <a:off x="0" y="514301"/>
          <a:ext cx="4459355" cy="51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dirty="0"/>
            <a:t>Basics of fMRI</a:t>
          </a:r>
          <a:endParaRPr lang="en-US" sz="2100" kern="1200" dirty="0"/>
        </a:p>
      </dsp:txBody>
      <dsp:txXfrm>
        <a:off x="0" y="514301"/>
        <a:ext cx="4459355" cy="513861"/>
      </dsp:txXfrm>
    </dsp:sp>
    <dsp:sp modelId="{47CF5862-37AF-8C47-B647-4464F4F5AE07}">
      <dsp:nvSpPr>
        <dsp:cNvPr id="0" name=""/>
        <dsp:cNvSpPr/>
      </dsp:nvSpPr>
      <dsp:spPr>
        <a:xfrm>
          <a:off x="0" y="1028163"/>
          <a:ext cx="4459355"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EC2B08-A341-214F-A1B3-AA56913AE96B}">
      <dsp:nvSpPr>
        <dsp:cNvPr id="0" name=""/>
        <dsp:cNvSpPr/>
      </dsp:nvSpPr>
      <dsp:spPr>
        <a:xfrm>
          <a:off x="0" y="1028163"/>
          <a:ext cx="4459355" cy="51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Preprocessing steps</a:t>
          </a:r>
          <a:endParaRPr lang="en-US" sz="2100" kern="1200"/>
        </a:p>
      </dsp:txBody>
      <dsp:txXfrm>
        <a:off x="0" y="1028163"/>
        <a:ext cx="4459355" cy="513861"/>
      </dsp:txXfrm>
    </dsp:sp>
    <dsp:sp modelId="{1EC9134D-4E8E-B343-B8E4-1EB56A14F6DC}">
      <dsp:nvSpPr>
        <dsp:cNvPr id="0" name=""/>
        <dsp:cNvSpPr/>
      </dsp:nvSpPr>
      <dsp:spPr>
        <a:xfrm>
          <a:off x="0" y="1542025"/>
          <a:ext cx="4459355"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F62A16-E59B-C749-BB06-0A2DD18F622D}">
      <dsp:nvSpPr>
        <dsp:cNvPr id="0" name=""/>
        <dsp:cNvSpPr/>
      </dsp:nvSpPr>
      <dsp:spPr>
        <a:xfrm>
          <a:off x="0" y="1542025"/>
          <a:ext cx="4459355" cy="51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General Linear Models (GLM)</a:t>
          </a:r>
          <a:endParaRPr lang="en-US" sz="2100" kern="1200"/>
        </a:p>
      </dsp:txBody>
      <dsp:txXfrm>
        <a:off x="0" y="1542025"/>
        <a:ext cx="4459355" cy="513861"/>
      </dsp:txXfrm>
    </dsp:sp>
    <dsp:sp modelId="{5F66B123-9434-5A43-A312-7E1335B14351}">
      <dsp:nvSpPr>
        <dsp:cNvPr id="0" name=""/>
        <dsp:cNvSpPr/>
      </dsp:nvSpPr>
      <dsp:spPr>
        <a:xfrm>
          <a:off x="0" y="2055886"/>
          <a:ext cx="4459355" cy="0"/>
        </a:xfrm>
        <a:prstGeom prst="lin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559200-C42A-D742-9C63-E192045ECF49}">
      <dsp:nvSpPr>
        <dsp:cNvPr id="0" name=""/>
        <dsp:cNvSpPr/>
      </dsp:nvSpPr>
      <dsp:spPr>
        <a:xfrm>
          <a:off x="0" y="2055886"/>
          <a:ext cx="4459355" cy="51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Contrast analysis</a:t>
          </a:r>
          <a:endParaRPr lang="en-US" sz="2100" kern="1200"/>
        </a:p>
      </dsp:txBody>
      <dsp:txXfrm>
        <a:off x="0" y="2055886"/>
        <a:ext cx="4459355" cy="513861"/>
      </dsp:txXfrm>
    </dsp:sp>
    <dsp:sp modelId="{F3543CB1-F6E2-F141-AA3F-A8F7B0184C51}">
      <dsp:nvSpPr>
        <dsp:cNvPr id="0" name=""/>
        <dsp:cNvSpPr/>
      </dsp:nvSpPr>
      <dsp:spPr>
        <a:xfrm>
          <a:off x="0" y="2569748"/>
          <a:ext cx="4459355"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B04BAA-0627-D648-9570-BE137489A590}">
      <dsp:nvSpPr>
        <dsp:cNvPr id="0" name=""/>
        <dsp:cNvSpPr/>
      </dsp:nvSpPr>
      <dsp:spPr>
        <a:xfrm>
          <a:off x="0" y="2569748"/>
          <a:ext cx="4459355" cy="51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Group analysis and reporting</a:t>
          </a:r>
          <a:endParaRPr lang="en-US" sz="2100" kern="1200"/>
        </a:p>
      </dsp:txBody>
      <dsp:txXfrm>
        <a:off x="0" y="2569748"/>
        <a:ext cx="4459355" cy="513861"/>
      </dsp:txXfrm>
    </dsp:sp>
    <dsp:sp modelId="{F654B743-2827-8E40-8AA5-DC6FB1F3A993}">
      <dsp:nvSpPr>
        <dsp:cNvPr id="0" name=""/>
        <dsp:cNvSpPr/>
      </dsp:nvSpPr>
      <dsp:spPr>
        <a:xfrm>
          <a:off x="0" y="3083610"/>
          <a:ext cx="4459355"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1150EB-49E7-8343-9458-7B6E4F524514}">
      <dsp:nvSpPr>
        <dsp:cNvPr id="0" name=""/>
        <dsp:cNvSpPr/>
      </dsp:nvSpPr>
      <dsp:spPr>
        <a:xfrm>
          <a:off x="0" y="3083610"/>
          <a:ext cx="4459355" cy="5138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b="0" i="0" kern="1200"/>
            <a:t>Introduction to multivariate analysis</a:t>
          </a:r>
          <a:endParaRPr lang="en-US" sz="2100" kern="1200"/>
        </a:p>
      </dsp:txBody>
      <dsp:txXfrm>
        <a:off x="0" y="3083610"/>
        <a:ext cx="4459355" cy="51386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D8783013-5179-E811-A1E9-A4B934CB1FD9}"/>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AutoShape 2">
            <a:extLst>
              <a:ext uri="{FF2B5EF4-FFF2-40B4-BE49-F238E27FC236}">
                <a16:creationId xmlns:a16="http://schemas.microsoft.com/office/drawing/2014/main" id="{20E4C1B7-DEFE-8D7B-C073-7A3CACB3B58E}"/>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 name="AutoShape 3">
            <a:extLst>
              <a:ext uri="{FF2B5EF4-FFF2-40B4-BE49-F238E27FC236}">
                <a16:creationId xmlns:a16="http://schemas.microsoft.com/office/drawing/2014/main" id="{8832802D-A064-CBD1-1405-E36A46DDB6D9}"/>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AutoShape 4">
            <a:extLst>
              <a:ext uri="{FF2B5EF4-FFF2-40B4-BE49-F238E27FC236}">
                <a16:creationId xmlns:a16="http://schemas.microsoft.com/office/drawing/2014/main" id="{D325A9CE-381A-7CD5-ADA1-0B1B4F5D258F}"/>
              </a:ext>
            </a:extLst>
          </p:cNvPr>
          <p:cNvSpPr>
            <a:spLocks noChangeArrowheads="1"/>
          </p:cNvSpPr>
          <p:nvPr/>
        </p:nvSpPr>
        <p:spPr bwMode="auto">
          <a:xfrm>
            <a:off x="0" y="0"/>
            <a:ext cx="7559675" cy="10691813"/>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Rectangle 5">
            <a:extLst>
              <a:ext uri="{FF2B5EF4-FFF2-40B4-BE49-F238E27FC236}">
                <a16:creationId xmlns:a16="http://schemas.microsoft.com/office/drawing/2014/main" id="{0F4A3938-3DE7-729C-2E57-BD573B717746}"/>
              </a:ext>
            </a:extLst>
          </p:cNvPr>
          <p:cNvSpPr>
            <a:spLocks noGrp="1" noRot="1" noChangeAspect="1" noChangeArrowheads="1"/>
          </p:cNvSpPr>
          <p:nvPr>
            <p:ph type="sldImg"/>
          </p:nvPr>
        </p:nvSpPr>
        <p:spPr bwMode="auto">
          <a:xfrm>
            <a:off x="215900" y="812800"/>
            <a:ext cx="7119938" cy="400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8" name="Rectangle 6">
            <a:extLst>
              <a:ext uri="{FF2B5EF4-FFF2-40B4-BE49-F238E27FC236}">
                <a16:creationId xmlns:a16="http://schemas.microsoft.com/office/drawing/2014/main" id="{60945E56-6F35-5225-32A1-83894BDF8A81}"/>
              </a:ext>
            </a:extLst>
          </p:cNvPr>
          <p:cNvSpPr>
            <a:spLocks noGrp="1" noChangeArrowheads="1"/>
          </p:cNvSpPr>
          <p:nvPr>
            <p:ph type="body"/>
          </p:nvPr>
        </p:nvSpPr>
        <p:spPr bwMode="auto">
          <a:xfrm>
            <a:off x="755650" y="5078413"/>
            <a:ext cx="6040438" cy="480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9" name="Rectangle 7">
            <a:extLst>
              <a:ext uri="{FF2B5EF4-FFF2-40B4-BE49-F238E27FC236}">
                <a16:creationId xmlns:a16="http://schemas.microsoft.com/office/drawing/2014/main" id="{47C46525-00B5-C047-FCF2-C0935BF37CEB}"/>
              </a:ext>
            </a:extLst>
          </p:cNvPr>
          <p:cNvSpPr>
            <a:spLocks noGrp="1" noChangeArrowheads="1"/>
          </p:cNvSpPr>
          <p:nvPr>
            <p:ph type="hdr"/>
          </p:nvPr>
        </p:nvSpPr>
        <p:spPr bwMode="auto">
          <a:xfrm>
            <a:off x="0" y="0"/>
            <a:ext cx="327342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buClrTx/>
              <a:buFontTx/>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3080" name="Rectangle 8">
            <a:extLst>
              <a:ext uri="{FF2B5EF4-FFF2-40B4-BE49-F238E27FC236}">
                <a16:creationId xmlns:a16="http://schemas.microsoft.com/office/drawing/2014/main" id="{0765899F-82D0-50C5-57CA-CE6217438EDB}"/>
              </a:ext>
            </a:extLst>
          </p:cNvPr>
          <p:cNvSpPr>
            <a:spLocks noGrp="1" noChangeArrowheads="1"/>
          </p:cNvSpPr>
          <p:nvPr>
            <p:ph type="dt"/>
          </p:nvPr>
        </p:nvSpPr>
        <p:spPr bwMode="auto">
          <a:xfrm>
            <a:off x="4278313" y="0"/>
            <a:ext cx="327342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buClrTx/>
              <a:buFontTx/>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3081" name="Rectangle 9">
            <a:extLst>
              <a:ext uri="{FF2B5EF4-FFF2-40B4-BE49-F238E27FC236}">
                <a16:creationId xmlns:a16="http://schemas.microsoft.com/office/drawing/2014/main" id="{5899AAF3-D3D6-C3E8-B7C2-AD431A489DC5}"/>
              </a:ext>
            </a:extLst>
          </p:cNvPr>
          <p:cNvSpPr>
            <a:spLocks noGrp="1" noChangeArrowheads="1"/>
          </p:cNvSpPr>
          <p:nvPr>
            <p:ph type="ftr"/>
          </p:nvPr>
        </p:nvSpPr>
        <p:spPr bwMode="auto">
          <a:xfrm>
            <a:off x="0" y="10156825"/>
            <a:ext cx="327342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buClrTx/>
              <a:buFontTx/>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endParaRPr lang="en-US" altLang="en-US"/>
          </a:p>
        </p:txBody>
      </p:sp>
      <p:sp>
        <p:nvSpPr>
          <p:cNvPr id="3082" name="Rectangle 10">
            <a:extLst>
              <a:ext uri="{FF2B5EF4-FFF2-40B4-BE49-F238E27FC236}">
                <a16:creationId xmlns:a16="http://schemas.microsoft.com/office/drawing/2014/main" id="{2262B532-9790-4E5F-5D92-02A0C6AF0D17}"/>
              </a:ext>
            </a:extLst>
          </p:cNvPr>
          <p:cNvSpPr>
            <a:spLocks noGrp="1" noChangeArrowheads="1"/>
          </p:cNvSpPr>
          <p:nvPr>
            <p:ph type="sldNum"/>
          </p:nvPr>
        </p:nvSpPr>
        <p:spPr bwMode="auto">
          <a:xfrm>
            <a:off x="4278313" y="10156825"/>
            <a:ext cx="3273425"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buClrTx/>
              <a:buFontTx/>
              <a:buNone/>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ea typeface="DejaVu Sans" charset="0"/>
                <a:cs typeface="DejaVu Sans" charset="0"/>
              </a:defRPr>
            </a:lvl1pPr>
          </a:lstStyle>
          <a:p>
            <a:fld id="{0BAD2731-D9E5-BB4D-A632-66CB69F1EF5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8E9131C9-E9BA-2F99-AC78-564252A5182E}"/>
              </a:ext>
            </a:extLst>
          </p:cNvPr>
          <p:cNvSpPr>
            <a:spLocks noGrp="1" noChangeArrowheads="1"/>
          </p:cNvSpPr>
          <p:nvPr>
            <p:ph type="sldNum"/>
          </p:nvPr>
        </p:nvSpPr>
        <p:spPr>
          <a:ln/>
        </p:spPr>
        <p:txBody>
          <a:bodyPr/>
          <a:lstStyle/>
          <a:p>
            <a:fld id="{11E151F0-7D71-284D-8D97-0F6B50876B9A}" type="slidenum">
              <a:rPr lang="en-US" altLang="en-US"/>
              <a:pPr/>
              <a:t>1</a:t>
            </a:fld>
            <a:endParaRPr lang="en-US" altLang="en-US"/>
          </a:p>
        </p:txBody>
      </p:sp>
      <p:sp>
        <p:nvSpPr>
          <p:cNvPr id="16385" name="Text Box 1">
            <a:extLst>
              <a:ext uri="{FF2B5EF4-FFF2-40B4-BE49-F238E27FC236}">
                <a16:creationId xmlns:a16="http://schemas.microsoft.com/office/drawing/2014/main" id="{24D58E51-D8A1-3AC2-B70F-915062E6D330}"/>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6" name="Text Box 2">
            <a:extLst>
              <a:ext uri="{FF2B5EF4-FFF2-40B4-BE49-F238E27FC236}">
                <a16:creationId xmlns:a16="http://schemas.microsoft.com/office/drawing/2014/main" id="{0B655111-95CE-F9E8-98FB-ADED384DFCE4}"/>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US" b="0" i="0" dirty="0">
                <a:solidFill>
                  <a:srgbClr val="1F2328"/>
                </a:solidFill>
                <a:effectLst/>
                <a:latin typeface="-apple-system"/>
              </a:rPr>
              <a:t>Welcome to our hands-on fMRI analysis workshop, designed for students in Psychology and related fields at Goethe University. In this workshop, you will learn the essential steps required to conduct fMRI research—from data acquisition and preprocessing to analysis—using MATLAB’s SPM toolbox. Our core philosophy is that a critical skill for a cognitive neuroscientist is the ability to assess the possibilities and limitations of fMRI experiments from a conceptual standpoint. To develop this insight, it’s essential to grasp both the fundamental principles of fMRI and the rationale behind the most common analysis techniques.</a:t>
            </a:r>
          </a:p>
          <a:p>
            <a:endParaRPr lang="en-US" altLang="en-US" dirty="0"/>
          </a:p>
        </p:txBody>
      </p:sp>
      <p:sp>
        <p:nvSpPr>
          <p:cNvPr id="16387" name="Rectangle 3">
            <a:extLst>
              <a:ext uri="{FF2B5EF4-FFF2-40B4-BE49-F238E27FC236}">
                <a16:creationId xmlns:a16="http://schemas.microsoft.com/office/drawing/2014/main" id="{BFA4A18D-AE7B-F624-33CA-7564860CA887}"/>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7AE127EA-4AA2-854E-9D59-D1E7899A52AC}" type="slidenum">
              <a:rPr lang="en-US" altLang="en-US">
                <a:latin typeface="+mn-lt" charset="0"/>
                <a:ea typeface="+mn-ea" charset="0"/>
                <a:cs typeface="+mn-ea" charset="0"/>
              </a:rPr>
              <a:pPr algn="r" hangingPunct="1">
                <a:lnSpc>
                  <a:spcPct val="100000"/>
                </a:lnSpc>
                <a:buClrTx/>
                <a:buFontTx/>
                <a:buNone/>
              </a:pPr>
              <a:t>1</a:t>
            </a:fld>
            <a:endParaRPr lang="en-US" altLang="en-US">
              <a:latin typeface="+mn-lt" charset="0"/>
              <a:ea typeface="+mn-ea" charset="0"/>
              <a:cs typeface="+mn-ea"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840854EA-24CB-7007-7086-40156638D1F7}"/>
              </a:ext>
            </a:extLst>
          </p:cNvPr>
          <p:cNvSpPr>
            <a:spLocks noGrp="1" noChangeArrowheads="1"/>
          </p:cNvSpPr>
          <p:nvPr>
            <p:ph type="sldNum"/>
          </p:nvPr>
        </p:nvSpPr>
        <p:spPr>
          <a:ln/>
        </p:spPr>
        <p:txBody>
          <a:bodyPr/>
          <a:lstStyle/>
          <a:p>
            <a:fld id="{7163A09A-82B0-CC40-B648-379F5F28FA10}" type="slidenum">
              <a:rPr lang="en-US" altLang="en-US"/>
              <a:pPr/>
              <a:t>10</a:t>
            </a:fld>
            <a:endParaRPr lang="en-US" altLang="en-US"/>
          </a:p>
        </p:txBody>
      </p:sp>
      <p:sp>
        <p:nvSpPr>
          <p:cNvPr id="21505" name="Text Box 1">
            <a:extLst>
              <a:ext uri="{FF2B5EF4-FFF2-40B4-BE49-F238E27FC236}">
                <a16:creationId xmlns:a16="http://schemas.microsoft.com/office/drawing/2014/main" id="{D60402A1-A947-9D33-D284-AE43A9D102CF}"/>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506" name="Text Box 2">
            <a:extLst>
              <a:ext uri="{FF2B5EF4-FFF2-40B4-BE49-F238E27FC236}">
                <a16:creationId xmlns:a16="http://schemas.microsoft.com/office/drawing/2014/main" id="{C27DB930-23E0-156B-A419-150FF58DDC41}"/>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1507" name="Rectangle 3">
            <a:extLst>
              <a:ext uri="{FF2B5EF4-FFF2-40B4-BE49-F238E27FC236}">
                <a16:creationId xmlns:a16="http://schemas.microsoft.com/office/drawing/2014/main" id="{2461AEEE-8C93-5B27-8C58-2A45AFB7E67D}"/>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8C5E479D-399E-2D45-87BA-8FB9AF3DEE7A}" type="slidenum">
              <a:rPr lang="en-US" altLang="en-US">
                <a:latin typeface="+mn-lt" charset="0"/>
                <a:ea typeface="+mn-ea" charset="0"/>
                <a:cs typeface="+mn-ea" charset="0"/>
              </a:rPr>
              <a:pPr algn="r" hangingPunct="1">
                <a:lnSpc>
                  <a:spcPct val="100000"/>
                </a:lnSpc>
                <a:buClrTx/>
                <a:buFontTx/>
                <a:buNone/>
              </a:pPr>
              <a:t>10</a:t>
            </a:fld>
            <a:endParaRPr lang="en-US" altLang="en-US">
              <a:latin typeface="+mn-lt" charset="0"/>
              <a:ea typeface="+mn-ea" charset="0"/>
              <a:cs typeface="+mn-ea"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7C0BF76A-39D3-C844-A4DB-7C43E65E0735}"/>
              </a:ext>
            </a:extLst>
          </p:cNvPr>
          <p:cNvSpPr>
            <a:spLocks noGrp="1" noChangeArrowheads="1"/>
          </p:cNvSpPr>
          <p:nvPr>
            <p:ph type="sldNum"/>
          </p:nvPr>
        </p:nvSpPr>
        <p:spPr>
          <a:ln/>
        </p:spPr>
        <p:txBody>
          <a:bodyPr/>
          <a:lstStyle/>
          <a:p>
            <a:fld id="{7D232EA5-BC07-B34A-B16D-49046AAABF8A}" type="slidenum">
              <a:rPr lang="en-US" altLang="en-US"/>
              <a:pPr/>
              <a:t>11</a:t>
            </a:fld>
            <a:endParaRPr lang="en-US" altLang="en-US"/>
          </a:p>
        </p:txBody>
      </p:sp>
      <p:sp>
        <p:nvSpPr>
          <p:cNvPr id="22529" name="Text Box 1">
            <a:extLst>
              <a:ext uri="{FF2B5EF4-FFF2-40B4-BE49-F238E27FC236}">
                <a16:creationId xmlns:a16="http://schemas.microsoft.com/office/drawing/2014/main" id="{671E7B4E-FD5C-4C8F-17D0-45419D44F644}"/>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0" name="Text Box 2">
            <a:extLst>
              <a:ext uri="{FF2B5EF4-FFF2-40B4-BE49-F238E27FC236}">
                <a16:creationId xmlns:a16="http://schemas.microsoft.com/office/drawing/2014/main" id="{4AE01084-3684-89CB-CCB2-CB144EDA42B4}"/>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2531" name="Rectangle 3">
            <a:extLst>
              <a:ext uri="{FF2B5EF4-FFF2-40B4-BE49-F238E27FC236}">
                <a16:creationId xmlns:a16="http://schemas.microsoft.com/office/drawing/2014/main" id="{8CA01398-B5B5-1F00-F366-3B78118EB23F}"/>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49001B0B-C4A7-4E44-82EB-793AF7CC6A45}" type="slidenum">
              <a:rPr lang="en-US" altLang="en-US">
                <a:latin typeface="+mn-lt" charset="0"/>
                <a:ea typeface="+mn-ea" charset="0"/>
                <a:cs typeface="+mn-ea" charset="0"/>
              </a:rPr>
              <a:pPr algn="r" hangingPunct="1">
                <a:lnSpc>
                  <a:spcPct val="100000"/>
                </a:lnSpc>
                <a:buClrTx/>
                <a:buFontTx/>
                <a:buNone/>
              </a:pPr>
              <a:t>11</a:t>
            </a:fld>
            <a:endParaRPr lang="en-US" altLang="en-US">
              <a:latin typeface="+mn-lt" charset="0"/>
              <a:ea typeface="+mn-ea" charset="0"/>
              <a:cs typeface="+mn-ea"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6E52B67C-32E9-0E5C-F35B-C7A95A1BC0A1}"/>
              </a:ext>
            </a:extLst>
          </p:cNvPr>
          <p:cNvSpPr>
            <a:spLocks noGrp="1" noChangeArrowheads="1"/>
          </p:cNvSpPr>
          <p:nvPr>
            <p:ph type="sldNum"/>
          </p:nvPr>
        </p:nvSpPr>
        <p:spPr>
          <a:ln/>
        </p:spPr>
        <p:txBody>
          <a:bodyPr/>
          <a:lstStyle/>
          <a:p>
            <a:fld id="{2846EB0D-4025-F042-A894-A612BA54EFAE}" type="slidenum">
              <a:rPr lang="en-US" altLang="en-US"/>
              <a:pPr/>
              <a:t>12</a:t>
            </a:fld>
            <a:endParaRPr lang="en-US" altLang="en-US"/>
          </a:p>
        </p:txBody>
      </p:sp>
      <p:sp>
        <p:nvSpPr>
          <p:cNvPr id="23553" name="Text Box 1">
            <a:extLst>
              <a:ext uri="{FF2B5EF4-FFF2-40B4-BE49-F238E27FC236}">
                <a16:creationId xmlns:a16="http://schemas.microsoft.com/office/drawing/2014/main" id="{A064A867-E7AB-D746-BB2D-577D67A5948B}"/>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3554" name="Text Box 2">
            <a:extLst>
              <a:ext uri="{FF2B5EF4-FFF2-40B4-BE49-F238E27FC236}">
                <a16:creationId xmlns:a16="http://schemas.microsoft.com/office/drawing/2014/main" id="{FC9A317B-B4A2-CD2D-6F16-332DB0E4144E}"/>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3555" name="Rectangle 3">
            <a:extLst>
              <a:ext uri="{FF2B5EF4-FFF2-40B4-BE49-F238E27FC236}">
                <a16:creationId xmlns:a16="http://schemas.microsoft.com/office/drawing/2014/main" id="{07A74256-BEDD-3237-5F9A-64E62F016275}"/>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6B53A015-F8AD-B346-ADC5-480187A816B6}" type="slidenum">
              <a:rPr lang="en-US" altLang="en-US">
                <a:latin typeface="+mn-lt" charset="0"/>
                <a:ea typeface="+mn-ea" charset="0"/>
                <a:cs typeface="+mn-ea" charset="0"/>
              </a:rPr>
              <a:pPr algn="r" hangingPunct="1">
                <a:lnSpc>
                  <a:spcPct val="100000"/>
                </a:lnSpc>
                <a:buClrTx/>
                <a:buFontTx/>
                <a:buNone/>
              </a:pPr>
              <a:t>12</a:t>
            </a:fld>
            <a:endParaRPr lang="en-US" altLang="en-US">
              <a:latin typeface="+mn-lt" charset="0"/>
              <a:ea typeface="+mn-ea" charset="0"/>
              <a:cs typeface="+mn-ea"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2E09B05A-F59D-E942-5D95-70A0E5019949}"/>
              </a:ext>
            </a:extLst>
          </p:cNvPr>
          <p:cNvSpPr>
            <a:spLocks noGrp="1" noChangeArrowheads="1"/>
          </p:cNvSpPr>
          <p:nvPr>
            <p:ph type="sldNum"/>
          </p:nvPr>
        </p:nvSpPr>
        <p:spPr>
          <a:ln/>
        </p:spPr>
        <p:txBody>
          <a:bodyPr/>
          <a:lstStyle/>
          <a:p>
            <a:fld id="{77C6A9C1-099D-DC4C-B3F8-27E7A7B147C3}" type="slidenum">
              <a:rPr lang="en-US" altLang="en-US"/>
              <a:pPr/>
              <a:t>13</a:t>
            </a:fld>
            <a:endParaRPr lang="en-US" altLang="en-US"/>
          </a:p>
        </p:txBody>
      </p:sp>
      <p:sp>
        <p:nvSpPr>
          <p:cNvPr id="24577" name="Text Box 1">
            <a:extLst>
              <a:ext uri="{FF2B5EF4-FFF2-40B4-BE49-F238E27FC236}">
                <a16:creationId xmlns:a16="http://schemas.microsoft.com/office/drawing/2014/main" id="{5B62337B-9BB0-EC84-B0EE-FB3D67A8BCF5}"/>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578" name="Text Box 2">
            <a:extLst>
              <a:ext uri="{FF2B5EF4-FFF2-40B4-BE49-F238E27FC236}">
                <a16:creationId xmlns:a16="http://schemas.microsoft.com/office/drawing/2014/main" id="{83569724-3D34-23FD-53E4-472D28EB0A68}"/>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4579" name="Rectangle 3">
            <a:extLst>
              <a:ext uri="{FF2B5EF4-FFF2-40B4-BE49-F238E27FC236}">
                <a16:creationId xmlns:a16="http://schemas.microsoft.com/office/drawing/2014/main" id="{6BD92381-8D78-61D6-A11F-FEC0ECDE88D7}"/>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74451C5F-557F-2745-B424-1576422CFD33}" type="slidenum">
              <a:rPr lang="en-US" altLang="en-US">
                <a:latin typeface="+mn-lt" charset="0"/>
                <a:ea typeface="+mn-ea" charset="0"/>
                <a:cs typeface="+mn-ea" charset="0"/>
              </a:rPr>
              <a:pPr algn="r" hangingPunct="1">
                <a:lnSpc>
                  <a:spcPct val="100000"/>
                </a:lnSpc>
                <a:buClrTx/>
                <a:buFontTx/>
                <a:buNone/>
              </a:pPr>
              <a:t>13</a:t>
            </a:fld>
            <a:endParaRPr lang="en-US" altLang="en-US">
              <a:latin typeface="+mn-lt" charset="0"/>
              <a:ea typeface="+mn-ea" charset="0"/>
              <a:cs typeface="+mn-ea"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7C5DB445-FF19-364E-BA74-593715B0A97C}"/>
              </a:ext>
            </a:extLst>
          </p:cNvPr>
          <p:cNvSpPr>
            <a:spLocks noGrp="1" noChangeArrowheads="1"/>
          </p:cNvSpPr>
          <p:nvPr>
            <p:ph type="sldNum"/>
          </p:nvPr>
        </p:nvSpPr>
        <p:spPr>
          <a:ln/>
        </p:spPr>
        <p:txBody>
          <a:bodyPr/>
          <a:lstStyle/>
          <a:p>
            <a:fld id="{ED202D8F-88AC-8949-880A-E986847063FF}" type="slidenum">
              <a:rPr lang="en-US" altLang="en-US"/>
              <a:pPr/>
              <a:t>14</a:t>
            </a:fld>
            <a:endParaRPr lang="en-US" altLang="en-US"/>
          </a:p>
        </p:txBody>
      </p:sp>
      <p:sp>
        <p:nvSpPr>
          <p:cNvPr id="25601" name="Text Box 1">
            <a:extLst>
              <a:ext uri="{FF2B5EF4-FFF2-40B4-BE49-F238E27FC236}">
                <a16:creationId xmlns:a16="http://schemas.microsoft.com/office/drawing/2014/main" id="{49E57295-135B-379B-41B2-1BEE6113C4A1}"/>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5602" name="Text Box 2">
            <a:extLst>
              <a:ext uri="{FF2B5EF4-FFF2-40B4-BE49-F238E27FC236}">
                <a16:creationId xmlns:a16="http://schemas.microsoft.com/office/drawing/2014/main" id="{249E95D8-9E24-0DBE-1F79-98129CEE6497}"/>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5603" name="Rectangle 3">
            <a:extLst>
              <a:ext uri="{FF2B5EF4-FFF2-40B4-BE49-F238E27FC236}">
                <a16:creationId xmlns:a16="http://schemas.microsoft.com/office/drawing/2014/main" id="{9286D702-11BB-01E7-AB66-2DE3EF04F655}"/>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ECFCAA8C-1D9F-D34F-96C9-8912EE0D9300}" type="slidenum">
              <a:rPr lang="en-US" altLang="en-US">
                <a:latin typeface="+mn-lt" charset="0"/>
                <a:ea typeface="+mn-ea" charset="0"/>
                <a:cs typeface="+mn-ea" charset="0"/>
              </a:rPr>
              <a:pPr algn="r" hangingPunct="1">
                <a:lnSpc>
                  <a:spcPct val="100000"/>
                </a:lnSpc>
                <a:buClrTx/>
                <a:buFontTx/>
                <a:buNone/>
              </a:pPr>
              <a:t>14</a:t>
            </a:fld>
            <a:endParaRPr lang="en-US" altLang="en-US">
              <a:latin typeface="+mn-lt" charset="0"/>
              <a:ea typeface="+mn-ea" charset="0"/>
              <a:cs typeface="+mn-ea"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7E5DD50B-6A84-A59B-A6A9-4CBA82D0F1EB}"/>
              </a:ext>
            </a:extLst>
          </p:cNvPr>
          <p:cNvSpPr>
            <a:spLocks noGrp="1" noChangeArrowheads="1"/>
          </p:cNvSpPr>
          <p:nvPr>
            <p:ph type="sldNum"/>
          </p:nvPr>
        </p:nvSpPr>
        <p:spPr>
          <a:ln/>
        </p:spPr>
        <p:txBody>
          <a:bodyPr/>
          <a:lstStyle/>
          <a:p>
            <a:fld id="{D14021D5-0A38-2948-9663-73F6E2F82508}" type="slidenum">
              <a:rPr lang="en-US" altLang="en-US"/>
              <a:pPr/>
              <a:t>15</a:t>
            </a:fld>
            <a:endParaRPr lang="en-US" altLang="en-US"/>
          </a:p>
        </p:txBody>
      </p:sp>
      <p:sp>
        <p:nvSpPr>
          <p:cNvPr id="26625" name="Text Box 1">
            <a:extLst>
              <a:ext uri="{FF2B5EF4-FFF2-40B4-BE49-F238E27FC236}">
                <a16:creationId xmlns:a16="http://schemas.microsoft.com/office/drawing/2014/main" id="{3FA364D0-44FE-0C7B-B9C2-1622C2964B9B}"/>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6626" name="Text Box 2">
            <a:extLst>
              <a:ext uri="{FF2B5EF4-FFF2-40B4-BE49-F238E27FC236}">
                <a16:creationId xmlns:a16="http://schemas.microsoft.com/office/drawing/2014/main" id="{DE248C3D-356B-060D-BFDE-57D00E2439F5}"/>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
        <p:nvSpPr>
          <p:cNvPr id="26627" name="Rectangle 3">
            <a:extLst>
              <a:ext uri="{FF2B5EF4-FFF2-40B4-BE49-F238E27FC236}">
                <a16:creationId xmlns:a16="http://schemas.microsoft.com/office/drawing/2014/main" id="{5D382E8F-DA0D-790C-5FFD-A7B6194F1E30}"/>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D47736A2-032E-A842-9DE5-365D0948EEB9}" type="slidenum">
              <a:rPr lang="en-US" altLang="en-US">
                <a:latin typeface="+mn-lt" charset="0"/>
                <a:ea typeface="+mn-ea" charset="0"/>
                <a:cs typeface="+mn-ea" charset="0"/>
              </a:rPr>
              <a:pPr algn="r" hangingPunct="1">
                <a:lnSpc>
                  <a:spcPct val="100000"/>
                </a:lnSpc>
                <a:buClrTx/>
                <a:buFontTx/>
                <a:buNone/>
              </a:pPr>
              <a:t>15</a:t>
            </a:fld>
            <a:endParaRPr lang="en-US" altLang="en-US">
              <a:latin typeface="+mn-lt" charset="0"/>
              <a:ea typeface="+mn-ea" charset="0"/>
              <a:cs typeface="+mn-ea"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18958675-3159-1447-A0F8-F18968494E47}"/>
              </a:ext>
            </a:extLst>
          </p:cNvPr>
          <p:cNvSpPr>
            <a:spLocks noGrp="1" noChangeArrowheads="1"/>
          </p:cNvSpPr>
          <p:nvPr>
            <p:ph type="sldNum"/>
          </p:nvPr>
        </p:nvSpPr>
        <p:spPr>
          <a:ln/>
        </p:spPr>
        <p:txBody>
          <a:bodyPr/>
          <a:lstStyle/>
          <a:p>
            <a:fld id="{69900A83-D651-6A48-B67C-6402E2E99645}" type="slidenum">
              <a:rPr lang="en-US" altLang="en-US"/>
              <a:pPr/>
              <a:t>16</a:t>
            </a:fld>
            <a:endParaRPr lang="en-US" altLang="en-US"/>
          </a:p>
        </p:txBody>
      </p:sp>
      <p:sp>
        <p:nvSpPr>
          <p:cNvPr id="27649" name="Text Box 1">
            <a:extLst>
              <a:ext uri="{FF2B5EF4-FFF2-40B4-BE49-F238E27FC236}">
                <a16:creationId xmlns:a16="http://schemas.microsoft.com/office/drawing/2014/main" id="{3909C75A-4D91-0FBD-1C4B-C9724EEB1B78}"/>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650" name="Text Box 2">
            <a:extLst>
              <a:ext uri="{FF2B5EF4-FFF2-40B4-BE49-F238E27FC236}">
                <a16:creationId xmlns:a16="http://schemas.microsoft.com/office/drawing/2014/main" id="{3630326A-EBE4-00AF-48A7-76A410DC7E26}"/>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7651" name="Rectangle 3">
            <a:extLst>
              <a:ext uri="{FF2B5EF4-FFF2-40B4-BE49-F238E27FC236}">
                <a16:creationId xmlns:a16="http://schemas.microsoft.com/office/drawing/2014/main" id="{DF1BC5B6-7038-1DFB-2136-BF2F5B4EB529}"/>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968F43A6-B1C6-4346-ADD8-39D49CEFBAF3}" type="slidenum">
              <a:rPr lang="en-US" altLang="en-US">
                <a:latin typeface="+mn-lt" charset="0"/>
                <a:ea typeface="+mn-ea" charset="0"/>
                <a:cs typeface="+mn-ea" charset="0"/>
              </a:rPr>
              <a:pPr algn="r" hangingPunct="1">
                <a:lnSpc>
                  <a:spcPct val="100000"/>
                </a:lnSpc>
                <a:buClrTx/>
                <a:buFontTx/>
                <a:buNone/>
              </a:pPr>
              <a:t>16</a:t>
            </a:fld>
            <a:endParaRPr lang="en-US" altLang="en-US">
              <a:latin typeface="+mn-lt" charset="0"/>
              <a:ea typeface="+mn-ea" charset="0"/>
              <a:cs typeface="+mn-ea"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663" y="812800"/>
            <a:ext cx="7110412" cy="4000500"/>
          </a:xfrm>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workshop is organized into three full-day sessions (8 hours each, "</a:t>
            </a:r>
            <a:r>
              <a:rPr lang="en-US" b="0" i="0" dirty="0" err="1">
                <a:solidFill>
                  <a:srgbClr val="1F2328"/>
                </a:solidFill>
                <a:effectLst/>
                <a:latin typeface="-apple-system"/>
              </a:rPr>
              <a:t>Blockseminar</a:t>
            </a:r>
            <a:r>
              <a:rPr lang="en-US" b="0" i="0" dirty="0">
                <a:solidFill>
                  <a:srgbClr val="1F2328"/>
                </a:solidFill>
                <a:effectLst/>
                <a:latin typeface="-apple-system"/>
              </a:rPr>
              <a:t>"). In each session, we will concentrate on a specific phase of the fMRI processing and analysis pipeline. Every session will begin with an in-depth discussion of the theory and logic underpinning that day’s focus, followed by extensive hands-on exercises to reinforce your learning. By the end of the workshop, you will be well-equipped with both the conceptual understanding and practical skills necessary to design, execute, and critically evaluate fMRI experiments.</a:t>
            </a:r>
          </a:p>
          <a:p>
            <a:endParaRPr lang="en-US" dirty="0"/>
          </a:p>
        </p:txBody>
      </p:sp>
      <p:sp>
        <p:nvSpPr>
          <p:cNvPr id="4" name="Slide Number Placeholder 3"/>
          <p:cNvSpPr>
            <a:spLocks noGrp="1"/>
          </p:cNvSpPr>
          <p:nvPr>
            <p:ph type="sldNum"/>
          </p:nvPr>
        </p:nvSpPr>
        <p:spPr/>
        <p:txBody>
          <a:bodyPr/>
          <a:lstStyle/>
          <a:p>
            <a:fld id="{0BAD2731-D9E5-BB4D-A632-66CB69F1EF51}" type="slidenum">
              <a:rPr lang="en-US" altLang="en-US" smtClean="0"/>
              <a:pPr/>
              <a:t>2</a:t>
            </a:fld>
            <a:endParaRPr lang="en-US" altLang="en-US"/>
          </a:p>
        </p:txBody>
      </p:sp>
    </p:spTree>
    <p:extLst>
      <p:ext uri="{BB962C8B-B14F-4D97-AF65-F5344CB8AC3E}">
        <p14:creationId xmlns:p14="http://schemas.microsoft.com/office/powerpoint/2010/main" val="199572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663" y="812800"/>
            <a:ext cx="7110412" cy="4000500"/>
          </a:xfrm>
        </p:spPr>
      </p:sp>
      <p:sp>
        <p:nvSpPr>
          <p:cNvPr id="3" name="Notes Placeholder 2"/>
          <p:cNvSpPr>
            <a:spLocks noGrp="1"/>
          </p:cNvSpPr>
          <p:nvPr>
            <p:ph type="body" idx="1"/>
          </p:nvPr>
        </p:nvSpPr>
        <p:spPr/>
        <p:txBody>
          <a:bodyPr/>
          <a:lstStyle/>
          <a:p>
            <a:pPr algn="l">
              <a:buNone/>
            </a:pPr>
            <a:r>
              <a:rPr lang="en-US" b="1" i="0" dirty="0">
                <a:solidFill>
                  <a:srgbClr val="1F2328"/>
                </a:solidFill>
                <a:effectLst/>
                <a:latin typeface="-apple-system"/>
              </a:rPr>
              <a:t>Theoretical Topics and Practical Sessions</a:t>
            </a:r>
          </a:p>
          <a:p>
            <a:pPr algn="l">
              <a:buNone/>
            </a:pPr>
            <a:r>
              <a:rPr lang="en-US" b="0" i="0" dirty="0">
                <a:solidFill>
                  <a:srgbClr val="1F2328"/>
                </a:solidFill>
                <a:effectLst/>
                <a:latin typeface="-apple-system"/>
              </a:rPr>
              <a:t>Our workshop will guide you through the entire fMRI analysis pipeline—from processing raw MR images to reporting group-level univariate results. We’ll also introduce common multivariate analysis techniques.</a:t>
            </a:r>
          </a:p>
          <a:p>
            <a:pPr algn="l">
              <a:buNone/>
            </a:pPr>
            <a:r>
              <a:rPr lang="en-US" b="1" i="0" dirty="0">
                <a:solidFill>
                  <a:srgbClr val="1F2328"/>
                </a:solidFill>
                <a:effectLst/>
                <a:latin typeface="-apple-system"/>
              </a:rPr>
              <a:t>Key Theoretical Topics:</a:t>
            </a:r>
          </a:p>
          <a:p>
            <a:pPr algn="l">
              <a:buFont typeface="Arial" panose="020B0604020202020204" pitchFamily="34" charset="0"/>
              <a:buChar char="•"/>
            </a:pPr>
            <a:r>
              <a:rPr lang="en-US" b="0" i="0" dirty="0">
                <a:solidFill>
                  <a:srgbClr val="1F2328"/>
                </a:solidFill>
                <a:effectLst/>
                <a:latin typeface="-apple-system"/>
              </a:rPr>
              <a:t>Basics of fMRI</a:t>
            </a:r>
          </a:p>
          <a:p>
            <a:pPr algn="l">
              <a:buFont typeface="Arial" panose="020B0604020202020204" pitchFamily="34" charset="0"/>
              <a:buChar char="•"/>
            </a:pPr>
            <a:r>
              <a:rPr lang="en-US" b="0" i="0" dirty="0">
                <a:solidFill>
                  <a:srgbClr val="1F2328"/>
                </a:solidFill>
                <a:effectLst/>
                <a:latin typeface="-apple-system"/>
              </a:rPr>
              <a:t>Preprocessing steps</a:t>
            </a:r>
          </a:p>
          <a:p>
            <a:pPr algn="l">
              <a:buFont typeface="Arial" panose="020B0604020202020204" pitchFamily="34" charset="0"/>
              <a:buChar char="•"/>
            </a:pPr>
            <a:r>
              <a:rPr lang="en-US" b="0" i="0" dirty="0">
                <a:solidFill>
                  <a:srgbClr val="1F2328"/>
                </a:solidFill>
                <a:effectLst/>
                <a:latin typeface="-apple-system"/>
              </a:rPr>
              <a:t>General Linear Models (GLM)</a:t>
            </a:r>
          </a:p>
          <a:p>
            <a:pPr algn="l">
              <a:buFont typeface="Arial" panose="020B0604020202020204" pitchFamily="34" charset="0"/>
              <a:buChar char="•"/>
            </a:pPr>
            <a:r>
              <a:rPr lang="en-US" b="0" i="0" dirty="0">
                <a:solidFill>
                  <a:srgbClr val="1F2328"/>
                </a:solidFill>
                <a:effectLst/>
                <a:latin typeface="-apple-system"/>
              </a:rPr>
              <a:t>Contrast analysis</a:t>
            </a:r>
          </a:p>
          <a:p>
            <a:pPr algn="l">
              <a:buFont typeface="Arial" panose="020B0604020202020204" pitchFamily="34" charset="0"/>
              <a:buChar char="•"/>
            </a:pPr>
            <a:r>
              <a:rPr lang="en-US" b="0" i="0" dirty="0">
                <a:solidFill>
                  <a:srgbClr val="1F2328"/>
                </a:solidFill>
                <a:effectLst/>
                <a:latin typeface="-apple-system"/>
              </a:rPr>
              <a:t>Group analysis and reporting</a:t>
            </a:r>
          </a:p>
          <a:p>
            <a:pPr algn="l">
              <a:buFont typeface="Arial" panose="020B0604020202020204" pitchFamily="34" charset="0"/>
              <a:buChar char="•"/>
            </a:pPr>
            <a:r>
              <a:rPr lang="en-US" b="0" i="0" dirty="0">
                <a:solidFill>
                  <a:srgbClr val="1F2328"/>
                </a:solidFill>
                <a:effectLst/>
                <a:latin typeface="-apple-system"/>
              </a:rPr>
              <a:t>Introduction to multivariate analysis</a:t>
            </a:r>
          </a:p>
          <a:p>
            <a:endParaRPr lang="en-US" dirty="0"/>
          </a:p>
        </p:txBody>
      </p:sp>
      <p:sp>
        <p:nvSpPr>
          <p:cNvPr id="4" name="Slide Number Placeholder 3"/>
          <p:cNvSpPr>
            <a:spLocks noGrp="1"/>
          </p:cNvSpPr>
          <p:nvPr>
            <p:ph type="sldNum"/>
          </p:nvPr>
        </p:nvSpPr>
        <p:spPr/>
        <p:txBody>
          <a:bodyPr/>
          <a:lstStyle/>
          <a:p>
            <a:fld id="{0BAD2731-D9E5-BB4D-A632-66CB69F1EF51}" type="slidenum">
              <a:rPr lang="en-US" altLang="en-US" smtClean="0"/>
              <a:pPr/>
              <a:t>3</a:t>
            </a:fld>
            <a:endParaRPr lang="en-US" altLang="en-US"/>
          </a:p>
        </p:txBody>
      </p:sp>
    </p:spTree>
    <p:extLst>
      <p:ext uri="{BB962C8B-B14F-4D97-AF65-F5344CB8AC3E}">
        <p14:creationId xmlns:p14="http://schemas.microsoft.com/office/powerpoint/2010/main" val="2741435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0663" y="812800"/>
            <a:ext cx="7110412" cy="40005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fld id="{0BAD2731-D9E5-BB4D-A632-66CB69F1EF51}" type="slidenum">
              <a:rPr lang="en-US" altLang="en-US" smtClean="0"/>
              <a:pPr/>
              <a:t>4</a:t>
            </a:fld>
            <a:endParaRPr lang="en-US" altLang="en-US"/>
          </a:p>
        </p:txBody>
      </p:sp>
    </p:spTree>
    <p:extLst>
      <p:ext uri="{BB962C8B-B14F-4D97-AF65-F5344CB8AC3E}">
        <p14:creationId xmlns:p14="http://schemas.microsoft.com/office/powerpoint/2010/main" val="32164369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B4A28-1E85-5C08-D963-3F2DD05F4F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0EF172-858E-84B2-536D-29CD1FCDE705}"/>
              </a:ext>
            </a:extLst>
          </p:cNvPr>
          <p:cNvSpPr>
            <a:spLocks noGrp="1" noRot="1" noChangeAspect="1"/>
          </p:cNvSpPr>
          <p:nvPr>
            <p:ph type="sldImg"/>
          </p:nvPr>
        </p:nvSpPr>
        <p:spPr>
          <a:xfrm>
            <a:off x="220663" y="812800"/>
            <a:ext cx="7110412" cy="4000500"/>
          </a:xfrm>
        </p:spPr>
      </p:sp>
      <p:sp>
        <p:nvSpPr>
          <p:cNvPr id="3" name="Notes Placeholder 2">
            <a:extLst>
              <a:ext uri="{FF2B5EF4-FFF2-40B4-BE49-F238E27FC236}">
                <a16:creationId xmlns:a16="http://schemas.microsoft.com/office/drawing/2014/main" id="{451AD8BD-C842-0D02-D39E-3C609111CC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46D532-C824-2311-4508-684F07FCDA7D}"/>
              </a:ext>
            </a:extLst>
          </p:cNvPr>
          <p:cNvSpPr>
            <a:spLocks noGrp="1"/>
          </p:cNvSpPr>
          <p:nvPr>
            <p:ph type="sldNum"/>
          </p:nvPr>
        </p:nvSpPr>
        <p:spPr/>
        <p:txBody>
          <a:bodyPr/>
          <a:lstStyle/>
          <a:p>
            <a:fld id="{0BAD2731-D9E5-BB4D-A632-66CB69F1EF51}" type="slidenum">
              <a:rPr lang="en-US" altLang="en-US" smtClean="0"/>
              <a:pPr/>
              <a:t>5</a:t>
            </a:fld>
            <a:endParaRPr lang="en-US" altLang="en-US"/>
          </a:p>
        </p:txBody>
      </p:sp>
    </p:spTree>
    <p:extLst>
      <p:ext uri="{BB962C8B-B14F-4D97-AF65-F5344CB8AC3E}">
        <p14:creationId xmlns:p14="http://schemas.microsoft.com/office/powerpoint/2010/main" val="976681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519A0806-9909-2630-6864-F29B695DDE12}"/>
              </a:ext>
            </a:extLst>
          </p:cNvPr>
          <p:cNvSpPr>
            <a:spLocks noGrp="1" noChangeArrowheads="1"/>
          </p:cNvSpPr>
          <p:nvPr>
            <p:ph type="sldNum"/>
          </p:nvPr>
        </p:nvSpPr>
        <p:spPr>
          <a:ln/>
        </p:spPr>
        <p:txBody>
          <a:bodyPr/>
          <a:lstStyle/>
          <a:p>
            <a:fld id="{D3A01503-79FD-B849-BB8C-5E576727AC82}" type="slidenum">
              <a:rPr lang="en-US" altLang="en-US"/>
              <a:pPr/>
              <a:t>6</a:t>
            </a:fld>
            <a:endParaRPr lang="en-US" altLang="en-US"/>
          </a:p>
        </p:txBody>
      </p:sp>
      <p:sp>
        <p:nvSpPr>
          <p:cNvPr id="17409" name="Text Box 1">
            <a:extLst>
              <a:ext uri="{FF2B5EF4-FFF2-40B4-BE49-F238E27FC236}">
                <a16:creationId xmlns:a16="http://schemas.microsoft.com/office/drawing/2014/main" id="{701EC18E-E4D4-0E0F-B76D-1F8A73BA693A}"/>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410" name="Text Box 2">
            <a:extLst>
              <a:ext uri="{FF2B5EF4-FFF2-40B4-BE49-F238E27FC236}">
                <a16:creationId xmlns:a16="http://schemas.microsoft.com/office/drawing/2014/main" id="{8BEC36B7-D912-2B0C-E691-87C9DEBE098D}"/>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7411" name="Rectangle 3">
            <a:extLst>
              <a:ext uri="{FF2B5EF4-FFF2-40B4-BE49-F238E27FC236}">
                <a16:creationId xmlns:a16="http://schemas.microsoft.com/office/drawing/2014/main" id="{A9B05D19-2F5A-9EA7-0A00-5B3B08011BEB}"/>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6EA40240-BFC6-454E-86ED-FB20E24A7006}" type="slidenum">
              <a:rPr lang="en-US" altLang="en-US">
                <a:latin typeface="+mn-lt" charset="0"/>
                <a:ea typeface="+mn-ea" charset="0"/>
                <a:cs typeface="+mn-ea" charset="0"/>
              </a:rPr>
              <a:pPr algn="r" hangingPunct="1">
                <a:lnSpc>
                  <a:spcPct val="100000"/>
                </a:lnSpc>
                <a:buClrTx/>
                <a:buFontTx/>
                <a:buNone/>
              </a:pPr>
              <a:t>6</a:t>
            </a:fld>
            <a:endParaRPr lang="en-US" altLang="en-US">
              <a:latin typeface="+mn-lt" charset="0"/>
              <a:ea typeface="+mn-ea" charset="0"/>
              <a:cs typeface="+mn-ea"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69FBCAB7-3F31-8178-0BE2-DB05B6A91B7C}"/>
              </a:ext>
            </a:extLst>
          </p:cNvPr>
          <p:cNvSpPr>
            <a:spLocks noGrp="1" noChangeArrowheads="1"/>
          </p:cNvSpPr>
          <p:nvPr>
            <p:ph type="sldNum"/>
          </p:nvPr>
        </p:nvSpPr>
        <p:spPr>
          <a:ln/>
        </p:spPr>
        <p:txBody>
          <a:bodyPr/>
          <a:lstStyle/>
          <a:p>
            <a:fld id="{0981D6FB-98C3-744E-A799-FD893A091304}" type="slidenum">
              <a:rPr lang="en-US" altLang="en-US"/>
              <a:pPr/>
              <a:t>7</a:t>
            </a:fld>
            <a:endParaRPr lang="en-US" altLang="en-US"/>
          </a:p>
        </p:txBody>
      </p:sp>
      <p:sp>
        <p:nvSpPr>
          <p:cNvPr id="18433" name="Text Box 1">
            <a:extLst>
              <a:ext uri="{FF2B5EF4-FFF2-40B4-BE49-F238E27FC236}">
                <a16:creationId xmlns:a16="http://schemas.microsoft.com/office/drawing/2014/main" id="{1577B827-29FD-2BD1-FFE5-7477CCBDC776}"/>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4" name="Text Box 2">
            <a:extLst>
              <a:ext uri="{FF2B5EF4-FFF2-40B4-BE49-F238E27FC236}">
                <a16:creationId xmlns:a16="http://schemas.microsoft.com/office/drawing/2014/main" id="{904EEA63-A4B1-A5F6-0F1D-D600FE267DAE}"/>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8435" name="Rectangle 3">
            <a:extLst>
              <a:ext uri="{FF2B5EF4-FFF2-40B4-BE49-F238E27FC236}">
                <a16:creationId xmlns:a16="http://schemas.microsoft.com/office/drawing/2014/main" id="{C7AB1194-EAD8-2DBA-6458-1731ED360DED}"/>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CBE755E1-AFDF-7640-B736-0AC7BA1D2B1F}" type="slidenum">
              <a:rPr lang="en-US" altLang="en-US">
                <a:latin typeface="+mn-lt" charset="0"/>
                <a:ea typeface="+mn-ea" charset="0"/>
                <a:cs typeface="+mn-ea" charset="0"/>
              </a:rPr>
              <a:pPr algn="r" hangingPunct="1">
                <a:lnSpc>
                  <a:spcPct val="100000"/>
                </a:lnSpc>
                <a:buClrTx/>
                <a:buFontTx/>
                <a:buNone/>
              </a:pPr>
              <a:t>7</a:t>
            </a:fld>
            <a:endParaRPr lang="en-US" altLang="en-US">
              <a:latin typeface="+mn-lt" charset="0"/>
              <a:ea typeface="+mn-ea" charset="0"/>
              <a:cs typeface="+mn-ea"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3DFD9639-D9A5-11CC-E531-697FABA34A62}"/>
              </a:ext>
            </a:extLst>
          </p:cNvPr>
          <p:cNvSpPr>
            <a:spLocks noGrp="1" noChangeArrowheads="1"/>
          </p:cNvSpPr>
          <p:nvPr>
            <p:ph type="sldNum"/>
          </p:nvPr>
        </p:nvSpPr>
        <p:spPr>
          <a:ln/>
        </p:spPr>
        <p:txBody>
          <a:bodyPr/>
          <a:lstStyle/>
          <a:p>
            <a:fld id="{3B3144E4-F4DA-0347-A647-E7982674B433}" type="slidenum">
              <a:rPr lang="en-US" altLang="en-US"/>
              <a:pPr/>
              <a:t>8</a:t>
            </a:fld>
            <a:endParaRPr lang="en-US" altLang="en-US"/>
          </a:p>
        </p:txBody>
      </p:sp>
      <p:sp>
        <p:nvSpPr>
          <p:cNvPr id="19457" name="Text Box 1">
            <a:extLst>
              <a:ext uri="{FF2B5EF4-FFF2-40B4-BE49-F238E27FC236}">
                <a16:creationId xmlns:a16="http://schemas.microsoft.com/office/drawing/2014/main" id="{1239B156-3FAC-1796-8F6A-BE8F2BA31740}"/>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8" name="Text Box 2">
            <a:extLst>
              <a:ext uri="{FF2B5EF4-FFF2-40B4-BE49-F238E27FC236}">
                <a16:creationId xmlns:a16="http://schemas.microsoft.com/office/drawing/2014/main" id="{B448CB09-8074-98FD-CB1F-4809E7D0392C}"/>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19459" name="Rectangle 3">
            <a:extLst>
              <a:ext uri="{FF2B5EF4-FFF2-40B4-BE49-F238E27FC236}">
                <a16:creationId xmlns:a16="http://schemas.microsoft.com/office/drawing/2014/main" id="{D8A65BF6-372B-19FE-5E22-2546B7032507}"/>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D4A369D2-AB82-A646-A193-115A6D921C7E}" type="slidenum">
              <a:rPr lang="en-US" altLang="en-US">
                <a:latin typeface="+mn-lt" charset="0"/>
                <a:ea typeface="+mn-ea" charset="0"/>
                <a:cs typeface="+mn-ea" charset="0"/>
              </a:rPr>
              <a:pPr algn="r" hangingPunct="1">
                <a:lnSpc>
                  <a:spcPct val="100000"/>
                </a:lnSpc>
                <a:buClrTx/>
                <a:buFontTx/>
                <a:buNone/>
              </a:pPr>
              <a:t>8</a:t>
            </a:fld>
            <a:endParaRPr lang="en-US" altLang="en-US">
              <a:latin typeface="+mn-lt" charset="0"/>
              <a:ea typeface="+mn-ea" charset="0"/>
              <a:cs typeface="+mn-ea"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10">
            <a:extLst>
              <a:ext uri="{FF2B5EF4-FFF2-40B4-BE49-F238E27FC236}">
                <a16:creationId xmlns:a16="http://schemas.microsoft.com/office/drawing/2014/main" id="{246D44D1-B4FE-AEAB-8980-11718E20CF15}"/>
              </a:ext>
            </a:extLst>
          </p:cNvPr>
          <p:cNvSpPr>
            <a:spLocks noGrp="1" noChangeArrowheads="1"/>
          </p:cNvSpPr>
          <p:nvPr>
            <p:ph type="sldNum"/>
          </p:nvPr>
        </p:nvSpPr>
        <p:spPr>
          <a:ln/>
        </p:spPr>
        <p:txBody>
          <a:bodyPr/>
          <a:lstStyle/>
          <a:p>
            <a:fld id="{AC23FC14-6404-1C45-94A9-DC9E7AD8DBC1}" type="slidenum">
              <a:rPr lang="en-US" altLang="en-US"/>
              <a:pPr/>
              <a:t>9</a:t>
            </a:fld>
            <a:endParaRPr lang="en-US" altLang="en-US"/>
          </a:p>
        </p:txBody>
      </p:sp>
      <p:sp>
        <p:nvSpPr>
          <p:cNvPr id="20481" name="Text Box 1">
            <a:extLst>
              <a:ext uri="{FF2B5EF4-FFF2-40B4-BE49-F238E27FC236}">
                <a16:creationId xmlns:a16="http://schemas.microsoft.com/office/drawing/2014/main" id="{AED9395B-95C6-38E6-A70F-834BF5C44CCE}"/>
              </a:ext>
            </a:extLst>
          </p:cNvPr>
          <p:cNvSpPr txBox="1">
            <a:spLocks noGrp="1" noRot="1" noChangeAspect="1" noChangeArrowheads="1"/>
          </p:cNvSpPr>
          <p:nvPr>
            <p:ph type="sldImg"/>
          </p:nvPr>
        </p:nvSpPr>
        <p:spPr bwMode="auto">
          <a:xfrm>
            <a:off x="384175" y="684213"/>
            <a:ext cx="6075363" cy="34178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482" name="Text Box 2">
            <a:extLst>
              <a:ext uri="{FF2B5EF4-FFF2-40B4-BE49-F238E27FC236}">
                <a16:creationId xmlns:a16="http://schemas.microsoft.com/office/drawing/2014/main" id="{F06A9B86-22C6-CD15-391B-18BAC137D933}"/>
              </a:ext>
            </a:extLst>
          </p:cNvPr>
          <p:cNvSpPr txBox="1">
            <a:spLocks noGrp="1" noChangeArrowheads="1"/>
          </p:cNvSpPr>
          <p:nvPr>
            <p:ph type="body" idx="1"/>
          </p:nvPr>
        </p:nvSpPr>
        <p:spPr bwMode="auto">
          <a:xfrm>
            <a:off x="912813" y="4343400"/>
            <a:ext cx="5018087"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
        <p:nvSpPr>
          <p:cNvPr id="20483" name="Rectangle 3">
            <a:extLst>
              <a:ext uri="{FF2B5EF4-FFF2-40B4-BE49-F238E27FC236}">
                <a16:creationId xmlns:a16="http://schemas.microsoft.com/office/drawing/2014/main" id="{5EC0EA21-BEE3-CE49-E7C9-0FF49A39A84A}"/>
              </a:ext>
            </a:extLst>
          </p:cNvPr>
          <p:cNvSpPr>
            <a:spLocks noChangeArrowheads="1"/>
          </p:cNvSpPr>
          <p:nvPr/>
        </p:nvSpPr>
        <p:spPr bwMode="auto">
          <a:xfrm>
            <a:off x="3884613" y="8686800"/>
            <a:ext cx="2960687"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CA4609AA-BA22-C849-8646-AD8C20BEC55E}" type="slidenum">
              <a:rPr lang="en-US" altLang="en-US">
                <a:latin typeface="+mn-lt" charset="0"/>
                <a:ea typeface="+mn-ea" charset="0"/>
                <a:cs typeface="+mn-ea" charset="0"/>
              </a:rPr>
              <a:pPr algn="r" hangingPunct="1">
                <a:lnSpc>
                  <a:spcPct val="100000"/>
                </a:lnSpc>
                <a:buClrTx/>
                <a:buFontTx/>
                <a:buNone/>
              </a:pPr>
              <a:t>9</a:t>
            </a:fld>
            <a:endParaRPr lang="en-US" altLang="en-US">
              <a:latin typeface="+mn-lt" charset="0"/>
              <a:ea typeface="+mn-ea" charset="0"/>
              <a:cs typeface="+mn-ea"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C3BD1-134D-7178-CEE8-35B930E500CC}"/>
              </a:ext>
            </a:extLst>
          </p:cNvPr>
          <p:cNvSpPr>
            <a:spLocks noGrp="1"/>
          </p:cNvSpPr>
          <p:nvPr>
            <p:ph type="ctrTitle"/>
          </p:nvPr>
        </p:nvSpPr>
        <p:spPr>
          <a:xfrm>
            <a:off x="1260078" y="928028"/>
            <a:ext cx="7560469" cy="1974191"/>
          </a:xfrm>
        </p:spPr>
        <p:txBody>
          <a:bodyPr anchor="b"/>
          <a:lstStyle>
            <a:lvl1pPr algn="ctr">
              <a:defRPr sz="4961"/>
            </a:lvl1pPr>
          </a:lstStyle>
          <a:p>
            <a:r>
              <a:rPr lang="en-US"/>
              <a:t>Click to edit Master title style</a:t>
            </a:r>
          </a:p>
        </p:txBody>
      </p:sp>
      <p:sp>
        <p:nvSpPr>
          <p:cNvPr id="3" name="Subtitle 2">
            <a:extLst>
              <a:ext uri="{FF2B5EF4-FFF2-40B4-BE49-F238E27FC236}">
                <a16:creationId xmlns:a16="http://schemas.microsoft.com/office/drawing/2014/main" id="{1EFDE38A-E213-5E1D-A46A-9DE00C4C3E1F}"/>
              </a:ext>
            </a:extLst>
          </p:cNvPr>
          <p:cNvSpPr>
            <a:spLocks noGrp="1"/>
          </p:cNvSpPr>
          <p:nvPr>
            <p:ph type="subTitle" idx="1"/>
          </p:nvPr>
        </p:nvSpPr>
        <p:spPr>
          <a:xfrm>
            <a:off x="1260078" y="2978352"/>
            <a:ext cx="7560469" cy="1369070"/>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a:extLst>
              <a:ext uri="{FF2B5EF4-FFF2-40B4-BE49-F238E27FC236}">
                <a16:creationId xmlns:a16="http://schemas.microsoft.com/office/drawing/2014/main" id="{73091216-6C7D-BB5A-AA0B-215B32E22617}"/>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C12F8CFC-35E0-C3C4-2B60-5EEABF80774C}"/>
              </a:ext>
            </a:extLst>
          </p:cNvPr>
          <p:cNvSpPr>
            <a:spLocks noGrp="1"/>
          </p:cNvSpPr>
          <p:nvPr>
            <p:ph type="ftr" sz="quarter" idx="11"/>
          </p:nvPr>
        </p:nvSpPr>
        <p:spPr/>
        <p:txBody>
          <a:bodyPr/>
          <a:lstStyle/>
          <a:p>
            <a:r>
              <a:rPr lang="en-US" altLang="en-US"/>
              <a:t>PsyMsc4, Summer Semester 2025</a:t>
            </a:r>
          </a:p>
        </p:txBody>
      </p:sp>
      <p:sp>
        <p:nvSpPr>
          <p:cNvPr id="6" name="Slide Number Placeholder 5">
            <a:extLst>
              <a:ext uri="{FF2B5EF4-FFF2-40B4-BE49-F238E27FC236}">
                <a16:creationId xmlns:a16="http://schemas.microsoft.com/office/drawing/2014/main" id="{33657F9F-A480-D507-75E0-47CA072C07E4}"/>
              </a:ext>
            </a:extLst>
          </p:cNvPr>
          <p:cNvSpPr>
            <a:spLocks noGrp="1"/>
          </p:cNvSpPr>
          <p:nvPr>
            <p:ph type="sldNum" sz="quarter" idx="12"/>
          </p:nvPr>
        </p:nvSpPr>
        <p:spPr/>
        <p:txBody>
          <a:bodyPr/>
          <a:lstStyle/>
          <a:p>
            <a:fld id="{46702F4B-936C-9148-9F46-B577F3FAD077}" type="slidenum">
              <a:rPr lang="en-US" altLang="en-US" smtClean="0"/>
              <a:pPr/>
              <a:t>‹#›</a:t>
            </a:fld>
            <a:endParaRPr lang="en-US" altLang="en-US"/>
          </a:p>
        </p:txBody>
      </p:sp>
    </p:spTree>
    <p:extLst>
      <p:ext uri="{BB962C8B-B14F-4D97-AF65-F5344CB8AC3E}">
        <p14:creationId xmlns:p14="http://schemas.microsoft.com/office/powerpoint/2010/main" val="3431275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3D0D-F7B5-5598-90A3-C3C557A78DA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DBE866-C262-08A9-9BAA-A33E695900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F6EE5-FFB4-7E78-8F7E-C3FA1EB37CC7}"/>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18609E05-8DEB-04AB-F272-4C77DF0BD00B}"/>
              </a:ext>
            </a:extLst>
          </p:cNvPr>
          <p:cNvSpPr>
            <a:spLocks noGrp="1"/>
          </p:cNvSpPr>
          <p:nvPr>
            <p:ph type="ftr" sz="quarter" idx="11"/>
          </p:nvPr>
        </p:nvSpPr>
        <p:spPr/>
        <p:txBody>
          <a:bodyPr/>
          <a:lstStyle/>
          <a:p>
            <a:r>
              <a:rPr lang="en-US" altLang="en-US"/>
              <a:t>PsyMsc4, Summer Semester 2025</a:t>
            </a:r>
          </a:p>
        </p:txBody>
      </p:sp>
      <p:sp>
        <p:nvSpPr>
          <p:cNvPr id="6" name="Slide Number Placeholder 5">
            <a:extLst>
              <a:ext uri="{FF2B5EF4-FFF2-40B4-BE49-F238E27FC236}">
                <a16:creationId xmlns:a16="http://schemas.microsoft.com/office/drawing/2014/main" id="{0C93303C-41BA-B3B7-5EA5-831BC3A83FED}"/>
              </a:ext>
            </a:extLst>
          </p:cNvPr>
          <p:cNvSpPr>
            <a:spLocks noGrp="1"/>
          </p:cNvSpPr>
          <p:nvPr>
            <p:ph type="sldNum" sz="quarter" idx="12"/>
          </p:nvPr>
        </p:nvSpPr>
        <p:spPr/>
        <p:txBody>
          <a:bodyPr/>
          <a:lstStyle/>
          <a:p>
            <a:fld id="{2AD20831-3A41-E84F-B929-26065684C349}" type="slidenum">
              <a:rPr lang="en-US" altLang="en-US" smtClean="0"/>
              <a:pPr/>
              <a:t>‹#›</a:t>
            </a:fld>
            <a:endParaRPr lang="en-US" altLang="en-US"/>
          </a:p>
        </p:txBody>
      </p:sp>
    </p:spTree>
    <p:extLst>
      <p:ext uri="{BB962C8B-B14F-4D97-AF65-F5344CB8AC3E}">
        <p14:creationId xmlns:p14="http://schemas.microsoft.com/office/powerpoint/2010/main" val="128712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2F0C06-E6BC-803C-7FC7-C025B8EEFA41}"/>
              </a:ext>
            </a:extLst>
          </p:cNvPr>
          <p:cNvSpPr>
            <a:spLocks noGrp="1"/>
          </p:cNvSpPr>
          <p:nvPr>
            <p:ph type="title" orient="vert"/>
          </p:nvPr>
        </p:nvSpPr>
        <p:spPr>
          <a:xfrm>
            <a:off x="7213947" y="301904"/>
            <a:ext cx="2173635" cy="480552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59CFFD-FD34-97D7-68CB-93BADBC4F85D}"/>
              </a:ext>
            </a:extLst>
          </p:cNvPr>
          <p:cNvSpPr>
            <a:spLocks noGrp="1"/>
          </p:cNvSpPr>
          <p:nvPr>
            <p:ph type="body" orient="vert" idx="1"/>
          </p:nvPr>
        </p:nvSpPr>
        <p:spPr>
          <a:xfrm>
            <a:off x="693043" y="301904"/>
            <a:ext cx="6394896" cy="48055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4A660-2698-F60F-9A9F-1CBB964C4A18}"/>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EF75B407-10CA-13BE-936E-F59FA5161AFC}"/>
              </a:ext>
            </a:extLst>
          </p:cNvPr>
          <p:cNvSpPr>
            <a:spLocks noGrp="1"/>
          </p:cNvSpPr>
          <p:nvPr>
            <p:ph type="ftr" sz="quarter" idx="11"/>
          </p:nvPr>
        </p:nvSpPr>
        <p:spPr/>
        <p:txBody>
          <a:bodyPr/>
          <a:lstStyle/>
          <a:p>
            <a:r>
              <a:rPr lang="en-US" altLang="en-US"/>
              <a:t>PsyMsc4, Summer Semester 2025</a:t>
            </a:r>
          </a:p>
        </p:txBody>
      </p:sp>
      <p:sp>
        <p:nvSpPr>
          <p:cNvPr id="6" name="Slide Number Placeholder 5">
            <a:extLst>
              <a:ext uri="{FF2B5EF4-FFF2-40B4-BE49-F238E27FC236}">
                <a16:creationId xmlns:a16="http://schemas.microsoft.com/office/drawing/2014/main" id="{CC6B0289-2483-88FF-963B-196E4FF3917E}"/>
              </a:ext>
            </a:extLst>
          </p:cNvPr>
          <p:cNvSpPr>
            <a:spLocks noGrp="1"/>
          </p:cNvSpPr>
          <p:nvPr>
            <p:ph type="sldNum" sz="quarter" idx="12"/>
          </p:nvPr>
        </p:nvSpPr>
        <p:spPr/>
        <p:txBody>
          <a:bodyPr/>
          <a:lstStyle/>
          <a:p>
            <a:fld id="{345F5F9C-F8E3-E143-9F10-2D47D0613EF7}" type="slidenum">
              <a:rPr lang="en-US" altLang="en-US" smtClean="0"/>
              <a:pPr/>
              <a:t>‹#›</a:t>
            </a:fld>
            <a:endParaRPr lang="en-US" altLang="en-US"/>
          </a:p>
        </p:txBody>
      </p:sp>
    </p:spTree>
    <p:extLst>
      <p:ext uri="{BB962C8B-B14F-4D97-AF65-F5344CB8AC3E}">
        <p14:creationId xmlns:p14="http://schemas.microsoft.com/office/powerpoint/2010/main" val="3201067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93B64-7B1D-8F2D-A4B2-A370EA1853B1}"/>
              </a:ext>
            </a:extLst>
          </p:cNvPr>
          <p:cNvSpPr>
            <a:spLocks noGrp="1"/>
          </p:cNvSpPr>
          <p:nvPr>
            <p:ph type="title"/>
          </p:nvPr>
        </p:nvSpPr>
        <p:spPr>
          <a:xfrm>
            <a:off x="495300" y="273050"/>
            <a:ext cx="8907463" cy="1136650"/>
          </a:xfrm>
        </p:spPr>
        <p:txBody>
          <a:bodyPr/>
          <a:lstStyle/>
          <a:p>
            <a:r>
              <a:rPr lang="en-US"/>
              <a:t>Click to edit Master title style</a:t>
            </a:r>
          </a:p>
        </p:txBody>
      </p:sp>
      <p:sp>
        <p:nvSpPr>
          <p:cNvPr id="3" name="Date Placeholder 2">
            <a:extLst>
              <a:ext uri="{FF2B5EF4-FFF2-40B4-BE49-F238E27FC236}">
                <a16:creationId xmlns:a16="http://schemas.microsoft.com/office/drawing/2014/main" id="{960BDF30-F86F-5166-467F-67BD2504E4DB}"/>
              </a:ext>
            </a:extLst>
          </p:cNvPr>
          <p:cNvSpPr>
            <a:spLocks noGrp="1"/>
          </p:cNvSpPr>
          <p:nvPr>
            <p:ph type="dt" idx="10"/>
          </p:nvPr>
        </p:nvSpPr>
        <p:spPr>
          <a:xfrm>
            <a:off x="1130300" y="6453188"/>
            <a:ext cx="969963" cy="396875"/>
          </a:xfrm>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D0A2FFD3-F337-F7A7-6C50-348E0B81A019}"/>
              </a:ext>
            </a:extLst>
          </p:cNvPr>
          <p:cNvSpPr>
            <a:spLocks noGrp="1"/>
          </p:cNvSpPr>
          <p:nvPr>
            <p:ph type="sldNum" idx="11"/>
          </p:nvPr>
        </p:nvSpPr>
        <p:spPr>
          <a:xfrm>
            <a:off x="7696200" y="6453188"/>
            <a:ext cx="1289050" cy="396875"/>
          </a:xfrm>
        </p:spPr>
        <p:txBody>
          <a:bodyPr/>
          <a:lstStyle>
            <a:lvl1pPr>
              <a:defRPr/>
            </a:lvl1pPr>
          </a:lstStyle>
          <a:p>
            <a:fld id="{202FD892-EFA5-AF44-893E-0E91377D05A2}" type="slidenum">
              <a:rPr lang="en-US" altLang="en-US"/>
              <a:pPr/>
              <a:t>‹#›</a:t>
            </a:fld>
            <a:endParaRPr lang="en-US" altLang="en-US"/>
          </a:p>
        </p:txBody>
      </p:sp>
    </p:spTree>
    <p:extLst>
      <p:ext uri="{BB962C8B-B14F-4D97-AF65-F5344CB8AC3E}">
        <p14:creationId xmlns:p14="http://schemas.microsoft.com/office/powerpoint/2010/main" val="363330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6660A-9E5A-A81E-D568-7CDB12BB54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DDCF09-6143-CC02-C97A-6739752938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E9DED-03A9-C6FC-2D73-11255841EF9F}"/>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A3ECE968-FC45-482F-8AF0-0153AEA06B22}"/>
              </a:ext>
            </a:extLst>
          </p:cNvPr>
          <p:cNvSpPr>
            <a:spLocks noGrp="1"/>
          </p:cNvSpPr>
          <p:nvPr>
            <p:ph type="ftr" sz="quarter" idx="11"/>
          </p:nvPr>
        </p:nvSpPr>
        <p:spPr/>
        <p:txBody>
          <a:bodyPr/>
          <a:lstStyle/>
          <a:p>
            <a:r>
              <a:rPr lang="en-US" altLang="en-US"/>
              <a:t>PsyMsc4, Summer Semester 2025</a:t>
            </a:r>
          </a:p>
        </p:txBody>
      </p:sp>
      <p:sp>
        <p:nvSpPr>
          <p:cNvPr id="6" name="Slide Number Placeholder 5">
            <a:extLst>
              <a:ext uri="{FF2B5EF4-FFF2-40B4-BE49-F238E27FC236}">
                <a16:creationId xmlns:a16="http://schemas.microsoft.com/office/drawing/2014/main" id="{169B46BA-343E-DE36-DBF2-3ABDA905C24F}"/>
              </a:ext>
            </a:extLst>
          </p:cNvPr>
          <p:cNvSpPr>
            <a:spLocks noGrp="1"/>
          </p:cNvSpPr>
          <p:nvPr>
            <p:ph type="sldNum" sz="quarter" idx="12"/>
          </p:nvPr>
        </p:nvSpPr>
        <p:spPr/>
        <p:txBody>
          <a:bodyPr/>
          <a:lstStyle/>
          <a:p>
            <a:fld id="{AC9FED48-537A-1F40-BE68-416C61DA2F2F}" type="slidenum">
              <a:rPr lang="en-US" altLang="en-US" smtClean="0"/>
              <a:pPr/>
              <a:t>‹#›</a:t>
            </a:fld>
            <a:endParaRPr lang="en-US" altLang="en-US"/>
          </a:p>
        </p:txBody>
      </p:sp>
    </p:spTree>
    <p:extLst>
      <p:ext uri="{BB962C8B-B14F-4D97-AF65-F5344CB8AC3E}">
        <p14:creationId xmlns:p14="http://schemas.microsoft.com/office/powerpoint/2010/main" val="3093675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2A8C-6ECB-1D5F-23CD-29C3E043710A}"/>
              </a:ext>
            </a:extLst>
          </p:cNvPr>
          <p:cNvSpPr>
            <a:spLocks noGrp="1"/>
          </p:cNvSpPr>
          <p:nvPr>
            <p:ph type="title"/>
          </p:nvPr>
        </p:nvSpPr>
        <p:spPr>
          <a:xfrm>
            <a:off x="687793" y="1413700"/>
            <a:ext cx="8694539" cy="2358791"/>
          </a:xfrm>
        </p:spPr>
        <p:txBody>
          <a:bodyPr anchor="b"/>
          <a:lstStyle>
            <a:lvl1pPr>
              <a:defRPr sz="4961"/>
            </a:lvl1pPr>
          </a:lstStyle>
          <a:p>
            <a:r>
              <a:rPr lang="en-US"/>
              <a:t>Click to edit Master title style</a:t>
            </a:r>
          </a:p>
        </p:txBody>
      </p:sp>
      <p:sp>
        <p:nvSpPr>
          <p:cNvPr id="3" name="Text Placeholder 2">
            <a:extLst>
              <a:ext uri="{FF2B5EF4-FFF2-40B4-BE49-F238E27FC236}">
                <a16:creationId xmlns:a16="http://schemas.microsoft.com/office/drawing/2014/main" id="{B586C76D-30EF-69D8-B700-7714FDE906C5}"/>
              </a:ext>
            </a:extLst>
          </p:cNvPr>
          <p:cNvSpPr>
            <a:spLocks noGrp="1"/>
          </p:cNvSpPr>
          <p:nvPr>
            <p:ph type="body" idx="1"/>
          </p:nvPr>
        </p:nvSpPr>
        <p:spPr>
          <a:xfrm>
            <a:off x="687793" y="3794807"/>
            <a:ext cx="8694539" cy="1240432"/>
          </a:xfrm>
        </p:spPr>
        <p:txBody>
          <a:bodyPr/>
          <a:lstStyle>
            <a:lvl1pPr marL="0" indent="0">
              <a:buNone/>
              <a:defRPr sz="1984">
                <a:solidFill>
                  <a:schemeClr val="tx1">
                    <a:tint val="82000"/>
                  </a:schemeClr>
                </a:solidFill>
              </a:defRPr>
            </a:lvl1pPr>
            <a:lvl2pPr marL="378013" indent="0">
              <a:buNone/>
              <a:defRPr sz="1654">
                <a:solidFill>
                  <a:schemeClr val="tx1">
                    <a:tint val="82000"/>
                  </a:schemeClr>
                </a:solidFill>
              </a:defRPr>
            </a:lvl2pPr>
            <a:lvl3pPr marL="756026" indent="0">
              <a:buNone/>
              <a:defRPr sz="1488">
                <a:solidFill>
                  <a:schemeClr val="tx1">
                    <a:tint val="82000"/>
                  </a:schemeClr>
                </a:solidFill>
              </a:defRPr>
            </a:lvl3pPr>
            <a:lvl4pPr marL="1134039" indent="0">
              <a:buNone/>
              <a:defRPr sz="1323">
                <a:solidFill>
                  <a:schemeClr val="tx1">
                    <a:tint val="82000"/>
                  </a:schemeClr>
                </a:solidFill>
              </a:defRPr>
            </a:lvl4pPr>
            <a:lvl5pPr marL="1512052" indent="0">
              <a:buNone/>
              <a:defRPr sz="1323">
                <a:solidFill>
                  <a:schemeClr val="tx1">
                    <a:tint val="82000"/>
                  </a:schemeClr>
                </a:solidFill>
              </a:defRPr>
            </a:lvl5pPr>
            <a:lvl6pPr marL="1890065" indent="0">
              <a:buNone/>
              <a:defRPr sz="1323">
                <a:solidFill>
                  <a:schemeClr val="tx1">
                    <a:tint val="82000"/>
                  </a:schemeClr>
                </a:solidFill>
              </a:defRPr>
            </a:lvl6pPr>
            <a:lvl7pPr marL="2268078" indent="0">
              <a:buNone/>
              <a:defRPr sz="1323">
                <a:solidFill>
                  <a:schemeClr val="tx1">
                    <a:tint val="82000"/>
                  </a:schemeClr>
                </a:solidFill>
              </a:defRPr>
            </a:lvl7pPr>
            <a:lvl8pPr marL="2646091" indent="0">
              <a:buNone/>
              <a:defRPr sz="1323">
                <a:solidFill>
                  <a:schemeClr val="tx1">
                    <a:tint val="82000"/>
                  </a:schemeClr>
                </a:solidFill>
              </a:defRPr>
            </a:lvl8pPr>
            <a:lvl9pPr marL="3024104" indent="0">
              <a:buNone/>
              <a:defRPr sz="1323">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28733B-3DEE-0A39-4B29-1D45E9F271DD}"/>
              </a:ext>
            </a:extLst>
          </p:cNvPr>
          <p:cNvSpPr>
            <a:spLocks noGrp="1"/>
          </p:cNvSpPr>
          <p:nvPr>
            <p:ph type="dt" sz="half" idx="10"/>
          </p:nvPr>
        </p:nvSpPr>
        <p:spPr/>
        <p:txBody>
          <a:bodyPr/>
          <a:lstStyle/>
          <a:p>
            <a:endParaRPr lang="en-US" altLang="en-US"/>
          </a:p>
        </p:txBody>
      </p:sp>
      <p:sp>
        <p:nvSpPr>
          <p:cNvPr id="5" name="Footer Placeholder 4">
            <a:extLst>
              <a:ext uri="{FF2B5EF4-FFF2-40B4-BE49-F238E27FC236}">
                <a16:creationId xmlns:a16="http://schemas.microsoft.com/office/drawing/2014/main" id="{6BD7FEE8-186B-6A6A-CAA6-FB0D7135EB32}"/>
              </a:ext>
            </a:extLst>
          </p:cNvPr>
          <p:cNvSpPr>
            <a:spLocks noGrp="1"/>
          </p:cNvSpPr>
          <p:nvPr>
            <p:ph type="ftr" sz="quarter" idx="11"/>
          </p:nvPr>
        </p:nvSpPr>
        <p:spPr/>
        <p:txBody>
          <a:bodyPr/>
          <a:lstStyle/>
          <a:p>
            <a:r>
              <a:rPr lang="en-US" altLang="en-US"/>
              <a:t>PsyMsc4, Summer Semester 2025</a:t>
            </a:r>
          </a:p>
        </p:txBody>
      </p:sp>
      <p:sp>
        <p:nvSpPr>
          <p:cNvPr id="6" name="Slide Number Placeholder 5">
            <a:extLst>
              <a:ext uri="{FF2B5EF4-FFF2-40B4-BE49-F238E27FC236}">
                <a16:creationId xmlns:a16="http://schemas.microsoft.com/office/drawing/2014/main" id="{BC143135-5091-C307-876C-83E9E14343FC}"/>
              </a:ext>
            </a:extLst>
          </p:cNvPr>
          <p:cNvSpPr>
            <a:spLocks noGrp="1"/>
          </p:cNvSpPr>
          <p:nvPr>
            <p:ph type="sldNum" sz="quarter" idx="12"/>
          </p:nvPr>
        </p:nvSpPr>
        <p:spPr/>
        <p:txBody>
          <a:bodyPr/>
          <a:lstStyle/>
          <a:p>
            <a:fld id="{FE88D495-8256-024A-BE4D-1ABEF99D63FB}" type="slidenum">
              <a:rPr lang="en-US" altLang="en-US" smtClean="0"/>
              <a:pPr/>
              <a:t>‹#›</a:t>
            </a:fld>
            <a:endParaRPr lang="en-US" altLang="en-US"/>
          </a:p>
        </p:txBody>
      </p:sp>
    </p:spTree>
    <p:extLst>
      <p:ext uri="{BB962C8B-B14F-4D97-AF65-F5344CB8AC3E}">
        <p14:creationId xmlns:p14="http://schemas.microsoft.com/office/powerpoint/2010/main" val="253410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9C30B-8BA7-054F-7E17-FFECD92341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4FEFAD-1983-5553-81DA-B615F02843F1}"/>
              </a:ext>
            </a:extLst>
          </p:cNvPr>
          <p:cNvSpPr>
            <a:spLocks noGrp="1"/>
          </p:cNvSpPr>
          <p:nvPr>
            <p:ph sz="half" idx="1"/>
          </p:nvPr>
        </p:nvSpPr>
        <p:spPr>
          <a:xfrm>
            <a:off x="693043" y="1509521"/>
            <a:ext cx="4284266" cy="3597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A560D0-4FF1-CCCD-7A9F-2AA1A6D95BBD}"/>
              </a:ext>
            </a:extLst>
          </p:cNvPr>
          <p:cNvSpPr>
            <a:spLocks noGrp="1"/>
          </p:cNvSpPr>
          <p:nvPr>
            <p:ph sz="half" idx="2"/>
          </p:nvPr>
        </p:nvSpPr>
        <p:spPr>
          <a:xfrm>
            <a:off x="5103316" y="1509521"/>
            <a:ext cx="4284266" cy="3597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62297A-2329-904C-0862-DD24D1D9CB82}"/>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15B20EE9-2702-8CCB-0978-BF091FDDBD36}"/>
              </a:ext>
            </a:extLst>
          </p:cNvPr>
          <p:cNvSpPr>
            <a:spLocks noGrp="1"/>
          </p:cNvSpPr>
          <p:nvPr>
            <p:ph type="ftr" sz="quarter" idx="11"/>
          </p:nvPr>
        </p:nvSpPr>
        <p:spPr/>
        <p:txBody>
          <a:bodyPr/>
          <a:lstStyle/>
          <a:p>
            <a:r>
              <a:rPr lang="en-US" altLang="en-US"/>
              <a:t>PsyMsc4, Summer Semester 2025</a:t>
            </a:r>
          </a:p>
        </p:txBody>
      </p:sp>
      <p:sp>
        <p:nvSpPr>
          <p:cNvPr id="7" name="Slide Number Placeholder 6">
            <a:extLst>
              <a:ext uri="{FF2B5EF4-FFF2-40B4-BE49-F238E27FC236}">
                <a16:creationId xmlns:a16="http://schemas.microsoft.com/office/drawing/2014/main" id="{49EC4E5E-19F6-DD70-59F9-A3EA4BE14E36}"/>
              </a:ext>
            </a:extLst>
          </p:cNvPr>
          <p:cNvSpPr>
            <a:spLocks noGrp="1"/>
          </p:cNvSpPr>
          <p:nvPr>
            <p:ph type="sldNum" sz="quarter" idx="12"/>
          </p:nvPr>
        </p:nvSpPr>
        <p:spPr/>
        <p:txBody>
          <a:bodyPr/>
          <a:lstStyle/>
          <a:p>
            <a:fld id="{F5C76E90-9DAD-AA4D-8DDF-3E389D22E060}" type="slidenum">
              <a:rPr lang="en-US" altLang="en-US" smtClean="0"/>
              <a:pPr/>
              <a:t>‹#›</a:t>
            </a:fld>
            <a:endParaRPr lang="en-US" altLang="en-US"/>
          </a:p>
        </p:txBody>
      </p:sp>
    </p:spTree>
    <p:extLst>
      <p:ext uri="{BB962C8B-B14F-4D97-AF65-F5344CB8AC3E}">
        <p14:creationId xmlns:p14="http://schemas.microsoft.com/office/powerpoint/2010/main" val="219401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C1C5-4FFB-86AE-A139-CDD4182C8244}"/>
              </a:ext>
            </a:extLst>
          </p:cNvPr>
          <p:cNvSpPr>
            <a:spLocks noGrp="1"/>
          </p:cNvSpPr>
          <p:nvPr>
            <p:ph type="title"/>
          </p:nvPr>
        </p:nvSpPr>
        <p:spPr>
          <a:xfrm>
            <a:off x="694356" y="301905"/>
            <a:ext cx="8694539" cy="1096044"/>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EC5091-65DB-6CBB-28E1-280258F3F345}"/>
              </a:ext>
            </a:extLst>
          </p:cNvPr>
          <p:cNvSpPr>
            <a:spLocks noGrp="1"/>
          </p:cNvSpPr>
          <p:nvPr>
            <p:ph type="body" idx="1"/>
          </p:nvPr>
        </p:nvSpPr>
        <p:spPr>
          <a:xfrm>
            <a:off x="694357" y="1390073"/>
            <a:ext cx="4264576"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a:extLst>
              <a:ext uri="{FF2B5EF4-FFF2-40B4-BE49-F238E27FC236}">
                <a16:creationId xmlns:a16="http://schemas.microsoft.com/office/drawing/2014/main" id="{A7228918-BD62-F3C3-426B-19BF84305B1A}"/>
              </a:ext>
            </a:extLst>
          </p:cNvPr>
          <p:cNvSpPr>
            <a:spLocks noGrp="1"/>
          </p:cNvSpPr>
          <p:nvPr>
            <p:ph sz="half" idx="2"/>
          </p:nvPr>
        </p:nvSpPr>
        <p:spPr>
          <a:xfrm>
            <a:off x="694357" y="2071326"/>
            <a:ext cx="4264576" cy="3046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1D2F0C-41D0-F55A-C0EF-6BEF5233E1E3}"/>
              </a:ext>
            </a:extLst>
          </p:cNvPr>
          <p:cNvSpPr>
            <a:spLocks noGrp="1"/>
          </p:cNvSpPr>
          <p:nvPr>
            <p:ph type="body" sz="quarter" idx="3"/>
          </p:nvPr>
        </p:nvSpPr>
        <p:spPr>
          <a:xfrm>
            <a:off x="5103316" y="1390073"/>
            <a:ext cx="4285579"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a:extLst>
              <a:ext uri="{FF2B5EF4-FFF2-40B4-BE49-F238E27FC236}">
                <a16:creationId xmlns:a16="http://schemas.microsoft.com/office/drawing/2014/main" id="{BC77F6A9-D934-322C-FDBA-4878AF4AFC51}"/>
              </a:ext>
            </a:extLst>
          </p:cNvPr>
          <p:cNvSpPr>
            <a:spLocks noGrp="1"/>
          </p:cNvSpPr>
          <p:nvPr>
            <p:ph sz="quarter" idx="4"/>
          </p:nvPr>
        </p:nvSpPr>
        <p:spPr>
          <a:xfrm>
            <a:off x="5103316" y="2071326"/>
            <a:ext cx="4285579" cy="3046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27D0C8-6FE7-E155-C2F6-153F79F8BF29}"/>
              </a:ext>
            </a:extLst>
          </p:cNvPr>
          <p:cNvSpPr>
            <a:spLocks noGrp="1"/>
          </p:cNvSpPr>
          <p:nvPr>
            <p:ph type="dt" sz="half" idx="10"/>
          </p:nvPr>
        </p:nvSpPr>
        <p:spPr/>
        <p:txBody>
          <a:bodyPr/>
          <a:lstStyle/>
          <a:p>
            <a:endParaRPr lang="en-US" altLang="en-US"/>
          </a:p>
        </p:txBody>
      </p:sp>
      <p:sp>
        <p:nvSpPr>
          <p:cNvPr id="8" name="Footer Placeholder 7">
            <a:extLst>
              <a:ext uri="{FF2B5EF4-FFF2-40B4-BE49-F238E27FC236}">
                <a16:creationId xmlns:a16="http://schemas.microsoft.com/office/drawing/2014/main" id="{2E680ED7-4E18-C163-F0A8-901CDEE2ED97}"/>
              </a:ext>
            </a:extLst>
          </p:cNvPr>
          <p:cNvSpPr>
            <a:spLocks noGrp="1"/>
          </p:cNvSpPr>
          <p:nvPr>
            <p:ph type="ftr" sz="quarter" idx="11"/>
          </p:nvPr>
        </p:nvSpPr>
        <p:spPr/>
        <p:txBody>
          <a:bodyPr/>
          <a:lstStyle/>
          <a:p>
            <a:r>
              <a:rPr lang="en-US" altLang="en-US"/>
              <a:t>PsyMsc4, Summer Semester 2025</a:t>
            </a:r>
          </a:p>
        </p:txBody>
      </p:sp>
      <p:sp>
        <p:nvSpPr>
          <p:cNvPr id="9" name="Slide Number Placeholder 8">
            <a:extLst>
              <a:ext uri="{FF2B5EF4-FFF2-40B4-BE49-F238E27FC236}">
                <a16:creationId xmlns:a16="http://schemas.microsoft.com/office/drawing/2014/main" id="{A29729BC-4730-192F-17D9-B99615C92C8E}"/>
              </a:ext>
            </a:extLst>
          </p:cNvPr>
          <p:cNvSpPr>
            <a:spLocks noGrp="1"/>
          </p:cNvSpPr>
          <p:nvPr>
            <p:ph type="sldNum" sz="quarter" idx="12"/>
          </p:nvPr>
        </p:nvSpPr>
        <p:spPr/>
        <p:txBody>
          <a:bodyPr/>
          <a:lstStyle/>
          <a:p>
            <a:fld id="{4F9E049A-B8C9-4D42-BA25-EC90A7B23118}" type="slidenum">
              <a:rPr lang="en-US" altLang="en-US" smtClean="0"/>
              <a:pPr/>
              <a:t>‹#›</a:t>
            </a:fld>
            <a:endParaRPr lang="en-US" altLang="en-US"/>
          </a:p>
        </p:txBody>
      </p:sp>
    </p:spTree>
    <p:extLst>
      <p:ext uri="{BB962C8B-B14F-4D97-AF65-F5344CB8AC3E}">
        <p14:creationId xmlns:p14="http://schemas.microsoft.com/office/powerpoint/2010/main" val="206644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4F8F-D82B-0A2D-DB4A-3C64CD83E8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608077-E225-92CC-DE8B-7DCCF094FC74}"/>
              </a:ext>
            </a:extLst>
          </p:cNvPr>
          <p:cNvSpPr>
            <a:spLocks noGrp="1"/>
          </p:cNvSpPr>
          <p:nvPr>
            <p:ph type="dt" sz="half" idx="10"/>
          </p:nvPr>
        </p:nvSpPr>
        <p:spPr/>
        <p:txBody>
          <a:bodyPr/>
          <a:lstStyle/>
          <a:p>
            <a:endParaRPr lang="en-US" altLang="en-US"/>
          </a:p>
        </p:txBody>
      </p:sp>
      <p:sp>
        <p:nvSpPr>
          <p:cNvPr id="4" name="Footer Placeholder 3">
            <a:extLst>
              <a:ext uri="{FF2B5EF4-FFF2-40B4-BE49-F238E27FC236}">
                <a16:creationId xmlns:a16="http://schemas.microsoft.com/office/drawing/2014/main" id="{26757E4A-01D6-ACFE-107A-0B25924DE6BC}"/>
              </a:ext>
            </a:extLst>
          </p:cNvPr>
          <p:cNvSpPr>
            <a:spLocks noGrp="1"/>
          </p:cNvSpPr>
          <p:nvPr>
            <p:ph type="ftr" sz="quarter" idx="11"/>
          </p:nvPr>
        </p:nvSpPr>
        <p:spPr/>
        <p:txBody>
          <a:bodyPr/>
          <a:lstStyle/>
          <a:p>
            <a:r>
              <a:rPr lang="en-US" altLang="en-US"/>
              <a:t>PsyMsc4, Summer Semester 2025</a:t>
            </a:r>
          </a:p>
        </p:txBody>
      </p:sp>
      <p:sp>
        <p:nvSpPr>
          <p:cNvPr id="5" name="Slide Number Placeholder 4">
            <a:extLst>
              <a:ext uri="{FF2B5EF4-FFF2-40B4-BE49-F238E27FC236}">
                <a16:creationId xmlns:a16="http://schemas.microsoft.com/office/drawing/2014/main" id="{0EC7DEFA-7508-33B3-2DAC-80377B211034}"/>
              </a:ext>
            </a:extLst>
          </p:cNvPr>
          <p:cNvSpPr>
            <a:spLocks noGrp="1"/>
          </p:cNvSpPr>
          <p:nvPr>
            <p:ph type="sldNum" sz="quarter" idx="12"/>
          </p:nvPr>
        </p:nvSpPr>
        <p:spPr/>
        <p:txBody>
          <a:bodyPr/>
          <a:lstStyle/>
          <a:p>
            <a:fld id="{FDC61540-BBF3-F34A-AEFC-40BA5908C60E}" type="slidenum">
              <a:rPr lang="en-US" altLang="en-US" smtClean="0"/>
              <a:pPr/>
              <a:t>‹#›</a:t>
            </a:fld>
            <a:endParaRPr lang="en-US" altLang="en-US"/>
          </a:p>
        </p:txBody>
      </p:sp>
    </p:spTree>
    <p:extLst>
      <p:ext uri="{BB962C8B-B14F-4D97-AF65-F5344CB8AC3E}">
        <p14:creationId xmlns:p14="http://schemas.microsoft.com/office/powerpoint/2010/main" val="168074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964BFC-04B5-F21C-0FD2-A81B6131C51E}"/>
              </a:ext>
            </a:extLst>
          </p:cNvPr>
          <p:cNvSpPr>
            <a:spLocks noGrp="1"/>
          </p:cNvSpPr>
          <p:nvPr>
            <p:ph type="dt" sz="half" idx="10"/>
          </p:nvPr>
        </p:nvSpPr>
        <p:spPr/>
        <p:txBody>
          <a:bodyPr/>
          <a:lstStyle/>
          <a:p>
            <a:endParaRPr lang="en-US" altLang="en-US"/>
          </a:p>
        </p:txBody>
      </p:sp>
      <p:sp>
        <p:nvSpPr>
          <p:cNvPr id="3" name="Footer Placeholder 2">
            <a:extLst>
              <a:ext uri="{FF2B5EF4-FFF2-40B4-BE49-F238E27FC236}">
                <a16:creationId xmlns:a16="http://schemas.microsoft.com/office/drawing/2014/main" id="{E244680D-F501-15F0-2886-D44625146BDC}"/>
              </a:ext>
            </a:extLst>
          </p:cNvPr>
          <p:cNvSpPr>
            <a:spLocks noGrp="1"/>
          </p:cNvSpPr>
          <p:nvPr>
            <p:ph type="ftr" sz="quarter" idx="11"/>
          </p:nvPr>
        </p:nvSpPr>
        <p:spPr/>
        <p:txBody>
          <a:bodyPr/>
          <a:lstStyle/>
          <a:p>
            <a:r>
              <a:rPr lang="en-US" altLang="en-US"/>
              <a:t>PsyMsc4, Summer Semester 2025</a:t>
            </a:r>
          </a:p>
        </p:txBody>
      </p:sp>
      <p:sp>
        <p:nvSpPr>
          <p:cNvPr id="4" name="Slide Number Placeholder 3">
            <a:extLst>
              <a:ext uri="{FF2B5EF4-FFF2-40B4-BE49-F238E27FC236}">
                <a16:creationId xmlns:a16="http://schemas.microsoft.com/office/drawing/2014/main" id="{FCD43C9A-BBFF-953C-528F-FFFF29A3A43F}"/>
              </a:ext>
            </a:extLst>
          </p:cNvPr>
          <p:cNvSpPr>
            <a:spLocks noGrp="1"/>
          </p:cNvSpPr>
          <p:nvPr>
            <p:ph type="sldNum" sz="quarter" idx="12"/>
          </p:nvPr>
        </p:nvSpPr>
        <p:spPr/>
        <p:txBody>
          <a:bodyPr/>
          <a:lstStyle/>
          <a:p>
            <a:fld id="{99C21593-0625-D04F-AC8D-52B5EFB84AE5}" type="slidenum">
              <a:rPr lang="en-US" altLang="en-US" smtClean="0"/>
              <a:pPr/>
              <a:t>‹#›</a:t>
            </a:fld>
            <a:endParaRPr lang="en-US" altLang="en-US"/>
          </a:p>
        </p:txBody>
      </p:sp>
    </p:spTree>
    <p:extLst>
      <p:ext uri="{BB962C8B-B14F-4D97-AF65-F5344CB8AC3E}">
        <p14:creationId xmlns:p14="http://schemas.microsoft.com/office/powerpoint/2010/main" val="2813528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37883-DFF5-9E3E-66AD-A0BA2CB25F41}"/>
              </a:ext>
            </a:extLst>
          </p:cNvPr>
          <p:cNvSpPr>
            <a:spLocks noGrp="1"/>
          </p:cNvSpPr>
          <p:nvPr>
            <p:ph type="title"/>
          </p:nvPr>
        </p:nvSpPr>
        <p:spPr>
          <a:xfrm>
            <a:off x="694356" y="378037"/>
            <a:ext cx="3251264" cy="1323128"/>
          </a:xfrm>
        </p:spPr>
        <p:txBody>
          <a:bodyPr anchor="b"/>
          <a:lstStyle>
            <a:lvl1pPr>
              <a:defRPr sz="2646"/>
            </a:lvl1pPr>
          </a:lstStyle>
          <a:p>
            <a:r>
              <a:rPr lang="en-US"/>
              <a:t>Click to edit Master title style</a:t>
            </a:r>
          </a:p>
        </p:txBody>
      </p:sp>
      <p:sp>
        <p:nvSpPr>
          <p:cNvPr id="3" name="Content Placeholder 2">
            <a:extLst>
              <a:ext uri="{FF2B5EF4-FFF2-40B4-BE49-F238E27FC236}">
                <a16:creationId xmlns:a16="http://schemas.microsoft.com/office/drawing/2014/main" id="{0817B61F-7139-CFFB-39F4-8886B1F24C8B}"/>
              </a:ext>
            </a:extLst>
          </p:cNvPr>
          <p:cNvSpPr>
            <a:spLocks noGrp="1"/>
          </p:cNvSpPr>
          <p:nvPr>
            <p:ph idx="1"/>
          </p:nvPr>
        </p:nvSpPr>
        <p:spPr>
          <a:xfrm>
            <a:off x="4285579" y="816455"/>
            <a:ext cx="5103316" cy="4029766"/>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2FBD2F-C9B8-4E8B-FE31-72A5F208EE23}"/>
              </a:ext>
            </a:extLst>
          </p:cNvPr>
          <p:cNvSpPr>
            <a:spLocks noGrp="1"/>
          </p:cNvSpPr>
          <p:nvPr>
            <p:ph type="body" sz="half" idx="2"/>
          </p:nvPr>
        </p:nvSpPr>
        <p:spPr>
          <a:xfrm>
            <a:off x="694356" y="1701165"/>
            <a:ext cx="3251264" cy="3151619"/>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a:extLst>
              <a:ext uri="{FF2B5EF4-FFF2-40B4-BE49-F238E27FC236}">
                <a16:creationId xmlns:a16="http://schemas.microsoft.com/office/drawing/2014/main" id="{975C1973-83FE-DEA2-07F9-793E2C344CC4}"/>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C656E100-267D-BB59-21A3-FAE1413DD26C}"/>
              </a:ext>
            </a:extLst>
          </p:cNvPr>
          <p:cNvSpPr>
            <a:spLocks noGrp="1"/>
          </p:cNvSpPr>
          <p:nvPr>
            <p:ph type="ftr" sz="quarter" idx="11"/>
          </p:nvPr>
        </p:nvSpPr>
        <p:spPr/>
        <p:txBody>
          <a:bodyPr/>
          <a:lstStyle/>
          <a:p>
            <a:r>
              <a:rPr lang="en-US" altLang="en-US"/>
              <a:t>PsyMsc4, Summer Semester 2025</a:t>
            </a:r>
          </a:p>
        </p:txBody>
      </p:sp>
      <p:sp>
        <p:nvSpPr>
          <p:cNvPr id="7" name="Slide Number Placeholder 6">
            <a:extLst>
              <a:ext uri="{FF2B5EF4-FFF2-40B4-BE49-F238E27FC236}">
                <a16:creationId xmlns:a16="http://schemas.microsoft.com/office/drawing/2014/main" id="{79D7FA19-FD37-FEE2-A045-E3451556BC64}"/>
              </a:ext>
            </a:extLst>
          </p:cNvPr>
          <p:cNvSpPr>
            <a:spLocks noGrp="1"/>
          </p:cNvSpPr>
          <p:nvPr>
            <p:ph type="sldNum" sz="quarter" idx="12"/>
          </p:nvPr>
        </p:nvSpPr>
        <p:spPr/>
        <p:txBody>
          <a:bodyPr/>
          <a:lstStyle/>
          <a:p>
            <a:fld id="{3215F177-A8F5-0D44-A76B-370213B8FECE}" type="slidenum">
              <a:rPr lang="en-US" altLang="en-US" smtClean="0"/>
              <a:pPr/>
              <a:t>‹#›</a:t>
            </a:fld>
            <a:endParaRPr lang="en-US" altLang="en-US"/>
          </a:p>
        </p:txBody>
      </p:sp>
    </p:spTree>
    <p:extLst>
      <p:ext uri="{BB962C8B-B14F-4D97-AF65-F5344CB8AC3E}">
        <p14:creationId xmlns:p14="http://schemas.microsoft.com/office/powerpoint/2010/main" val="2476689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58491-B431-606E-E683-84E69C1644DF}"/>
              </a:ext>
            </a:extLst>
          </p:cNvPr>
          <p:cNvSpPr>
            <a:spLocks noGrp="1"/>
          </p:cNvSpPr>
          <p:nvPr>
            <p:ph type="title"/>
          </p:nvPr>
        </p:nvSpPr>
        <p:spPr>
          <a:xfrm>
            <a:off x="694356" y="378037"/>
            <a:ext cx="3251264" cy="1323128"/>
          </a:xfrm>
        </p:spPr>
        <p:txBody>
          <a:bodyPr anchor="b"/>
          <a:lstStyle>
            <a:lvl1pPr>
              <a:defRPr sz="2646"/>
            </a:lvl1pPr>
          </a:lstStyle>
          <a:p>
            <a:r>
              <a:rPr lang="en-US"/>
              <a:t>Click to edit Master title style</a:t>
            </a:r>
          </a:p>
        </p:txBody>
      </p:sp>
      <p:sp>
        <p:nvSpPr>
          <p:cNvPr id="3" name="Picture Placeholder 2">
            <a:extLst>
              <a:ext uri="{FF2B5EF4-FFF2-40B4-BE49-F238E27FC236}">
                <a16:creationId xmlns:a16="http://schemas.microsoft.com/office/drawing/2014/main" id="{32E92301-5847-5DA2-1C29-0F9725F32818}"/>
              </a:ext>
            </a:extLst>
          </p:cNvPr>
          <p:cNvSpPr>
            <a:spLocks noGrp="1"/>
          </p:cNvSpPr>
          <p:nvPr>
            <p:ph type="pic" idx="1"/>
          </p:nvPr>
        </p:nvSpPr>
        <p:spPr>
          <a:xfrm>
            <a:off x="4285579" y="816455"/>
            <a:ext cx="5103316" cy="4029766"/>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a:extLst>
              <a:ext uri="{FF2B5EF4-FFF2-40B4-BE49-F238E27FC236}">
                <a16:creationId xmlns:a16="http://schemas.microsoft.com/office/drawing/2014/main" id="{A9C719DE-F195-01FA-02C5-1F44E868BD1C}"/>
              </a:ext>
            </a:extLst>
          </p:cNvPr>
          <p:cNvSpPr>
            <a:spLocks noGrp="1"/>
          </p:cNvSpPr>
          <p:nvPr>
            <p:ph type="body" sz="half" idx="2"/>
          </p:nvPr>
        </p:nvSpPr>
        <p:spPr>
          <a:xfrm>
            <a:off x="694356" y="1701165"/>
            <a:ext cx="3251264" cy="3151619"/>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a:extLst>
              <a:ext uri="{FF2B5EF4-FFF2-40B4-BE49-F238E27FC236}">
                <a16:creationId xmlns:a16="http://schemas.microsoft.com/office/drawing/2014/main" id="{976DB41C-10E4-1CEF-5946-714F834C04AB}"/>
              </a:ext>
            </a:extLst>
          </p:cNvPr>
          <p:cNvSpPr>
            <a:spLocks noGrp="1"/>
          </p:cNvSpPr>
          <p:nvPr>
            <p:ph type="dt" sz="half" idx="10"/>
          </p:nvPr>
        </p:nvSpPr>
        <p:spPr/>
        <p:txBody>
          <a:bodyPr/>
          <a:lstStyle/>
          <a:p>
            <a:endParaRPr lang="en-US" altLang="en-US"/>
          </a:p>
        </p:txBody>
      </p:sp>
      <p:sp>
        <p:nvSpPr>
          <p:cNvPr id="6" name="Footer Placeholder 5">
            <a:extLst>
              <a:ext uri="{FF2B5EF4-FFF2-40B4-BE49-F238E27FC236}">
                <a16:creationId xmlns:a16="http://schemas.microsoft.com/office/drawing/2014/main" id="{377E05ED-41B4-1C0B-698B-A80F8A9B0EE0}"/>
              </a:ext>
            </a:extLst>
          </p:cNvPr>
          <p:cNvSpPr>
            <a:spLocks noGrp="1"/>
          </p:cNvSpPr>
          <p:nvPr>
            <p:ph type="ftr" sz="quarter" idx="11"/>
          </p:nvPr>
        </p:nvSpPr>
        <p:spPr/>
        <p:txBody>
          <a:bodyPr/>
          <a:lstStyle/>
          <a:p>
            <a:r>
              <a:rPr lang="en-US" altLang="en-US"/>
              <a:t>PsyMsc4, Summer Semester 2025</a:t>
            </a:r>
          </a:p>
        </p:txBody>
      </p:sp>
      <p:sp>
        <p:nvSpPr>
          <p:cNvPr id="7" name="Slide Number Placeholder 6">
            <a:extLst>
              <a:ext uri="{FF2B5EF4-FFF2-40B4-BE49-F238E27FC236}">
                <a16:creationId xmlns:a16="http://schemas.microsoft.com/office/drawing/2014/main" id="{282614A5-0617-8614-A77A-880E56B721EA}"/>
              </a:ext>
            </a:extLst>
          </p:cNvPr>
          <p:cNvSpPr>
            <a:spLocks noGrp="1"/>
          </p:cNvSpPr>
          <p:nvPr>
            <p:ph type="sldNum" sz="quarter" idx="12"/>
          </p:nvPr>
        </p:nvSpPr>
        <p:spPr/>
        <p:txBody>
          <a:bodyPr/>
          <a:lstStyle/>
          <a:p>
            <a:fld id="{7C234CCC-CFB1-5D45-885E-BBA3F73D91A7}" type="slidenum">
              <a:rPr lang="en-US" altLang="en-US" smtClean="0"/>
              <a:pPr/>
              <a:t>‹#›</a:t>
            </a:fld>
            <a:endParaRPr lang="en-US" altLang="en-US"/>
          </a:p>
        </p:txBody>
      </p:sp>
    </p:spTree>
    <p:extLst>
      <p:ext uri="{BB962C8B-B14F-4D97-AF65-F5344CB8AC3E}">
        <p14:creationId xmlns:p14="http://schemas.microsoft.com/office/powerpoint/2010/main" val="2341130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159823-D760-F999-2614-74C23D2592D9}"/>
              </a:ext>
            </a:extLst>
          </p:cNvPr>
          <p:cNvSpPr>
            <a:spLocks noGrp="1"/>
          </p:cNvSpPr>
          <p:nvPr>
            <p:ph type="title"/>
          </p:nvPr>
        </p:nvSpPr>
        <p:spPr>
          <a:xfrm>
            <a:off x="693043" y="301905"/>
            <a:ext cx="8694539" cy="10960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6F2618-7D9A-2702-A94E-E404AFDF5061}"/>
              </a:ext>
            </a:extLst>
          </p:cNvPr>
          <p:cNvSpPr>
            <a:spLocks noGrp="1"/>
          </p:cNvSpPr>
          <p:nvPr>
            <p:ph type="body" idx="1"/>
          </p:nvPr>
        </p:nvSpPr>
        <p:spPr>
          <a:xfrm>
            <a:off x="693043" y="1509521"/>
            <a:ext cx="8694539" cy="35979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6599A4-99ED-E4EC-6D74-20F514775C9A}"/>
              </a:ext>
            </a:extLst>
          </p:cNvPr>
          <p:cNvSpPr>
            <a:spLocks noGrp="1"/>
          </p:cNvSpPr>
          <p:nvPr>
            <p:ph type="dt" sz="half" idx="2"/>
          </p:nvPr>
        </p:nvSpPr>
        <p:spPr>
          <a:xfrm>
            <a:off x="693043" y="5255760"/>
            <a:ext cx="2268141" cy="301904"/>
          </a:xfrm>
          <a:prstGeom prst="rect">
            <a:avLst/>
          </a:prstGeom>
        </p:spPr>
        <p:txBody>
          <a:bodyPr vert="horz" lIns="91440" tIns="45720" rIns="91440" bIns="45720" rtlCol="0" anchor="ctr"/>
          <a:lstStyle>
            <a:lvl1pPr algn="l">
              <a:defRPr sz="992">
                <a:solidFill>
                  <a:schemeClr val="tx1">
                    <a:tint val="82000"/>
                  </a:schemeClr>
                </a:solidFill>
              </a:defRPr>
            </a:lvl1pPr>
          </a:lstStyle>
          <a:p>
            <a:endParaRPr lang="en-US" altLang="en-US"/>
          </a:p>
        </p:txBody>
      </p:sp>
      <p:sp>
        <p:nvSpPr>
          <p:cNvPr id="5" name="Footer Placeholder 4">
            <a:extLst>
              <a:ext uri="{FF2B5EF4-FFF2-40B4-BE49-F238E27FC236}">
                <a16:creationId xmlns:a16="http://schemas.microsoft.com/office/drawing/2014/main" id="{125C5418-C9ED-F6E5-F0CE-E43347917596}"/>
              </a:ext>
            </a:extLst>
          </p:cNvPr>
          <p:cNvSpPr>
            <a:spLocks noGrp="1"/>
          </p:cNvSpPr>
          <p:nvPr>
            <p:ph type="ftr" sz="quarter" idx="3"/>
          </p:nvPr>
        </p:nvSpPr>
        <p:spPr>
          <a:xfrm>
            <a:off x="3339207" y="5255760"/>
            <a:ext cx="3402211" cy="301904"/>
          </a:xfrm>
          <a:prstGeom prst="rect">
            <a:avLst/>
          </a:prstGeom>
        </p:spPr>
        <p:txBody>
          <a:bodyPr vert="horz" lIns="91440" tIns="45720" rIns="91440" bIns="45720" rtlCol="0" anchor="ctr"/>
          <a:lstStyle>
            <a:lvl1pPr algn="ctr">
              <a:defRPr sz="992">
                <a:solidFill>
                  <a:schemeClr val="tx1">
                    <a:tint val="82000"/>
                  </a:schemeClr>
                </a:solidFill>
              </a:defRPr>
            </a:lvl1pPr>
          </a:lstStyle>
          <a:p>
            <a:r>
              <a:rPr lang="en-US" altLang="en-US"/>
              <a:t>PsyMsc4, Summer Semester 2025</a:t>
            </a:r>
          </a:p>
        </p:txBody>
      </p:sp>
      <p:sp>
        <p:nvSpPr>
          <p:cNvPr id="6" name="Slide Number Placeholder 5">
            <a:extLst>
              <a:ext uri="{FF2B5EF4-FFF2-40B4-BE49-F238E27FC236}">
                <a16:creationId xmlns:a16="http://schemas.microsoft.com/office/drawing/2014/main" id="{3FBAA089-45A4-14B5-94AA-2F39BDBF332D}"/>
              </a:ext>
            </a:extLst>
          </p:cNvPr>
          <p:cNvSpPr>
            <a:spLocks noGrp="1"/>
          </p:cNvSpPr>
          <p:nvPr>
            <p:ph type="sldNum" sz="quarter" idx="4"/>
          </p:nvPr>
        </p:nvSpPr>
        <p:spPr>
          <a:xfrm>
            <a:off x="7119441" y="5255760"/>
            <a:ext cx="2268141" cy="301904"/>
          </a:xfrm>
          <a:prstGeom prst="rect">
            <a:avLst/>
          </a:prstGeom>
        </p:spPr>
        <p:txBody>
          <a:bodyPr vert="horz" lIns="91440" tIns="45720" rIns="91440" bIns="45720" rtlCol="0" anchor="ctr"/>
          <a:lstStyle>
            <a:lvl1pPr algn="r">
              <a:defRPr sz="992">
                <a:solidFill>
                  <a:schemeClr val="tx1">
                    <a:tint val="82000"/>
                  </a:schemeClr>
                </a:solidFill>
              </a:defRPr>
            </a:lvl1pPr>
          </a:lstStyle>
          <a:p>
            <a:fld id="{919B07FD-2B5E-4445-A832-AAF4A75BC055}" type="slidenum">
              <a:rPr lang="en-US" altLang="en-US" smtClean="0"/>
              <a:pPr/>
              <a:t>‹#›</a:t>
            </a:fld>
            <a:endParaRPr lang="en-US" altLang="en-US"/>
          </a:p>
        </p:txBody>
      </p:sp>
    </p:spTree>
    <p:extLst>
      <p:ext uri="{BB962C8B-B14F-4D97-AF65-F5344CB8AC3E}">
        <p14:creationId xmlns:p14="http://schemas.microsoft.com/office/powerpoint/2010/main" val="1040491492"/>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dt="0"/>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rtiztud/fmri_analysis_intro"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rtiztud/fmri_analysis_intro"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hyperlink" Target="https://pubmed.ncbi.nlm.nih.gov/2514354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openneuro.org/datasets/ds000164/versions/00001" TargetMode="External"/><Relationship Id="rId5" Type="http://schemas.openxmlformats.org/officeDocument/2006/relationships/hyperlink" Target="https://www.jneurosci.org/content/28/35/8765.short" TargetMode="External"/><Relationship Id="rId4" Type="http://schemas.openxmlformats.org/officeDocument/2006/relationships/hyperlink" Target="https://openneuro.org/datasets/ds001497/versions/1.0.2"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rz.uni-frankfurt.de/72309152/TAH_Schnellstartanleitung.pdf"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il.ion.ucl.ac.uk/spm/software/spm12/"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hyperlink" Target="https://en.wikibooks.org/wiki/SPM#Installation"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www.itksnap.org/pmwiki/pmwiki.php?n=Downloads.SNAP3"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D4C06C1A-0CDF-B065-B0C2-218722CDB80B}"/>
              </a:ext>
            </a:extLst>
          </p:cNvPr>
          <p:cNvSpPr>
            <a:spLocks noChangeArrowheads="1"/>
          </p:cNvSpPr>
          <p:nvPr/>
        </p:nvSpPr>
        <p:spPr bwMode="auto">
          <a:xfrm>
            <a:off x="7680325" y="5359400"/>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6CB65B0A-C74D-B64F-96DA-76965DD7C90B}" type="slidenum">
              <a:rPr lang="en-US" altLang="en-US">
                <a:ea typeface="DejaVu Sans" charset="0"/>
                <a:cs typeface="DejaVu Sans" charset="0"/>
              </a:rPr>
              <a:pPr algn="r" hangingPunct="1">
                <a:lnSpc>
                  <a:spcPct val="100000"/>
                </a:lnSpc>
                <a:buClrTx/>
                <a:buFontTx/>
                <a:buNone/>
              </a:pPr>
              <a:t>1</a:t>
            </a:fld>
            <a:endParaRPr lang="en-US" altLang="en-US">
              <a:ea typeface="DejaVu Sans" charset="0"/>
              <a:cs typeface="DejaVu Sans" charset="0"/>
            </a:endParaRPr>
          </a:p>
        </p:txBody>
      </p:sp>
      <p:sp>
        <p:nvSpPr>
          <p:cNvPr id="4099" name="Rectangle 3">
            <a:extLst>
              <a:ext uri="{FF2B5EF4-FFF2-40B4-BE49-F238E27FC236}">
                <a16:creationId xmlns:a16="http://schemas.microsoft.com/office/drawing/2014/main" id="{7BAC9175-48B5-B86A-70DE-E8CF9CC62315}"/>
              </a:ext>
            </a:extLst>
          </p:cNvPr>
          <p:cNvSpPr>
            <a:spLocks noChangeArrowheads="1"/>
          </p:cNvSpPr>
          <p:nvPr/>
        </p:nvSpPr>
        <p:spPr bwMode="auto">
          <a:xfrm>
            <a:off x="965106" y="1827633"/>
            <a:ext cx="819785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ctr" hangingPunct="1">
              <a:lnSpc>
                <a:spcPct val="100000"/>
              </a:lnSpc>
              <a:buClrTx/>
              <a:buFontTx/>
              <a:buNone/>
            </a:pPr>
            <a:r>
              <a:rPr lang="en-US" altLang="en-US" sz="3600" dirty="0">
                <a:ea typeface="DejaVu Sans" charset="0"/>
                <a:cs typeface="DejaVu Sans" charset="0"/>
              </a:rPr>
              <a:t>Introduction into fMRI analysis: </a:t>
            </a:r>
          </a:p>
          <a:p>
            <a:pPr algn="ctr" hangingPunct="1">
              <a:lnSpc>
                <a:spcPct val="100000"/>
              </a:lnSpc>
              <a:buClrTx/>
              <a:buFontTx/>
              <a:buNone/>
            </a:pPr>
            <a:r>
              <a:rPr lang="en-US" altLang="en-US" sz="3600" dirty="0">
                <a:ea typeface="DejaVu Sans" charset="0"/>
                <a:cs typeface="DejaVu Sans" charset="0"/>
              </a:rPr>
              <a:t>Software Installation and materials </a:t>
            </a:r>
          </a:p>
        </p:txBody>
      </p:sp>
      <p:sp>
        <p:nvSpPr>
          <p:cNvPr id="4100" name="Rectangle 4">
            <a:extLst>
              <a:ext uri="{FF2B5EF4-FFF2-40B4-BE49-F238E27FC236}">
                <a16:creationId xmlns:a16="http://schemas.microsoft.com/office/drawing/2014/main" id="{3378D391-8B2D-A0B2-811F-B42E17985FEF}"/>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1" name="Rectangle 5">
            <a:extLst>
              <a:ext uri="{FF2B5EF4-FFF2-40B4-BE49-F238E27FC236}">
                <a16:creationId xmlns:a16="http://schemas.microsoft.com/office/drawing/2014/main" id="{F3881396-CA1A-B7D0-EF8C-7BB6517F7834}"/>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2" name="Rectangle 6">
            <a:extLst>
              <a:ext uri="{FF2B5EF4-FFF2-40B4-BE49-F238E27FC236}">
                <a16:creationId xmlns:a16="http://schemas.microsoft.com/office/drawing/2014/main" id="{D2FC5571-8ABF-162D-31EB-23ABB77AC081}"/>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4103" name="Rectangle 7">
            <a:extLst>
              <a:ext uri="{FF2B5EF4-FFF2-40B4-BE49-F238E27FC236}">
                <a16:creationId xmlns:a16="http://schemas.microsoft.com/office/drawing/2014/main" id="{8D14CA35-F953-D18E-5672-A6DD8BDB108D}"/>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4104" name="Picture 8">
            <a:extLst>
              <a:ext uri="{FF2B5EF4-FFF2-40B4-BE49-F238E27FC236}">
                <a16:creationId xmlns:a16="http://schemas.microsoft.com/office/drawing/2014/main" id="{DC4F3D5C-7950-2FBF-869D-63BF3C8F35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3680" y="149225"/>
            <a:ext cx="2036762" cy="110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 name="Picture 1" descr="A logo with circles and letters&#10;&#10;AI-generated content may be incorrect.">
            <a:extLst>
              <a:ext uri="{FF2B5EF4-FFF2-40B4-BE49-F238E27FC236}">
                <a16:creationId xmlns:a16="http://schemas.microsoft.com/office/drawing/2014/main" id="{EAD00E1E-FF88-91D8-9298-BF5298BBAD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787" y="54610"/>
            <a:ext cx="2359080" cy="1216172"/>
          </a:xfrm>
          <a:prstGeom prst="rect">
            <a:avLst/>
          </a:prstGeom>
        </p:spPr>
      </p:pic>
      <p:pic>
        <p:nvPicPr>
          <p:cNvPr id="3" name="Picture 2">
            <a:extLst>
              <a:ext uri="{FF2B5EF4-FFF2-40B4-BE49-F238E27FC236}">
                <a16:creationId xmlns:a16="http://schemas.microsoft.com/office/drawing/2014/main" id="{35EDC21E-B8FA-1D6B-CFC7-85170A9ABCE3}"/>
              </a:ext>
            </a:extLst>
          </p:cNvPr>
          <p:cNvPicPr>
            <a:picLocks noChangeAspect="1"/>
          </p:cNvPicPr>
          <p:nvPr/>
        </p:nvPicPr>
        <p:blipFill>
          <a:blip r:embed="rId5"/>
          <a:stretch>
            <a:fillRect/>
          </a:stretch>
        </p:blipFill>
        <p:spPr>
          <a:xfrm>
            <a:off x="411341" y="1263130"/>
            <a:ext cx="1064986" cy="734990"/>
          </a:xfrm>
          <a:prstGeom prst="rect">
            <a:avLst/>
          </a:prstGeom>
        </p:spPr>
      </p:pic>
      <p:sp>
        <p:nvSpPr>
          <p:cNvPr id="4" name="Textfeld 1">
            <a:extLst>
              <a:ext uri="{FF2B5EF4-FFF2-40B4-BE49-F238E27FC236}">
                <a16:creationId xmlns:a16="http://schemas.microsoft.com/office/drawing/2014/main" id="{E1E480AF-6846-702E-4779-15AEC65DE6EA}"/>
              </a:ext>
            </a:extLst>
          </p:cNvPr>
          <p:cNvSpPr txBox="1"/>
          <p:nvPr/>
        </p:nvSpPr>
        <p:spPr>
          <a:xfrm>
            <a:off x="943834" y="3761089"/>
            <a:ext cx="7334046" cy="1292662"/>
          </a:xfrm>
          <a:prstGeom prst="rect">
            <a:avLst/>
          </a:prstGeom>
          <a:noFill/>
        </p:spPr>
        <p:txBody>
          <a:bodyPr wrap="square" lIns="0" tIns="0" rIns="0" bIns="0" rtlCol="0">
            <a:spAutoFit/>
          </a:bodyPr>
          <a:lstStyle/>
          <a:p>
            <a:pPr>
              <a:spcBef>
                <a:spcPts val="600"/>
              </a:spcBef>
            </a:pPr>
            <a:r>
              <a:rPr lang="en-US" sz="1600" dirty="0">
                <a:solidFill>
                  <a:srgbClr val="8B8C8E"/>
                </a:solidFill>
                <a:latin typeface="Arial" panose="020B0604020202020204" pitchFamily="34" charset="0"/>
              </a:rPr>
              <a:t>Dr. Elena Galeano Weber</a:t>
            </a:r>
          </a:p>
          <a:p>
            <a:pPr>
              <a:spcBef>
                <a:spcPts val="600"/>
              </a:spcBef>
            </a:pPr>
            <a:r>
              <a:rPr lang="en-US" sz="1400" dirty="0" err="1">
                <a:solidFill>
                  <a:schemeClr val="tx1">
                    <a:lumMod val="50000"/>
                    <a:lumOff val="50000"/>
                  </a:schemeClr>
                </a:solidFill>
                <a:effectLst/>
                <a:latin typeface="Arial" panose="020B0604020202020204" pitchFamily="34" charset="0"/>
                <a:ea typeface="Calibri" panose="020F0502020204030204" pitchFamily="34" charset="0"/>
                <a:cs typeface="Times New Roman" panose="02020603050405020304" pitchFamily="18" charset="0"/>
              </a:rPr>
              <a:t>e.galeano</a:t>
            </a:r>
            <a:r>
              <a:rPr lang="en-US" sz="1400" dirty="0" err="1">
                <a:solidFill>
                  <a:schemeClr val="tx1">
                    <a:lumMod val="50000"/>
                    <a:lumOff val="50000"/>
                  </a:schemeClr>
                </a:solidFill>
                <a:latin typeface="Arial" panose="020B0604020202020204" pitchFamily="34" charset="0"/>
                <a:ea typeface="Calibri" panose="020F0502020204030204" pitchFamily="34" charset="0"/>
                <a:cs typeface="Times New Roman" panose="02020603050405020304" pitchFamily="18" charset="0"/>
              </a:rPr>
              <a:t>-weber</a:t>
            </a:r>
            <a:r>
              <a:rPr lang="en-US" sz="1400" dirty="0" err="1">
                <a:solidFill>
                  <a:schemeClr val="tx1">
                    <a:lumMod val="50000"/>
                    <a:lumOff val="50000"/>
                  </a:schemeClr>
                </a:solidFill>
                <a:effectLst/>
                <a:latin typeface="Arial" panose="020B0604020202020204" pitchFamily="34" charset="0"/>
                <a:ea typeface="Calibri" panose="020F0502020204030204" pitchFamily="34" charset="0"/>
                <a:cs typeface="Times New Roman" panose="02020603050405020304" pitchFamily="18" charset="0"/>
              </a:rPr>
              <a:t>@dipf.de</a:t>
            </a:r>
            <a:endParaRPr lang="en-US" sz="1400" dirty="0">
              <a:solidFill>
                <a:schemeClr val="tx1">
                  <a:lumMod val="50000"/>
                  <a:lumOff val="50000"/>
                </a:schemeClr>
              </a:solidFill>
              <a:latin typeface="Arial" panose="020B0604020202020204" pitchFamily="34" charset="0"/>
            </a:endParaRPr>
          </a:p>
          <a:p>
            <a:pPr>
              <a:spcBef>
                <a:spcPts val="600"/>
              </a:spcBef>
            </a:pPr>
            <a:r>
              <a:rPr lang="en-US" sz="1400" dirty="0">
                <a:solidFill>
                  <a:srgbClr val="8B8C8E"/>
                </a:solidFill>
                <a:latin typeface="Arial" panose="020B0604020202020204" pitchFamily="34" charset="0"/>
              </a:rPr>
              <a:t>Education and Human Development &amp; Individualized Learning Laboratory, DIPF | Leibniz Institute for Research and Information in Education</a:t>
            </a:r>
            <a:br>
              <a:rPr lang="en-US" sz="1600" dirty="0">
                <a:solidFill>
                  <a:srgbClr val="8B8C8E"/>
                </a:solidFill>
                <a:latin typeface="Arial" panose="020B0604020202020204" pitchFamily="34" charset="0"/>
              </a:rPr>
            </a:br>
            <a:endParaRPr lang="en-US" sz="1600" dirty="0">
              <a:solidFill>
                <a:srgbClr val="8B8C8E"/>
              </a:solidFill>
              <a:latin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FEB3A09-7730-E753-40DA-1836416782A8}"/>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396EC431-F20A-9D49-ADE9-20D10A90CFCC}" type="slidenum">
              <a:rPr lang="en-US" altLang="en-US">
                <a:ea typeface="DejaVu Sans" charset="0"/>
                <a:cs typeface="DejaVu Sans" charset="0"/>
              </a:rPr>
              <a:pPr algn="r" hangingPunct="1">
                <a:lnSpc>
                  <a:spcPct val="100000"/>
                </a:lnSpc>
                <a:buClrTx/>
                <a:buFontTx/>
                <a:buNone/>
              </a:pPr>
              <a:t>10</a:t>
            </a:fld>
            <a:endParaRPr lang="en-US" altLang="en-US">
              <a:ea typeface="DejaVu Sans" charset="0"/>
              <a:cs typeface="DejaVu Sans" charset="0"/>
            </a:endParaRPr>
          </a:p>
        </p:txBody>
      </p:sp>
      <p:sp>
        <p:nvSpPr>
          <p:cNvPr id="9218" name="Rectangle 2">
            <a:extLst>
              <a:ext uri="{FF2B5EF4-FFF2-40B4-BE49-F238E27FC236}">
                <a16:creationId xmlns:a16="http://schemas.microsoft.com/office/drawing/2014/main" id="{6A57DA2F-29CC-9B05-36F3-F70B51EAED78}"/>
              </a:ext>
            </a:extLst>
          </p:cNvPr>
          <p:cNvSpPr>
            <a:spLocks noChangeArrowheads="1"/>
          </p:cNvSpPr>
          <p:nvPr/>
        </p:nvSpPr>
        <p:spPr bwMode="auto">
          <a:xfrm>
            <a:off x="671513" y="344488"/>
            <a:ext cx="74549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r>
              <a:rPr lang="en-US" altLang="en-US" sz="4000" dirty="0">
                <a:ea typeface="DejaVu Sans" charset="0"/>
                <a:cs typeface="DejaVu Sans" charset="0"/>
              </a:rPr>
              <a:t>The Datasets</a:t>
            </a:r>
          </a:p>
          <a:p>
            <a:pPr hangingPunct="1">
              <a:lnSpc>
                <a:spcPct val="100000"/>
              </a:lnSpc>
              <a:buClrTx/>
              <a:buFontTx/>
              <a:buNone/>
            </a:pPr>
            <a:endParaRPr lang="en-US" altLang="en-US" sz="4000" dirty="0">
              <a:ea typeface="DejaVu Sans" charset="0"/>
              <a:cs typeface="DejaVu Sans" charset="0"/>
            </a:endParaRPr>
          </a:p>
        </p:txBody>
      </p:sp>
      <p:sp>
        <p:nvSpPr>
          <p:cNvPr id="9219" name="Rectangle 3">
            <a:extLst>
              <a:ext uri="{FF2B5EF4-FFF2-40B4-BE49-F238E27FC236}">
                <a16:creationId xmlns:a16="http://schemas.microsoft.com/office/drawing/2014/main" id="{8C296860-FA02-6090-8C55-0CC53FA37BDC}"/>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0" name="Rectangle 4">
            <a:extLst>
              <a:ext uri="{FF2B5EF4-FFF2-40B4-BE49-F238E27FC236}">
                <a16:creationId xmlns:a16="http://schemas.microsoft.com/office/drawing/2014/main" id="{00176D79-9A6B-8533-1807-032B2851D143}"/>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1" name="Rectangle 5">
            <a:extLst>
              <a:ext uri="{FF2B5EF4-FFF2-40B4-BE49-F238E27FC236}">
                <a16:creationId xmlns:a16="http://schemas.microsoft.com/office/drawing/2014/main" id="{7242A598-683A-0654-9089-96400C94A1A9}"/>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2" name="Rectangle 6">
            <a:extLst>
              <a:ext uri="{FF2B5EF4-FFF2-40B4-BE49-F238E27FC236}">
                <a16:creationId xmlns:a16="http://schemas.microsoft.com/office/drawing/2014/main" id="{856BD453-7C76-89F3-A568-C72C5781A8B2}"/>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Rectangle 7">
            <a:extLst>
              <a:ext uri="{FF2B5EF4-FFF2-40B4-BE49-F238E27FC236}">
                <a16:creationId xmlns:a16="http://schemas.microsoft.com/office/drawing/2014/main" id="{6CAA0140-27BE-9A00-1177-485BB77F6FA2}"/>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4" name="Text Box 8">
            <a:extLst>
              <a:ext uri="{FF2B5EF4-FFF2-40B4-BE49-F238E27FC236}">
                <a16:creationId xmlns:a16="http://schemas.microsoft.com/office/drawing/2014/main" id="{4F62DA7F-78F3-E697-8C9D-CF9D83D41B14}"/>
              </a:ext>
            </a:extLst>
          </p:cNvPr>
          <p:cNvSpPr txBox="1">
            <a:spLocks noChangeArrowheads="1"/>
          </p:cNvSpPr>
          <p:nvPr/>
        </p:nvSpPr>
        <p:spPr bwMode="auto">
          <a:xfrm>
            <a:off x="822325" y="1262063"/>
            <a:ext cx="8504238" cy="188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marL="209550" indent="-20955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1pPr>
            <a:lvl2pPr>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2pPr>
            <a:lvl3pPr>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3pPr>
            <a:lvl4pPr>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4pPr>
            <a:lvl5pPr>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9pPr>
          </a:lstStyle>
          <a:p>
            <a:pPr>
              <a:buSzPct val="45000"/>
              <a:buFont typeface="Wingdings" pitchFamily="2" charset="2"/>
              <a:buChar char=""/>
            </a:pPr>
            <a:r>
              <a:rPr lang="en-US" altLang="en-US" dirty="0">
                <a:cs typeface="Arial" panose="020B0604020202020204" pitchFamily="34" charset="0"/>
              </a:rPr>
              <a:t>All information on the seminar can be found at the following </a:t>
            </a:r>
            <a:r>
              <a:rPr lang="en-US" altLang="en-US" dirty="0" err="1">
                <a:cs typeface="Arial" panose="020B0604020202020204" pitchFamily="34" charset="0"/>
              </a:rPr>
              <a:t>Github</a:t>
            </a:r>
            <a:r>
              <a:rPr lang="en-US" altLang="en-US" dirty="0">
                <a:cs typeface="Arial" panose="020B0604020202020204" pitchFamily="34" charset="0"/>
              </a:rPr>
              <a:t> repository: https://</a:t>
            </a:r>
            <a:r>
              <a:rPr lang="en-US" altLang="en-US" dirty="0" err="1">
                <a:cs typeface="Arial" panose="020B0604020202020204" pitchFamily="34" charset="0"/>
              </a:rPr>
              <a:t>github.com</a:t>
            </a:r>
            <a:r>
              <a:rPr lang="en-US" altLang="en-US" dirty="0">
                <a:cs typeface="Arial" panose="020B0604020202020204" pitchFamily="34" charset="0"/>
              </a:rPr>
              <a:t>/</a:t>
            </a:r>
            <a:r>
              <a:rPr lang="en-US" altLang="en-US" dirty="0" err="1">
                <a:cs typeface="Arial" panose="020B0604020202020204" pitchFamily="34" charset="0"/>
              </a:rPr>
              <a:t>lenagaleano</a:t>
            </a:r>
            <a:r>
              <a:rPr lang="en-US" altLang="en-US" dirty="0">
                <a:cs typeface="Arial" panose="020B0604020202020204" pitchFamily="34" charset="0"/>
              </a:rPr>
              <a:t>/fMRI-method </a:t>
            </a:r>
          </a:p>
          <a:p>
            <a:pPr marL="0" indent="0">
              <a:buSzPct val="45000"/>
            </a:pPr>
            <a:endParaRPr lang="en-US" altLang="en-US" dirty="0">
              <a:cs typeface="Arial" panose="020B0604020202020204" pitchFamily="34" charset="0"/>
            </a:endParaRPr>
          </a:p>
          <a:p>
            <a:pPr>
              <a:buSzPct val="45000"/>
              <a:buFont typeface="Wingdings" pitchFamily="2" charset="2"/>
              <a:buChar char=""/>
            </a:pPr>
            <a:r>
              <a:rPr lang="en-US" altLang="en-US" dirty="0">
                <a:cs typeface="Arial" panose="020B0604020202020204" pitchFamily="34" charset="0"/>
              </a:rPr>
              <a:t>The datasets can be downloaded from the following links. The total file size is ~17GB so make sure you have a stable connection and enough time. </a:t>
            </a:r>
            <a:r>
              <a:rPr lang="en-US" altLang="en-US" dirty="0">
                <a:solidFill>
                  <a:srgbClr val="212121"/>
                </a:solidFill>
                <a:cs typeface="Arial" panose="020B0604020202020204" pitchFamily="34" charset="0"/>
              </a:rPr>
              <a:t>P</a:t>
            </a:r>
            <a:r>
              <a:rPr lang="en-US" b="0" i="0" u="none" strike="noStrike" dirty="0">
                <a:solidFill>
                  <a:srgbClr val="212121"/>
                </a:solidFill>
                <a:effectLst/>
                <a:cs typeface="Arial" panose="020B0604020202020204" pitchFamily="34" charset="0"/>
              </a:rPr>
              <a:t>ull the data from </a:t>
            </a:r>
            <a:r>
              <a:rPr lang="en-US" b="0" i="0" u="none" strike="noStrike" dirty="0" err="1">
                <a:solidFill>
                  <a:srgbClr val="212121"/>
                </a:solidFill>
                <a:effectLst/>
                <a:cs typeface="Arial" panose="020B0604020202020204" pitchFamily="34" charset="0"/>
              </a:rPr>
              <a:t>OpenNeuro</a:t>
            </a:r>
            <a:r>
              <a:rPr lang="en-US" dirty="0">
                <a:solidFill>
                  <a:srgbClr val="212121"/>
                </a:solidFill>
                <a:cs typeface="Arial" panose="020B0604020202020204" pitchFamily="34" charset="0"/>
              </a:rPr>
              <a:t>:</a:t>
            </a:r>
            <a:endParaRPr lang="en-US" altLang="en-US" dirty="0">
              <a:cs typeface="Arial" panose="020B0604020202020204" pitchFamily="34" charset="0"/>
            </a:endParaRPr>
          </a:p>
          <a:p>
            <a:pPr marL="212725">
              <a:buClrTx/>
              <a:buSzPct val="45000"/>
              <a:buFontTx/>
              <a:buNone/>
            </a:pPr>
            <a:endParaRPr lang="en-US" altLang="en-US" dirty="0">
              <a:cs typeface="Arial" panose="020B0604020202020204" pitchFamily="34" charset="0"/>
            </a:endParaRPr>
          </a:p>
          <a:p>
            <a:pPr marL="0" indent="0">
              <a:buSzPct val="45000"/>
            </a:pPr>
            <a:r>
              <a:rPr lang="en-US" altLang="en-US" dirty="0">
                <a:cs typeface="Arial" panose="020B0604020202020204" pitchFamily="34" charset="0"/>
              </a:rPr>
              <a:t>Content-3t dataset</a:t>
            </a:r>
          </a:p>
          <a:p>
            <a:pPr>
              <a:buSzPct val="45000"/>
              <a:buFont typeface="Wingdings" pitchFamily="2" charset="2"/>
              <a:buChar char=""/>
            </a:pPr>
            <a:r>
              <a:rPr lang="en-US" altLang="en-US" dirty="0">
                <a:cs typeface="Arial" panose="020B0604020202020204" pitchFamily="34" charset="0"/>
              </a:rPr>
              <a:t>Data at: https://</a:t>
            </a:r>
            <a:r>
              <a:rPr lang="en-US" altLang="en-US" dirty="0" err="1">
                <a:cs typeface="Arial" panose="020B0604020202020204" pitchFamily="34" charset="0"/>
              </a:rPr>
              <a:t>openneuro.org</a:t>
            </a:r>
            <a:r>
              <a:rPr lang="en-US" altLang="en-US" dirty="0">
                <a:cs typeface="Arial" panose="020B0604020202020204" pitchFamily="34" charset="0"/>
              </a:rPr>
              <a:t>/datasets/ds001497/versions/1.0.2 </a:t>
            </a:r>
          </a:p>
          <a:p>
            <a:pPr>
              <a:buSzPct val="45000"/>
              <a:buFont typeface="Wingdings" pitchFamily="2" charset="2"/>
              <a:buChar char=""/>
            </a:pPr>
            <a:r>
              <a:rPr lang="en-US" altLang="en-US" dirty="0">
                <a:cs typeface="Arial" panose="020B0604020202020204" pitchFamily="34" charset="0"/>
              </a:rPr>
              <a:t>Original publication at: https://</a:t>
            </a:r>
            <a:r>
              <a:rPr lang="en-US" altLang="en-US" dirty="0" err="1">
                <a:cs typeface="Arial" panose="020B0604020202020204" pitchFamily="34" charset="0"/>
              </a:rPr>
              <a:t>www.jneurosci.org</a:t>
            </a:r>
            <a:r>
              <a:rPr lang="en-US" altLang="en-US" dirty="0">
                <a:cs typeface="Arial" panose="020B0604020202020204" pitchFamily="34" charset="0"/>
              </a:rPr>
              <a:t>/content/28/35/8765.short</a:t>
            </a:r>
          </a:p>
          <a:p>
            <a:pPr>
              <a:buSzPct val="45000"/>
              <a:buFont typeface="Wingdings" pitchFamily="2" charset="2"/>
              <a:buChar char=""/>
            </a:pPr>
            <a:endParaRPr lang="en-US" altLang="en-US" dirty="0">
              <a:cs typeface="Arial" panose="020B0604020202020204" pitchFamily="34" charset="0"/>
            </a:endParaRPr>
          </a:p>
          <a:p>
            <a:pPr marL="0" indent="0">
              <a:buSzPct val="45000"/>
            </a:pPr>
            <a:r>
              <a:rPr lang="en-US" altLang="en-US" dirty="0">
                <a:cs typeface="Arial" panose="020B0604020202020204" pitchFamily="34" charset="0"/>
              </a:rPr>
              <a:t>Process-specific dataset</a:t>
            </a:r>
          </a:p>
          <a:p>
            <a:pPr>
              <a:buSzPct val="45000"/>
              <a:buFont typeface="Wingdings" pitchFamily="2" charset="2"/>
              <a:buChar char=""/>
            </a:pPr>
            <a:r>
              <a:rPr lang="en-US" altLang="en-US" dirty="0">
                <a:cs typeface="Arial" panose="020B0604020202020204" pitchFamily="34" charset="0"/>
              </a:rPr>
              <a:t>Data at: https://</a:t>
            </a:r>
            <a:r>
              <a:rPr lang="en-US" altLang="en-US" dirty="0" err="1">
                <a:cs typeface="Arial" panose="020B0604020202020204" pitchFamily="34" charset="0"/>
              </a:rPr>
              <a:t>openneuro.org</a:t>
            </a:r>
            <a:r>
              <a:rPr lang="en-US" altLang="en-US" dirty="0">
                <a:cs typeface="Arial" panose="020B0604020202020204" pitchFamily="34" charset="0"/>
              </a:rPr>
              <a:t>/datasets/ds000164/versions/00001 </a:t>
            </a:r>
          </a:p>
          <a:p>
            <a:pPr>
              <a:buSzPct val="45000"/>
              <a:buFont typeface="Wingdings" pitchFamily="2" charset="2"/>
              <a:buChar char=""/>
            </a:pPr>
            <a:r>
              <a:rPr lang="en-US" altLang="en-US" dirty="0">
                <a:cs typeface="Arial" panose="020B0604020202020204" pitchFamily="34" charset="0"/>
              </a:rPr>
              <a:t>Publication at: https://</a:t>
            </a:r>
            <a:r>
              <a:rPr lang="en-US" altLang="en-US" dirty="0" err="1">
                <a:cs typeface="Arial" panose="020B0604020202020204" pitchFamily="34" charset="0"/>
              </a:rPr>
              <a:t>pubmed.ncbi.nlm.nih.gov</a:t>
            </a:r>
            <a:r>
              <a:rPr lang="en-US" altLang="en-US" dirty="0">
                <a:cs typeface="Arial" panose="020B0604020202020204" pitchFamily="34" charset="0"/>
              </a:rPr>
              <a:t>/25143543/</a:t>
            </a:r>
          </a:p>
        </p:txBody>
      </p:sp>
      <p:sp>
        <p:nvSpPr>
          <p:cNvPr id="3" name="Footer Placeholder 2">
            <a:extLst>
              <a:ext uri="{FF2B5EF4-FFF2-40B4-BE49-F238E27FC236}">
                <a16:creationId xmlns:a16="http://schemas.microsoft.com/office/drawing/2014/main" id="{478824E9-B9B6-DD22-3350-B35FC8D6DAF3}"/>
              </a:ext>
            </a:extLst>
          </p:cNvPr>
          <p:cNvSpPr>
            <a:spLocks noGrp="1"/>
          </p:cNvSpPr>
          <p:nvPr>
            <p:ph type="ftr" sz="quarter" idx="11"/>
          </p:nvPr>
        </p:nvSpPr>
        <p:spPr/>
        <p:txBody>
          <a:bodyPr/>
          <a:lstStyle/>
          <a:p>
            <a:r>
              <a:rPr lang="en-US" altLang="en-US"/>
              <a:t>PsyMsc4, Summer Semester 2025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05D6EA71-67C8-9A45-5E9B-B8EBA2EFCA69}"/>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DDE31B96-A501-A040-817B-CE1FCDBD9F1F}" type="slidenum">
              <a:rPr lang="en-US" altLang="en-US">
                <a:ea typeface="DejaVu Sans" charset="0"/>
                <a:cs typeface="DejaVu Sans" charset="0"/>
              </a:rPr>
              <a:pPr algn="r" hangingPunct="1">
                <a:lnSpc>
                  <a:spcPct val="100000"/>
                </a:lnSpc>
                <a:buClrTx/>
                <a:buFontTx/>
                <a:buNone/>
              </a:pPr>
              <a:t>11</a:t>
            </a:fld>
            <a:endParaRPr lang="en-US" altLang="en-US">
              <a:ea typeface="DejaVu Sans" charset="0"/>
              <a:cs typeface="DejaVu Sans" charset="0"/>
            </a:endParaRPr>
          </a:p>
        </p:txBody>
      </p:sp>
      <p:sp>
        <p:nvSpPr>
          <p:cNvPr id="10242" name="Rectangle 2">
            <a:extLst>
              <a:ext uri="{FF2B5EF4-FFF2-40B4-BE49-F238E27FC236}">
                <a16:creationId xmlns:a16="http://schemas.microsoft.com/office/drawing/2014/main" id="{D27CAD59-FE8D-9CE9-52E4-AF732E081C22}"/>
              </a:ext>
            </a:extLst>
          </p:cNvPr>
          <p:cNvSpPr>
            <a:spLocks noChangeArrowheads="1"/>
          </p:cNvSpPr>
          <p:nvPr/>
        </p:nvSpPr>
        <p:spPr bwMode="auto">
          <a:xfrm>
            <a:off x="671513" y="344488"/>
            <a:ext cx="74549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endParaRPr lang="en-US" altLang="en-US" sz="4000" dirty="0">
              <a:ea typeface="DejaVu Sans" charset="0"/>
              <a:cs typeface="DejaVu Sans" charset="0"/>
            </a:endParaRPr>
          </a:p>
          <a:p>
            <a:pPr hangingPunct="1">
              <a:lnSpc>
                <a:spcPct val="100000"/>
              </a:lnSpc>
              <a:buClrTx/>
              <a:buFontTx/>
              <a:buNone/>
            </a:pPr>
            <a:endParaRPr lang="en-US" altLang="en-US" sz="4000" dirty="0">
              <a:ea typeface="DejaVu Sans" charset="0"/>
              <a:cs typeface="DejaVu Sans" charset="0"/>
            </a:endParaRPr>
          </a:p>
        </p:txBody>
      </p:sp>
      <p:sp>
        <p:nvSpPr>
          <p:cNvPr id="10243" name="Rectangle 3">
            <a:extLst>
              <a:ext uri="{FF2B5EF4-FFF2-40B4-BE49-F238E27FC236}">
                <a16:creationId xmlns:a16="http://schemas.microsoft.com/office/drawing/2014/main" id="{EC8992CE-3F6A-B6B3-3C51-27ED5BBDA1A0}"/>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4" name="Rectangle 4">
            <a:extLst>
              <a:ext uri="{FF2B5EF4-FFF2-40B4-BE49-F238E27FC236}">
                <a16:creationId xmlns:a16="http://schemas.microsoft.com/office/drawing/2014/main" id="{5F788AA5-9331-B098-331E-CB0BF04089A4}"/>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Rectangle 5">
            <a:extLst>
              <a:ext uri="{FF2B5EF4-FFF2-40B4-BE49-F238E27FC236}">
                <a16:creationId xmlns:a16="http://schemas.microsoft.com/office/drawing/2014/main" id="{1D4CDA96-9E28-ABDE-9550-9309F6876241}"/>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Rectangle 6">
            <a:extLst>
              <a:ext uri="{FF2B5EF4-FFF2-40B4-BE49-F238E27FC236}">
                <a16:creationId xmlns:a16="http://schemas.microsoft.com/office/drawing/2014/main" id="{B3765E45-3D3E-B209-22E0-4772F651A2E5}"/>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Rectangle 7">
            <a:extLst>
              <a:ext uri="{FF2B5EF4-FFF2-40B4-BE49-F238E27FC236}">
                <a16:creationId xmlns:a16="http://schemas.microsoft.com/office/drawing/2014/main" id="{7255D222-C737-F37E-59CA-F3CC2114D22B}"/>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Text Box 8">
            <a:extLst>
              <a:ext uri="{FF2B5EF4-FFF2-40B4-BE49-F238E27FC236}">
                <a16:creationId xmlns:a16="http://schemas.microsoft.com/office/drawing/2014/main" id="{B1053241-D0DA-C68E-09CA-19C253083778}"/>
              </a:ext>
            </a:extLst>
          </p:cNvPr>
          <p:cNvSpPr txBox="1">
            <a:spLocks noChangeArrowheads="1"/>
          </p:cNvSpPr>
          <p:nvPr/>
        </p:nvSpPr>
        <p:spPr bwMode="auto">
          <a:xfrm>
            <a:off x="822325" y="516433"/>
            <a:ext cx="8504238" cy="188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marL="215900" indent="-20955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b="1" dirty="0"/>
              <a:t>Content-specific Dataset</a:t>
            </a:r>
          </a:p>
          <a:p>
            <a:pPr>
              <a:buClrTx/>
              <a:buSzPct val="45000"/>
              <a:buFontTx/>
              <a:buNone/>
            </a:pPr>
            <a:endParaRPr lang="en-US" altLang="en-US" dirty="0"/>
          </a:p>
          <a:p>
            <a:pPr>
              <a:buClrTx/>
              <a:buSzPct val="45000"/>
              <a:buFontTx/>
              <a:buNone/>
            </a:pPr>
            <a:endParaRPr lang="en-US" altLang="en-US" dirty="0"/>
          </a:p>
          <a:p>
            <a:pPr>
              <a:buClrTx/>
              <a:buSzPct val="45000"/>
              <a:buFontTx/>
              <a:buNone/>
            </a:pPr>
            <a:endParaRPr lang="en-US" altLang="en-US" dirty="0"/>
          </a:p>
          <a:p>
            <a:pPr>
              <a:buClrTx/>
              <a:buSzPct val="45000"/>
              <a:buFontTx/>
              <a:buNone/>
            </a:pPr>
            <a:endParaRPr lang="en-US" altLang="en-US" dirty="0"/>
          </a:p>
          <a:p>
            <a:pPr>
              <a:buClrTx/>
              <a:buSzPct val="45000"/>
              <a:buFontTx/>
              <a:buNone/>
            </a:pPr>
            <a:endParaRPr lang="en-US" altLang="en-US" dirty="0"/>
          </a:p>
          <a:p>
            <a:pPr>
              <a:buClrTx/>
              <a:buSzPct val="45000"/>
              <a:buFontTx/>
              <a:buNone/>
            </a:pPr>
            <a:endParaRPr lang="en-US" altLang="en-US" dirty="0"/>
          </a:p>
        </p:txBody>
      </p:sp>
      <p:sp>
        <p:nvSpPr>
          <p:cNvPr id="10250" name="Text Box 10">
            <a:extLst>
              <a:ext uri="{FF2B5EF4-FFF2-40B4-BE49-F238E27FC236}">
                <a16:creationId xmlns:a16="http://schemas.microsoft.com/office/drawing/2014/main" id="{E5FC6ADB-4E74-8B88-99B8-C4DAF6EECEE5}"/>
              </a:ext>
            </a:extLst>
          </p:cNvPr>
          <p:cNvSpPr txBox="1">
            <a:spLocks noChangeArrowheads="1"/>
          </p:cNvSpPr>
          <p:nvPr/>
        </p:nvSpPr>
        <p:spPr bwMode="auto">
          <a:xfrm>
            <a:off x="822325" y="1138243"/>
            <a:ext cx="7554912"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dirty="0"/>
              <a:t>An example of how to investigate brain activity related to the processing of different domains (faces, places, body-parts)</a:t>
            </a:r>
          </a:p>
        </p:txBody>
      </p:sp>
      <p:sp>
        <p:nvSpPr>
          <p:cNvPr id="3" name="Footer Placeholder 2">
            <a:extLst>
              <a:ext uri="{FF2B5EF4-FFF2-40B4-BE49-F238E27FC236}">
                <a16:creationId xmlns:a16="http://schemas.microsoft.com/office/drawing/2014/main" id="{7F57A27D-AFA5-0E38-F189-1073F7B56F65}"/>
              </a:ext>
            </a:extLst>
          </p:cNvPr>
          <p:cNvSpPr>
            <a:spLocks noGrp="1"/>
          </p:cNvSpPr>
          <p:nvPr>
            <p:ph type="ftr" sz="quarter" idx="11"/>
          </p:nvPr>
        </p:nvSpPr>
        <p:spPr/>
        <p:txBody>
          <a:bodyPr/>
          <a:lstStyle/>
          <a:p>
            <a:r>
              <a:rPr lang="en-US" altLang="en-US"/>
              <a:t>PsyMsc4, Summer Semester 2025</a:t>
            </a:r>
          </a:p>
        </p:txBody>
      </p:sp>
      <p:pic>
        <p:nvPicPr>
          <p:cNvPr id="5" name="Picture 4" descr="A close-up of a document&#10;&#10;AI-generated content may be incorrect.">
            <a:extLst>
              <a:ext uri="{FF2B5EF4-FFF2-40B4-BE49-F238E27FC236}">
                <a16:creationId xmlns:a16="http://schemas.microsoft.com/office/drawing/2014/main" id="{DDB1FC7B-FC1E-2C9F-CCA4-53D8D0FD1258}"/>
              </a:ext>
            </a:extLst>
          </p:cNvPr>
          <p:cNvPicPr>
            <a:picLocks noChangeAspect="1"/>
          </p:cNvPicPr>
          <p:nvPr/>
        </p:nvPicPr>
        <p:blipFill>
          <a:blip r:embed="rId3"/>
          <a:stretch>
            <a:fillRect/>
          </a:stretch>
        </p:blipFill>
        <p:spPr>
          <a:xfrm>
            <a:off x="713580" y="1890247"/>
            <a:ext cx="9184051" cy="3263870"/>
          </a:xfrm>
          <a:prstGeom prst="rect">
            <a:avLst/>
          </a:prstGeom>
        </p:spPr>
      </p:pic>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8C4F3F00-F336-91FC-6316-F7F146EC54A7}"/>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BB0E1731-DC0B-A74E-A6DB-9F72FE8A5997}" type="slidenum">
              <a:rPr lang="en-US" altLang="en-US">
                <a:ea typeface="DejaVu Sans" charset="0"/>
                <a:cs typeface="DejaVu Sans" charset="0"/>
              </a:rPr>
              <a:pPr algn="r" hangingPunct="1">
                <a:lnSpc>
                  <a:spcPct val="100000"/>
                </a:lnSpc>
                <a:buClrTx/>
                <a:buFontTx/>
                <a:buNone/>
              </a:pPr>
              <a:t>12</a:t>
            </a:fld>
            <a:endParaRPr lang="en-US" altLang="en-US">
              <a:ea typeface="DejaVu Sans" charset="0"/>
              <a:cs typeface="DejaVu Sans" charset="0"/>
            </a:endParaRPr>
          </a:p>
        </p:txBody>
      </p:sp>
      <p:sp>
        <p:nvSpPr>
          <p:cNvPr id="11266" name="Rectangle 2">
            <a:extLst>
              <a:ext uri="{FF2B5EF4-FFF2-40B4-BE49-F238E27FC236}">
                <a16:creationId xmlns:a16="http://schemas.microsoft.com/office/drawing/2014/main" id="{4CD2D3FC-6229-FB0A-0A85-58DBC04DDB04}"/>
              </a:ext>
            </a:extLst>
          </p:cNvPr>
          <p:cNvSpPr>
            <a:spLocks noChangeArrowheads="1"/>
          </p:cNvSpPr>
          <p:nvPr/>
        </p:nvSpPr>
        <p:spPr bwMode="auto">
          <a:xfrm>
            <a:off x="671513" y="344488"/>
            <a:ext cx="74549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endParaRPr lang="en-US" altLang="en-US" sz="4000" dirty="0">
              <a:ea typeface="DejaVu Sans" charset="0"/>
              <a:cs typeface="DejaVu Sans" charset="0"/>
            </a:endParaRPr>
          </a:p>
          <a:p>
            <a:pPr hangingPunct="1">
              <a:lnSpc>
                <a:spcPct val="100000"/>
              </a:lnSpc>
              <a:buClrTx/>
              <a:buFontTx/>
              <a:buNone/>
            </a:pPr>
            <a:endParaRPr lang="en-US" altLang="en-US" sz="4000" dirty="0">
              <a:ea typeface="DejaVu Sans" charset="0"/>
              <a:cs typeface="DejaVu Sans" charset="0"/>
            </a:endParaRPr>
          </a:p>
        </p:txBody>
      </p:sp>
      <p:sp>
        <p:nvSpPr>
          <p:cNvPr id="11267" name="Rectangle 3">
            <a:extLst>
              <a:ext uri="{FF2B5EF4-FFF2-40B4-BE49-F238E27FC236}">
                <a16:creationId xmlns:a16="http://schemas.microsoft.com/office/drawing/2014/main" id="{ED58FBF8-0033-59BF-002F-A979C3429908}"/>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8" name="Rectangle 4">
            <a:extLst>
              <a:ext uri="{FF2B5EF4-FFF2-40B4-BE49-F238E27FC236}">
                <a16:creationId xmlns:a16="http://schemas.microsoft.com/office/drawing/2014/main" id="{D070EC73-09A8-3D40-9F98-E940D80B82C6}"/>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Rectangle 5">
            <a:extLst>
              <a:ext uri="{FF2B5EF4-FFF2-40B4-BE49-F238E27FC236}">
                <a16:creationId xmlns:a16="http://schemas.microsoft.com/office/drawing/2014/main" id="{AB1C5F32-861E-5D3E-BCD6-E2C5790C3FD1}"/>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Rectangle 6">
            <a:extLst>
              <a:ext uri="{FF2B5EF4-FFF2-40B4-BE49-F238E27FC236}">
                <a16:creationId xmlns:a16="http://schemas.microsoft.com/office/drawing/2014/main" id="{09684E7F-68BE-13E2-2D63-0E35CB84310E}"/>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Rectangle 7">
            <a:extLst>
              <a:ext uri="{FF2B5EF4-FFF2-40B4-BE49-F238E27FC236}">
                <a16:creationId xmlns:a16="http://schemas.microsoft.com/office/drawing/2014/main" id="{97E9E329-2FC8-E277-3592-3FF817339CAB}"/>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Text Box 8">
            <a:extLst>
              <a:ext uri="{FF2B5EF4-FFF2-40B4-BE49-F238E27FC236}">
                <a16:creationId xmlns:a16="http://schemas.microsoft.com/office/drawing/2014/main" id="{A31CA0DB-4B03-14B3-9283-E7BFBDAA3121}"/>
              </a:ext>
            </a:extLst>
          </p:cNvPr>
          <p:cNvSpPr txBox="1">
            <a:spLocks noChangeArrowheads="1"/>
          </p:cNvSpPr>
          <p:nvPr/>
        </p:nvSpPr>
        <p:spPr bwMode="auto">
          <a:xfrm>
            <a:off x="822325" y="274638"/>
            <a:ext cx="8504238" cy="188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marL="215900" indent="-20955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b="1"/>
              <a:t>Process-specific Dataset</a:t>
            </a:r>
          </a:p>
          <a:p>
            <a:pPr>
              <a:buClrTx/>
              <a:buSzPct val="45000"/>
              <a:buFontTx/>
              <a:buNone/>
            </a:pPr>
            <a:endParaRPr lang="en-US" altLang="en-US"/>
          </a:p>
          <a:p>
            <a:pPr>
              <a:buClrTx/>
              <a:buSzPct val="45000"/>
              <a:buFontTx/>
              <a:buNone/>
            </a:pPr>
            <a:endParaRPr lang="en-US" altLang="en-US"/>
          </a:p>
          <a:p>
            <a:pPr>
              <a:buClrTx/>
              <a:buSzPct val="45000"/>
              <a:buFontTx/>
              <a:buNone/>
            </a:pPr>
            <a:endParaRPr lang="en-US" altLang="en-US"/>
          </a:p>
          <a:p>
            <a:pPr>
              <a:buClrTx/>
              <a:buSzPct val="45000"/>
              <a:buFontTx/>
              <a:buNone/>
            </a:pPr>
            <a:endParaRPr lang="en-US" altLang="en-US"/>
          </a:p>
          <a:p>
            <a:pPr>
              <a:buClrTx/>
              <a:buSzPct val="45000"/>
              <a:buFontTx/>
              <a:buNone/>
            </a:pPr>
            <a:endParaRPr lang="en-US" altLang="en-US"/>
          </a:p>
          <a:p>
            <a:pPr>
              <a:buClrTx/>
              <a:buSzPct val="45000"/>
              <a:buFontTx/>
              <a:buNone/>
            </a:pPr>
            <a:endParaRPr lang="en-US" altLang="en-US"/>
          </a:p>
        </p:txBody>
      </p:sp>
      <p:sp>
        <p:nvSpPr>
          <p:cNvPr id="11273" name="Text Box 9">
            <a:extLst>
              <a:ext uri="{FF2B5EF4-FFF2-40B4-BE49-F238E27FC236}">
                <a16:creationId xmlns:a16="http://schemas.microsoft.com/office/drawing/2014/main" id="{295E2810-8543-4BEF-5647-1969257523C1}"/>
              </a:ext>
            </a:extLst>
          </p:cNvPr>
          <p:cNvSpPr txBox="1">
            <a:spLocks noChangeArrowheads="1"/>
          </p:cNvSpPr>
          <p:nvPr/>
        </p:nvSpPr>
        <p:spPr bwMode="auto">
          <a:xfrm>
            <a:off x="6007418" y="2479674"/>
            <a:ext cx="4022725"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b="1" dirty="0"/>
              <a:t>Conditions: </a:t>
            </a:r>
          </a:p>
          <a:p>
            <a:pPr>
              <a:buClrTx/>
              <a:buFontTx/>
              <a:buNone/>
            </a:pPr>
            <a:endParaRPr lang="en-US" altLang="en-US" dirty="0"/>
          </a:p>
          <a:p>
            <a:pPr>
              <a:buClrTx/>
              <a:buFontTx/>
              <a:buNone/>
            </a:pPr>
            <a:r>
              <a:rPr lang="en-US" altLang="en-US" dirty="0"/>
              <a:t>Congruent</a:t>
            </a:r>
          </a:p>
          <a:p>
            <a:pPr>
              <a:buClrTx/>
              <a:buFontTx/>
              <a:buNone/>
            </a:pPr>
            <a:r>
              <a:rPr lang="en-US" altLang="en-US" dirty="0"/>
              <a:t>Incongruent</a:t>
            </a:r>
          </a:p>
          <a:p>
            <a:pPr>
              <a:buClrTx/>
              <a:buFontTx/>
              <a:buNone/>
            </a:pPr>
            <a:r>
              <a:rPr lang="en-US" altLang="en-US" dirty="0"/>
              <a:t>Neutral</a:t>
            </a:r>
          </a:p>
          <a:p>
            <a:pPr>
              <a:buClrTx/>
              <a:buFontTx/>
              <a:buNone/>
            </a:pPr>
            <a:endParaRPr lang="en-US" altLang="en-US" dirty="0"/>
          </a:p>
          <a:p>
            <a:pPr>
              <a:buClrTx/>
              <a:buFontTx/>
              <a:buNone/>
            </a:pPr>
            <a:r>
              <a:rPr lang="en-US" altLang="en-US" dirty="0">
                <a:solidFill>
                  <a:srgbClr val="CE181E"/>
                </a:solidFill>
              </a:rPr>
              <a:t>RED </a:t>
            </a:r>
            <a:r>
              <a:rPr lang="en-US" altLang="en-US" dirty="0">
                <a:solidFill>
                  <a:srgbClr val="00FF00"/>
                </a:solidFill>
              </a:rPr>
              <a:t>GREEN</a:t>
            </a:r>
          </a:p>
          <a:p>
            <a:pPr>
              <a:buClrTx/>
              <a:buFontTx/>
              <a:buNone/>
            </a:pPr>
            <a:r>
              <a:rPr lang="en-US" altLang="en-US" dirty="0">
                <a:solidFill>
                  <a:srgbClr val="00FF00"/>
                </a:solidFill>
              </a:rPr>
              <a:t>CHAIR </a:t>
            </a:r>
            <a:r>
              <a:rPr lang="en-US" altLang="en-US" dirty="0">
                <a:solidFill>
                  <a:srgbClr val="0000FF"/>
                </a:solidFill>
              </a:rPr>
              <a:t>DOG</a:t>
            </a:r>
          </a:p>
        </p:txBody>
      </p:sp>
      <p:pic>
        <p:nvPicPr>
          <p:cNvPr id="11274" name="Picture 10">
            <a:extLst>
              <a:ext uri="{FF2B5EF4-FFF2-40B4-BE49-F238E27FC236}">
                <a16:creationId xmlns:a16="http://schemas.microsoft.com/office/drawing/2014/main" id="{2B3A77F6-B83B-4C51-6368-BD450D2A84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4245" y="278038"/>
            <a:ext cx="5220645" cy="216455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275" name="Picture 11">
            <a:extLst>
              <a:ext uri="{FF2B5EF4-FFF2-40B4-BE49-F238E27FC236}">
                <a16:creationId xmlns:a16="http://schemas.microsoft.com/office/drawing/2014/main" id="{F50D949B-E863-8F65-77AE-FE346E6672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349" y="2438400"/>
            <a:ext cx="41132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1276" name="Text Box 12">
            <a:extLst>
              <a:ext uri="{FF2B5EF4-FFF2-40B4-BE49-F238E27FC236}">
                <a16:creationId xmlns:a16="http://schemas.microsoft.com/office/drawing/2014/main" id="{168E7D95-7DDB-384C-3F07-0F3393CE3455}"/>
              </a:ext>
            </a:extLst>
          </p:cNvPr>
          <p:cNvSpPr txBox="1">
            <a:spLocks noChangeArrowheads="1"/>
          </p:cNvSpPr>
          <p:nvPr/>
        </p:nvSpPr>
        <p:spPr bwMode="auto">
          <a:xfrm>
            <a:off x="742950" y="762000"/>
            <a:ext cx="4022725" cy="1370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a:t>This dataset allows to look at brain activity during a Stroop task and to identify brain regions underlying processing of congruent vs incongruent infomation</a:t>
            </a:r>
          </a:p>
        </p:txBody>
      </p:sp>
      <p:sp>
        <p:nvSpPr>
          <p:cNvPr id="3" name="Footer Placeholder 2">
            <a:extLst>
              <a:ext uri="{FF2B5EF4-FFF2-40B4-BE49-F238E27FC236}">
                <a16:creationId xmlns:a16="http://schemas.microsoft.com/office/drawing/2014/main" id="{FA0BBFBF-C94C-7636-A003-B4F165850BC5}"/>
              </a:ext>
            </a:extLst>
          </p:cNvPr>
          <p:cNvSpPr>
            <a:spLocks noGrp="1"/>
          </p:cNvSpPr>
          <p:nvPr>
            <p:ph type="ftr" sz="quarter" idx="11"/>
          </p:nvPr>
        </p:nvSpPr>
        <p:spPr/>
        <p:txBody>
          <a:bodyPr/>
          <a:lstStyle/>
          <a:p>
            <a:r>
              <a:rPr lang="en-US" altLang="en-US"/>
              <a:t>PsyMsc4, Summer Semester 2025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8C3B8BE2-44ED-091F-EAFC-CACB2EBAC3F8}"/>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BD32D96B-03E6-0849-BD86-96F1F25ECAA1}" type="slidenum">
              <a:rPr lang="en-US" altLang="en-US">
                <a:ea typeface="DejaVu Sans" charset="0"/>
                <a:cs typeface="DejaVu Sans" charset="0"/>
              </a:rPr>
              <a:pPr algn="r" hangingPunct="1">
                <a:lnSpc>
                  <a:spcPct val="100000"/>
                </a:lnSpc>
                <a:buClrTx/>
                <a:buFontTx/>
                <a:buNone/>
              </a:pPr>
              <a:t>13</a:t>
            </a:fld>
            <a:endParaRPr lang="en-US" altLang="en-US">
              <a:ea typeface="DejaVu Sans" charset="0"/>
              <a:cs typeface="DejaVu Sans" charset="0"/>
            </a:endParaRPr>
          </a:p>
        </p:txBody>
      </p:sp>
      <p:sp>
        <p:nvSpPr>
          <p:cNvPr id="12290" name="Rectangle 2">
            <a:extLst>
              <a:ext uri="{FF2B5EF4-FFF2-40B4-BE49-F238E27FC236}">
                <a16:creationId xmlns:a16="http://schemas.microsoft.com/office/drawing/2014/main" id="{2FBE84FA-6278-6110-6749-DA00534BAE77}"/>
              </a:ext>
            </a:extLst>
          </p:cNvPr>
          <p:cNvSpPr>
            <a:spLocks noChangeArrowheads="1"/>
          </p:cNvSpPr>
          <p:nvPr/>
        </p:nvSpPr>
        <p:spPr bwMode="auto">
          <a:xfrm>
            <a:off x="671513" y="344488"/>
            <a:ext cx="74549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endParaRPr lang="en-US" altLang="en-US" sz="4000" dirty="0">
              <a:ea typeface="DejaVu Sans" charset="0"/>
              <a:cs typeface="DejaVu Sans" charset="0"/>
            </a:endParaRPr>
          </a:p>
          <a:p>
            <a:pPr hangingPunct="1">
              <a:lnSpc>
                <a:spcPct val="100000"/>
              </a:lnSpc>
              <a:buClrTx/>
              <a:buFontTx/>
              <a:buNone/>
            </a:pPr>
            <a:endParaRPr lang="en-US" altLang="en-US" sz="4000" dirty="0">
              <a:ea typeface="DejaVu Sans" charset="0"/>
              <a:cs typeface="DejaVu Sans" charset="0"/>
            </a:endParaRPr>
          </a:p>
        </p:txBody>
      </p:sp>
      <p:sp>
        <p:nvSpPr>
          <p:cNvPr id="12291" name="Rectangle 3">
            <a:extLst>
              <a:ext uri="{FF2B5EF4-FFF2-40B4-BE49-F238E27FC236}">
                <a16:creationId xmlns:a16="http://schemas.microsoft.com/office/drawing/2014/main" id="{286CC494-A9EA-4C7E-93B8-EA751F28FF87}"/>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2" name="Rectangle 4">
            <a:extLst>
              <a:ext uri="{FF2B5EF4-FFF2-40B4-BE49-F238E27FC236}">
                <a16:creationId xmlns:a16="http://schemas.microsoft.com/office/drawing/2014/main" id="{2730C4C7-0550-42A9-FB8A-384154866B2F}"/>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3" name="Rectangle 5">
            <a:extLst>
              <a:ext uri="{FF2B5EF4-FFF2-40B4-BE49-F238E27FC236}">
                <a16:creationId xmlns:a16="http://schemas.microsoft.com/office/drawing/2014/main" id="{9598B4E2-EE32-956B-1AB4-C888F83DC882}"/>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4" name="Rectangle 6">
            <a:extLst>
              <a:ext uri="{FF2B5EF4-FFF2-40B4-BE49-F238E27FC236}">
                <a16:creationId xmlns:a16="http://schemas.microsoft.com/office/drawing/2014/main" id="{93F400FA-4DB1-17B3-461C-7875AEAD1A53}"/>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2295" name="Rectangle 7">
            <a:extLst>
              <a:ext uri="{FF2B5EF4-FFF2-40B4-BE49-F238E27FC236}">
                <a16:creationId xmlns:a16="http://schemas.microsoft.com/office/drawing/2014/main" id="{8BF5F3F0-AFCB-4459-BEAC-170C39E1FE9C}"/>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12296" name="Picture 8">
            <a:extLst>
              <a:ext uri="{FF2B5EF4-FFF2-40B4-BE49-F238E27FC236}">
                <a16:creationId xmlns:a16="http://schemas.microsoft.com/office/drawing/2014/main" id="{B474CFD0-FEF8-9D56-C46E-A52A4EB99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52254"/>
          <a:stretch>
            <a:fillRect/>
          </a:stretch>
        </p:blipFill>
        <p:spPr bwMode="auto">
          <a:xfrm>
            <a:off x="1611312" y="2835275"/>
            <a:ext cx="2168524" cy="2613772"/>
          </a:xfrm>
          <a:prstGeom prst="rect">
            <a:avLst/>
          </a:prstGeom>
          <a:noFill/>
          <a:ln>
            <a:noFill/>
          </a:ln>
          <a:effectLst/>
          <a:extLst>
            <a:ext uri="{909E8E84-426E-40DD-AFC4-6F175D3DCCD1}">
              <a14:hiddenFill xmlns:a14="http://schemas.microsoft.com/office/drawing/2010/main">
                <a:blipFill dpi="0" rotWithShape="0">
                  <a:blip/>
                  <a:srcRect r="52254"/>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297" name="Picture 9">
            <a:extLst>
              <a:ext uri="{FF2B5EF4-FFF2-40B4-BE49-F238E27FC236}">
                <a16:creationId xmlns:a16="http://schemas.microsoft.com/office/drawing/2014/main" id="{F49F730F-9EBA-3B80-AE26-6825A3190A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3757" y="956396"/>
            <a:ext cx="4584700" cy="18462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2298" name="Text Box 10">
            <a:extLst>
              <a:ext uri="{FF2B5EF4-FFF2-40B4-BE49-F238E27FC236}">
                <a16:creationId xmlns:a16="http://schemas.microsoft.com/office/drawing/2014/main" id="{BCFDB685-AA10-E740-E62F-72DA848235D2}"/>
              </a:ext>
            </a:extLst>
          </p:cNvPr>
          <p:cNvSpPr txBox="1">
            <a:spLocks noChangeArrowheads="1"/>
          </p:cNvSpPr>
          <p:nvPr/>
        </p:nvSpPr>
        <p:spPr bwMode="auto">
          <a:xfrm>
            <a:off x="632258" y="729457"/>
            <a:ext cx="4370387" cy="188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marL="215900" indent="-20955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1pPr>
            <a:lvl2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2pPr>
            <a:lvl3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3pPr>
            <a:lvl4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4pPr>
            <a:lvl5pPr>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15900" algn="l"/>
                <a:tab pos="673100" algn="l"/>
                <a:tab pos="1130300" algn="l"/>
                <a:tab pos="1587500" algn="l"/>
                <a:tab pos="2044700" algn="l"/>
                <a:tab pos="2501900" algn="l"/>
                <a:tab pos="2959100" algn="l"/>
                <a:tab pos="3416300" algn="l"/>
                <a:tab pos="3873500" algn="l"/>
                <a:tab pos="4330700" algn="l"/>
                <a:tab pos="4787900" algn="l"/>
                <a:tab pos="5245100" algn="l"/>
                <a:tab pos="5702300" algn="l"/>
                <a:tab pos="6159500" algn="l"/>
                <a:tab pos="6616700" algn="l"/>
                <a:tab pos="7073900" algn="l"/>
                <a:tab pos="7531100" algn="l"/>
                <a:tab pos="7988300" algn="l"/>
                <a:tab pos="8445500" algn="l"/>
                <a:tab pos="8902700" algn="l"/>
                <a:tab pos="93599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b="1" dirty="0"/>
              <a:t>Spatial Dataset</a:t>
            </a:r>
          </a:p>
          <a:p>
            <a:pPr>
              <a:buClrTx/>
              <a:buFontTx/>
              <a:buNone/>
            </a:pPr>
            <a:endParaRPr lang="en-US" altLang="en-US" b="1" dirty="0"/>
          </a:p>
          <a:p>
            <a:pPr>
              <a:buClrTx/>
              <a:buFontTx/>
              <a:buNone/>
            </a:pPr>
            <a:r>
              <a:rPr lang="en-US" altLang="en-US" dirty="0"/>
              <a:t>Since the visual cortex is retinotopically</a:t>
            </a:r>
          </a:p>
          <a:p>
            <a:pPr>
              <a:buClrTx/>
              <a:buFontTx/>
              <a:buNone/>
            </a:pPr>
            <a:r>
              <a:rPr lang="en-US" altLang="en-US" dirty="0"/>
              <a:t>organized, we can map participants’</a:t>
            </a:r>
          </a:p>
          <a:p>
            <a:pPr>
              <a:buClrTx/>
              <a:buFontTx/>
              <a:buNone/>
            </a:pPr>
            <a:r>
              <a:rPr lang="en-US" altLang="en-US" dirty="0"/>
              <a:t>visual field to specific parts of the</a:t>
            </a:r>
          </a:p>
          <a:p>
            <a:pPr>
              <a:buClrTx/>
              <a:buFontTx/>
              <a:buNone/>
            </a:pPr>
            <a:r>
              <a:rPr lang="en-US" altLang="en-US" dirty="0"/>
              <a:t>occipital lobe.</a:t>
            </a:r>
          </a:p>
          <a:p>
            <a:pPr>
              <a:buClrTx/>
              <a:buSzPct val="45000"/>
              <a:buFontTx/>
              <a:buNone/>
            </a:pPr>
            <a:endParaRPr lang="en-US" altLang="en-US" dirty="0"/>
          </a:p>
          <a:p>
            <a:pPr>
              <a:buClrTx/>
              <a:buSzPct val="45000"/>
              <a:buFontTx/>
              <a:buNone/>
            </a:pPr>
            <a:endParaRPr lang="en-US" altLang="en-US" dirty="0"/>
          </a:p>
          <a:p>
            <a:pPr>
              <a:buClrTx/>
              <a:buSzPct val="45000"/>
              <a:buFontTx/>
              <a:buNone/>
            </a:pPr>
            <a:endParaRPr lang="en-US" altLang="en-US" dirty="0"/>
          </a:p>
          <a:p>
            <a:pPr>
              <a:buClrTx/>
              <a:buSzPct val="45000"/>
              <a:buFontTx/>
              <a:buNone/>
            </a:pPr>
            <a:endParaRPr lang="en-US" altLang="en-US" dirty="0"/>
          </a:p>
        </p:txBody>
      </p:sp>
      <p:sp>
        <p:nvSpPr>
          <p:cNvPr id="3" name="Footer Placeholder 2">
            <a:extLst>
              <a:ext uri="{FF2B5EF4-FFF2-40B4-BE49-F238E27FC236}">
                <a16:creationId xmlns:a16="http://schemas.microsoft.com/office/drawing/2014/main" id="{1F757595-8A99-A8E3-EC0F-45A238B8AC7F}"/>
              </a:ext>
            </a:extLst>
          </p:cNvPr>
          <p:cNvSpPr>
            <a:spLocks noGrp="1"/>
          </p:cNvSpPr>
          <p:nvPr>
            <p:ph type="ftr" sz="quarter" idx="11"/>
          </p:nvPr>
        </p:nvSpPr>
        <p:spPr/>
        <p:txBody>
          <a:bodyPr/>
          <a:lstStyle/>
          <a:p>
            <a:r>
              <a:rPr lang="en-US" altLang="en-US"/>
              <a:t>PsyMsc4, Summer Semester 2025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24" name="Rectangle 13323">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5" cy="567055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314" name="Rectangle 2">
            <a:extLst>
              <a:ext uri="{FF2B5EF4-FFF2-40B4-BE49-F238E27FC236}">
                <a16:creationId xmlns:a16="http://schemas.microsoft.com/office/drawing/2014/main" id="{E2318695-47E2-39C1-328B-29CEA12731D0}"/>
              </a:ext>
            </a:extLst>
          </p:cNvPr>
          <p:cNvSpPr>
            <a:spLocks noChangeArrowheads="1"/>
          </p:cNvSpPr>
          <p:nvPr/>
        </p:nvSpPr>
        <p:spPr bwMode="auto">
          <a:xfrm>
            <a:off x="3208428" y="482339"/>
            <a:ext cx="5920347" cy="344369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a:lnSpc>
                <a:spcPct val="90000"/>
              </a:lnSpc>
              <a:spcBef>
                <a:spcPct val="0"/>
              </a:spcBef>
              <a:spcAft>
                <a:spcPts val="600"/>
              </a:spcAft>
              <a:buClrTx/>
            </a:pPr>
            <a:r>
              <a:rPr lang="en-US" altLang="en-US" sz="6600" kern="1200" dirty="0">
                <a:solidFill>
                  <a:srgbClr val="FFFFFF"/>
                </a:solidFill>
                <a:latin typeface="+mj-lt"/>
                <a:ea typeface="+mj-ea"/>
                <a:cs typeface="+mj-cs"/>
              </a:rPr>
              <a:t>… </a:t>
            </a:r>
            <a:r>
              <a:rPr lang="en-US" altLang="en-US" sz="6600" dirty="0">
                <a:solidFill>
                  <a:srgbClr val="FFFFFF"/>
                </a:solidFill>
                <a:latin typeface="+mj-lt"/>
                <a:ea typeface="+mj-ea"/>
                <a:cs typeface="+mj-cs"/>
              </a:rPr>
              <a:t>O</a:t>
            </a:r>
            <a:r>
              <a:rPr lang="en-US" altLang="en-US" sz="6600" kern="1200" dirty="0">
                <a:solidFill>
                  <a:srgbClr val="FFFFFF"/>
                </a:solidFill>
                <a:latin typeface="+mj-lt"/>
                <a:ea typeface="+mj-ea"/>
                <a:cs typeface="+mj-cs"/>
              </a:rPr>
              <a:t>pen question?</a:t>
            </a:r>
          </a:p>
        </p:txBody>
      </p:sp>
      <p:sp>
        <p:nvSpPr>
          <p:cNvPr id="13313" name="Rectangle 1">
            <a:extLst>
              <a:ext uri="{FF2B5EF4-FFF2-40B4-BE49-F238E27FC236}">
                <a16:creationId xmlns:a16="http://schemas.microsoft.com/office/drawing/2014/main" id="{7EADE91F-FCA9-853A-1772-F8096572883C}"/>
              </a:ext>
            </a:extLst>
          </p:cNvPr>
          <p:cNvSpPr>
            <a:spLocks noChangeArrowheads="1"/>
          </p:cNvSpPr>
          <p:nvPr/>
        </p:nvSpPr>
        <p:spPr bwMode="auto">
          <a:xfrm>
            <a:off x="998990" y="4938103"/>
            <a:ext cx="7093065" cy="41741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orm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nSpc>
                <a:spcPct val="90000"/>
              </a:lnSpc>
              <a:spcBef>
                <a:spcPts val="1000"/>
              </a:spcBef>
              <a:buClrTx/>
            </a:pPr>
            <a:fld id="{07F12B7C-1A2B-5C49-A6B2-1B91DC4D9433}" type="slidenum">
              <a:rPr lang="en-US" altLang="en-US" sz="1600" kern="1200">
                <a:solidFill>
                  <a:srgbClr val="FFFFFF"/>
                </a:solidFill>
                <a:latin typeface="+mn-lt"/>
                <a:ea typeface="+mn-ea"/>
                <a:cs typeface="+mn-cs"/>
              </a:rPr>
              <a:pPr>
                <a:lnSpc>
                  <a:spcPct val="90000"/>
                </a:lnSpc>
                <a:spcBef>
                  <a:spcPts val="1000"/>
                </a:spcBef>
                <a:buClrTx/>
              </a:pPr>
              <a:t>14</a:t>
            </a:fld>
            <a:endParaRPr lang="en-US" altLang="en-US" sz="1600" kern="1200">
              <a:solidFill>
                <a:srgbClr val="FFFFFF"/>
              </a:solidFill>
              <a:latin typeface="+mn-lt"/>
              <a:ea typeface="+mn-ea"/>
              <a:cs typeface="+mn-cs"/>
            </a:endParaRPr>
          </a:p>
        </p:txBody>
      </p:sp>
      <p:sp>
        <p:nvSpPr>
          <p:cNvPr id="3" name="Footer Placeholder 2">
            <a:extLst>
              <a:ext uri="{FF2B5EF4-FFF2-40B4-BE49-F238E27FC236}">
                <a16:creationId xmlns:a16="http://schemas.microsoft.com/office/drawing/2014/main" id="{033A0EE1-B8F9-0B52-65F5-3A44ADFE1706}"/>
              </a:ext>
            </a:extLst>
          </p:cNvPr>
          <p:cNvSpPr>
            <a:spLocks noGrp="1"/>
          </p:cNvSpPr>
          <p:nvPr>
            <p:ph type="ftr" sz="quarter" idx="11"/>
          </p:nvPr>
        </p:nvSpPr>
        <p:spPr>
          <a:xfrm rot="16200000">
            <a:off x="-454927" y="1599615"/>
            <a:ext cx="2306445" cy="301904"/>
          </a:xfrm>
        </p:spPr>
        <p:txBody>
          <a:bodyPr vert="horz" lIns="91440" tIns="45720" rIns="91440" bIns="45720" rtlCol="0" anchor="ctr">
            <a:normAutofit/>
          </a:bodyPr>
          <a:lstStyle/>
          <a:p>
            <a:pPr>
              <a:spcAft>
                <a:spcPts val="600"/>
              </a:spcAft>
            </a:pPr>
            <a:r>
              <a:rPr lang="en-US" altLang="en-US" sz="1100" kern="1200">
                <a:solidFill>
                  <a:srgbClr val="FFFFFF"/>
                </a:solidFill>
                <a:latin typeface="+mn-lt"/>
                <a:ea typeface="+mn-ea"/>
                <a:cs typeface="+mn-cs"/>
              </a:rPr>
              <a:t>PsyMsc4, Summer Semester 2025</a:t>
            </a:r>
          </a:p>
        </p:txBody>
      </p:sp>
      <p:sp>
        <p:nvSpPr>
          <p:cNvPr id="13326"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2679" y="482339"/>
            <a:ext cx="114961" cy="114965"/>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332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69327" y="671932"/>
            <a:ext cx="75355" cy="7535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3330"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59830" y="857499"/>
            <a:ext cx="105597" cy="105601"/>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3332" name="Straight Connector 1333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7854" y="2896488"/>
            <a:ext cx="0" cy="2766721"/>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3334"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59804" y="4660699"/>
            <a:ext cx="125293" cy="125298"/>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13336"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97768" y="5041116"/>
            <a:ext cx="89814" cy="89817"/>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13338"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26527" y="5157925"/>
            <a:ext cx="79175" cy="7917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3315" name="Rectangle 3">
            <a:extLst>
              <a:ext uri="{FF2B5EF4-FFF2-40B4-BE49-F238E27FC236}">
                <a16:creationId xmlns:a16="http://schemas.microsoft.com/office/drawing/2014/main" id="{56BE371B-4F68-D1B9-A3A8-D76D6EFE11BF}"/>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6" name="Rectangle 4">
            <a:extLst>
              <a:ext uri="{FF2B5EF4-FFF2-40B4-BE49-F238E27FC236}">
                <a16:creationId xmlns:a16="http://schemas.microsoft.com/office/drawing/2014/main" id="{257396D6-1DE1-64B6-46D4-028B7D432E2D}"/>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7" name="Rectangle 5">
            <a:extLst>
              <a:ext uri="{FF2B5EF4-FFF2-40B4-BE49-F238E27FC236}">
                <a16:creationId xmlns:a16="http://schemas.microsoft.com/office/drawing/2014/main" id="{1B42143F-BB5E-CCB5-36CF-01DD744C38C1}"/>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8" name="Rectangle 6">
            <a:extLst>
              <a:ext uri="{FF2B5EF4-FFF2-40B4-BE49-F238E27FC236}">
                <a16:creationId xmlns:a16="http://schemas.microsoft.com/office/drawing/2014/main" id="{1BE61A2C-593A-83A9-B556-A685F2BF54E7}"/>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3319" name="Rectangle 7">
            <a:extLst>
              <a:ext uri="{FF2B5EF4-FFF2-40B4-BE49-F238E27FC236}">
                <a16:creationId xmlns:a16="http://schemas.microsoft.com/office/drawing/2014/main" id="{03162950-1742-616E-646D-13C3F7DCBD5A}"/>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6F060BBE-87DA-3951-F68A-D1413D315EBA}"/>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782B96FD-8805-8645-8679-E7CB82682088}" type="slidenum">
              <a:rPr lang="en-US" altLang="en-US">
                <a:ea typeface="DejaVu Sans" charset="0"/>
                <a:cs typeface="DejaVu Sans" charset="0"/>
              </a:rPr>
              <a:pPr algn="r" hangingPunct="1">
                <a:lnSpc>
                  <a:spcPct val="100000"/>
                </a:lnSpc>
                <a:buClrTx/>
                <a:buFontTx/>
                <a:buNone/>
              </a:pPr>
              <a:t>15</a:t>
            </a:fld>
            <a:endParaRPr lang="en-US" altLang="en-US">
              <a:ea typeface="DejaVu Sans" charset="0"/>
              <a:cs typeface="DejaVu Sans" charset="0"/>
            </a:endParaRPr>
          </a:p>
        </p:txBody>
      </p:sp>
      <p:sp>
        <p:nvSpPr>
          <p:cNvPr id="14338" name="Rectangle 2">
            <a:extLst>
              <a:ext uri="{FF2B5EF4-FFF2-40B4-BE49-F238E27FC236}">
                <a16:creationId xmlns:a16="http://schemas.microsoft.com/office/drawing/2014/main" id="{85EFD64C-79F5-F3DF-DF66-5E7658DF1452}"/>
              </a:ext>
            </a:extLst>
          </p:cNvPr>
          <p:cNvSpPr>
            <a:spLocks noChangeArrowheads="1"/>
          </p:cNvSpPr>
          <p:nvPr/>
        </p:nvSpPr>
        <p:spPr bwMode="auto">
          <a:xfrm>
            <a:off x="731838" y="160338"/>
            <a:ext cx="774065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r>
              <a:rPr lang="en-US" altLang="en-US" sz="4000" dirty="0">
                <a:ea typeface="DejaVu Sans" charset="0"/>
                <a:cs typeface="DejaVu Sans" charset="0"/>
              </a:rPr>
              <a:t>Know my repository</a:t>
            </a:r>
          </a:p>
          <a:p>
            <a:pPr hangingPunct="1">
              <a:lnSpc>
                <a:spcPct val="100000"/>
              </a:lnSpc>
              <a:buClrTx/>
              <a:buFontTx/>
              <a:buNone/>
            </a:pPr>
            <a:endParaRPr lang="en-US" altLang="en-US" sz="4000" dirty="0">
              <a:ea typeface="DejaVu Sans" charset="0"/>
              <a:cs typeface="DejaVu Sans" charset="0"/>
            </a:endParaRPr>
          </a:p>
        </p:txBody>
      </p:sp>
      <p:sp>
        <p:nvSpPr>
          <p:cNvPr id="14339" name="Rectangle 3">
            <a:extLst>
              <a:ext uri="{FF2B5EF4-FFF2-40B4-BE49-F238E27FC236}">
                <a16:creationId xmlns:a16="http://schemas.microsoft.com/office/drawing/2014/main" id="{4C42BD2C-DACE-C233-31E7-E7239246577B}"/>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Rectangle 4">
            <a:extLst>
              <a:ext uri="{FF2B5EF4-FFF2-40B4-BE49-F238E27FC236}">
                <a16:creationId xmlns:a16="http://schemas.microsoft.com/office/drawing/2014/main" id="{B5A6EF69-B393-0BE4-8505-D59627A25E56}"/>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Rectangle 5">
            <a:extLst>
              <a:ext uri="{FF2B5EF4-FFF2-40B4-BE49-F238E27FC236}">
                <a16:creationId xmlns:a16="http://schemas.microsoft.com/office/drawing/2014/main" id="{DFD85136-BC65-61F3-1204-B28E1F878372}"/>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Rectangle 6">
            <a:extLst>
              <a:ext uri="{FF2B5EF4-FFF2-40B4-BE49-F238E27FC236}">
                <a16:creationId xmlns:a16="http://schemas.microsoft.com/office/drawing/2014/main" id="{C78E8432-6E0C-1AAC-31A1-00A9B52D428D}"/>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Rectangle 7">
            <a:extLst>
              <a:ext uri="{FF2B5EF4-FFF2-40B4-BE49-F238E27FC236}">
                <a16:creationId xmlns:a16="http://schemas.microsoft.com/office/drawing/2014/main" id="{DD5F9679-965E-1D68-AD3B-87C44BB8AE39}"/>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Text Box 8">
            <a:extLst>
              <a:ext uri="{FF2B5EF4-FFF2-40B4-BE49-F238E27FC236}">
                <a16:creationId xmlns:a16="http://schemas.microsoft.com/office/drawing/2014/main" id="{DB47D01B-2661-17DC-94AE-976B62BE34F3}"/>
              </a:ext>
            </a:extLst>
          </p:cNvPr>
          <p:cNvSpPr txBox="1">
            <a:spLocks noChangeArrowheads="1"/>
          </p:cNvSpPr>
          <p:nvPr/>
        </p:nvSpPr>
        <p:spPr bwMode="auto">
          <a:xfrm>
            <a:off x="737610" y="1405154"/>
            <a:ext cx="6124575"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nSpc>
                <a:spcPct val="98000"/>
              </a:lnSpc>
              <a:buClrTx/>
              <a:buFontTx/>
              <a:buNone/>
            </a:pPr>
            <a:r>
              <a:rPr lang="en-US" altLang="en-US" dirty="0"/>
              <a:t>https://</a:t>
            </a:r>
            <a:r>
              <a:rPr lang="en-US" altLang="en-US" dirty="0" err="1"/>
              <a:t>github.com</a:t>
            </a:r>
            <a:r>
              <a:rPr lang="en-US" altLang="en-US" dirty="0"/>
              <a:t>/</a:t>
            </a:r>
            <a:r>
              <a:rPr lang="en-US" altLang="en-US" dirty="0" err="1"/>
              <a:t>lenagaleano</a:t>
            </a:r>
            <a:r>
              <a:rPr lang="en-US" altLang="en-US" dirty="0"/>
              <a:t>/fMRI-method</a:t>
            </a:r>
            <a:endParaRPr lang="en-US" altLang="en-US" u="sng" dirty="0">
              <a:solidFill>
                <a:srgbClr val="CCCCFF"/>
              </a:solidFill>
              <a:latin typeface="Calibri" panose="020F0502020204030204" pitchFamily="34" charset="0"/>
              <a:ea typeface="DejaVu Sans" charset="0"/>
              <a:cs typeface="DejaVu Sans" charset="0"/>
              <a:hlinkClick r:id="rId3"/>
            </a:endParaRPr>
          </a:p>
        </p:txBody>
      </p:sp>
      <p:pic>
        <p:nvPicPr>
          <p:cNvPr id="14345" name="Picture 9">
            <a:extLst>
              <a:ext uri="{FF2B5EF4-FFF2-40B4-BE49-F238E27FC236}">
                <a16:creationId xmlns:a16="http://schemas.microsoft.com/office/drawing/2014/main" id="{BEB295CD-53EB-4DED-06BF-1C9DD978BE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459" y="2249921"/>
            <a:ext cx="5914607" cy="19431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346" name="Oval 10">
            <a:extLst>
              <a:ext uri="{FF2B5EF4-FFF2-40B4-BE49-F238E27FC236}">
                <a16:creationId xmlns:a16="http://schemas.microsoft.com/office/drawing/2014/main" id="{22A9938B-79FC-E3CD-ED5C-C4FAC837A2E9}"/>
              </a:ext>
            </a:extLst>
          </p:cNvPr>
          <p:cNvSpPr>
            <a:spLocks noChangeArrowheads="1"/>
          </p:cNvSpPr>
          <p:nvPr/>
        </p:nvSpPr>
        <p:spPr bwMode="auto">
          <a:xfrm>
            <a:off x="5724525" y="2035175"/>
            <a:ext cx="1006475" cy="488950"/>
          </a:xfrm>
          <a:prstGeom prst="ellipse">
            <a:avLst/>
          </a:prstGeom>
          <a:noFill/>
          <a:ln w="9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Text Box 11">
            <a:extLst>
              <a:ext uri="{FF2B5EF4-FFF2-40B4-BE49-F238E27FC236}">
                <a16:creationId xmlns:a16="http://schemas.microsoft.com/office/drawing/2014/main" id="{6BC2BD7D-0E07-65ED-55C8-787205E43DB8}"/>
              </a:ext>
            </a:extLst>
          </p:cNvPr>
          <p:cNvSpPr txBox="1">
            <a:spLocks noChangeArrowheads="1"/>
          </p:cNvSpPr>
          <p:nvPr/>
        </p:nvSpPr>
        <p:spPr bwMode="auto">
          <a:xfrm>
            <a:off x="6887152" y="1397001"/>
            <a:ext cx="2835275" cy="162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a:t>Click on “Code” and then on “Download Zip” to download the content of the repository</a:t>
            </a:r>
          </a:p>
        </p:txBody>
      </p:sp>
      <p:sp>
        <p:nvSpPr>
          <p:cNvPr id="14348" name="Oval 12">
            <a:extLst>
              <a:ext uri="{FF2B5EF4-FFF2-40B4-BE49-F238E27FC236}">
                <a16:creationId xmlns:a16="http://schemas.microsoft.com/office/drawing/2014/main" id="{7991AA8C-AB89-6314-0F1F-A5BDC7F3261C}"/>
              </a:ext>
            </a:extLst>
          </p:cNvPr>
          <p:cNvSpPr>
            <a:spLocks noChangeArrowheads="1"/>
          </p:cNvSpPr>
          <p:nvPr/>
        </p:nvSpPr>
        <p:spPr bwMode="auto">
          <a:xfrm>
            <a:off x="4206875" y="3351213"/>
            <a:ext cx="1006475" cy="306387"/>
          </a:xfrm>
          <a:prstGeom prst="ellipse">
            <a:avLst/>
          </a:prstGeom>
          <a:noFill/>
          <a:ln w="9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 name="Footer Placeholder 2">
            <a:extLst>
              <a:ext uri="{FF2B5EF4-FFF2-40B4-BE49-F238E27FC236}">
                <a16:creationId xmlns:a16="http://schemas.microsoft.com/office/drawing/2014/main" id="{B9A131E4-B4AB-6041-71AA-90FEA0F0D1AA}"/>
              </a:ext>
            </a:extLst>
          </p:cNvPr>
          <p:cNvSpPr>
            <a:spLocks noGrp="1"/>
          </p:cNvSpPr>
          <p:nvPr>
            <p:ph type="ftr" sz="quarter" idx="11"/>
          </p:nvPr>
        </p:nvSpPr>
        <p:spPr/>
        <p:txBody>
          <a:bodyPr/>
          <a:lstStyle/>
          <a:p>
            <a:r>
              <a:rPr lang="en-US" altLang="en-US"/>
              <a:t>PsyMsc4, Summer Semester 2025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D292050E-5FA0-C6F2-622F-0EFCD918A257}"/>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AEF32A19-3E83-4547-A8AC-9338F59A6E6A}" type="slidenum">
              <a:rPr lang="en-US" altLang="en-US">
                <a:ea typeface="DejaVu Sans" charset="0"/>
                <a:cs typeface="DejaVu Sans" charset="0"/>
              </a:rPr>
              <a:pPr algn="r" hangingPunct="1">
                <a:lnSpc>
                  <a:spcPct val="100000"/>
                </a:lnSpc>
                <a:buClrTx/>
                <a:buFontTx/>
                <a:buNone/>
              </a:pPr>
              <a:t>16</a:t>
            </a:fld>
            <a:endParaRPr lang="en-US" altLang="en-US">
              <a:ea typeface="DejaVu Sans" charset="0"/>
              <a:cs typeface="DejaVu Sans" charset="0"/>
            </a:endParaRPr>
          </a:p>
        </p:txBody>
      </p:sp>
      <p:sp>
        <p:nvSpPr>
          <p:cNvPr id="15362" name="Rectangle 2">
            <a:extLst>
              <a:ext uri="{FF2B5EF4-FFF2-40B4-BE49-F238E27FC236}">
                <a16:creationId xmlns:a16="http://schemas.microsoft.com/office/drawing/2014/main" id="{521B9299-9443-E715-FDD3-C438E11812A5}"/>
              </a:ext>
            </a:extLst>
          </p:cNvPr>
          <p:cNvSpPr>
            <a:spLocks noChangeArrowheads="1"/>
          </p:cNvSpPr>
          <p:nvPr/>
        </p:nvSpPr>
        <p:spPr bwMode="auto">
          <a:xfrm>
            <a:off x="671513" y="344488"/>
            <a:ext cx="7832725"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r>
              <a:rPr lang="en-US" altLang="en-US" sz="4000" dirty="0">
                <a:ea typeface="DejaVu Sans" charset="0"/>
                <a:cs typeface="DejaVu Sans" charset="0"/>
              </a:rPr>
              <a:t>Know our repository</a:t>
            </a:r>
          </a:p>
          <a:p>
            <a:pPr hangingPunct="1">
              <a:lnSpc>
                <a:spcPct val="100000"/>
              </a:lnSpc>
              <a:buClrTx/>
              <a:buFontTx/>
              <a:buNone/>
            </a:pPr>
            <a:endParaRPr lang="en-US" altLang="en-US" sz="4000" dirty="0">
              <a:ea typeface="DejaVu Sans" charset="0"/>
              <a:cs typeface="DejaVu Sans" charset="0"/>
            </a:endParaRPr>
          </a:p>
        </p:txBody>
      </p:sp>
      <p:sp>
        <p:nvSpPr>
          <p:cNvPr id="15363" name="Rectangle 3">
            <a:extLst>
              <a:ext uri="{FF2B5EF4-FFF2-40B4-BE49-F238E27FC236}">
                <a16:creationId xmlns:a16="http://schemas.microsoft.com/office/drawing/2014/main" id="{3F2F7F0F-F1E4-739E-16BC-483338C16C97}"/>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4" name="Rectangle 4">
            <a:extLst>
              <a:ext uri="{FF2B5EF4-FFF2-40B4-BE49-F238E27FC236}">
                <a16:creationId xmlns:a16="http://schemas.microsoft.com/office/drawing/2014/main" id="{62D91416-F21E-DF48-4EA1-0D5E3F30C306}"/>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5" name="Rectangle 5">
            <a:extLst>
              <a:ext uri="{FF2B5EF4-FFF2-40B4-BE49-F238E27FC236}">
                <a16:creationId xmlns:a16="http://schemas.microsoft.com/office/drawing/2014/main" id="{A2308E71-440A-205D-9F9D-0357C4633367}"/>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6" name="Rectangle 6">
            <a:extLst>
              <a:ext uri="{FF2B5EF4-FFF2-40B4-BE49-F238E27FC236}">
                <a16:creationId xmlns:a16="http://schemas.microsoft.com/office/drawing/2014/main" id="{F7E6D0AF-40A5-790C-681A-3D17BF3A3B80}"/>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7" name="Rectangle 7">
            <a:extLst>
              <a:ext uri="{FF2B5EF4-FFF2-40B4-BE49-F238E27FC236}">
                <a16:creationId xmlns:a16="http://schemas.microsoft.com/office/drawing/2014/main" id="{F26130BC-5CCB-0069-7639-2EC4BE71890D}"/>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5368" name="Text Box 8">
            <a:extLst>
              <a:ext uri="{FF2B5EF4-FFF2-40B4-BE49-F238E27FC236}">
                <a16:creationId xmlns:a16="http://schemas.microsoft.com/office/drawing/2014/main" id="{9EF4AF97-28A1-86DE-95BB-EC7DEEE113D0}"/>
              </a:ext>
            </a:extLst>
          </p:cNvPr>
          <p:cNvSpPr txBox="1">
            <a:spLocks noChangeArrowheads="1"/>
          </p:cNvSpPr>
          <p:nvPr/>
        </p:nvSpPr>
        <p:spPr bwMode="auto">
          <a:xfrm>
            <a:off x="792162" y="1420089"/>
            <a:ext cx="5484813"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968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nSpc>
                <a:spcPct val="98000"/>
              </a:lnSpc>
              <a:buClrTx/>
              <a:buFontTx/>
              <a:buNone/>
            </a:pPr>
            <a:r>
              <a:rPr lang="en-US" altLang="en-US" dirty="0"/>
              <a:t>https://</a:t>
            </a:r>
            <a:r>
              <a:rPr lang="en-US" altLang="en-US" dirty="0" err="1"/>
              <a:t>github.com</a:t>
            </a:r>
            <a:r>
              <a:rPr lang="en-US" altLang="en-US" dirty="0"/>
              <a:t>/</a:t>
            </a:r>
            <a:r>
              <a:rPr lang="en-US" altLang="en-US" dirty="0" err="1"/>
              <a:t>lenagaleano</a:t>
            </a:r>
            <a:r>
              <a:rPr lang="en-US" altLang="en-US" dirty="0"/>
              <a:t>/fMRI-method</a:t>
            </a:r>
            <a:endParaRPr lang="en-US" altLang="en-US" u="sng" dirty="0">
              <a:solidFill>
                <a:srgbClr val="CCCCFF"/>
              </a:solidFill>
              <a:latin typeface="Calibri" panose="020F0502020204030204" pitchFamily="34" charset="0"/>
              <a:ea typeface="DejaVu Sans" charset="0"/>
              <a:cs typeface="DejaVu Sans" charset="0"/>
              <a:hlinkClick r:id="rId3"/>
            </a:endParaRPr>
          </a:p>
        </p:txBody>
      </p:sp>
      <p:pic>
        <p:nvPicPr>
          <p:cNvPr id="15369" name="Picture 9">
            <a:extLst>
              <a:ext uri="{FF2B5EF4-FFF2-40B4-BE49-F238E27FC236}">
                <a16:creationId xmlns:a16="http://schemas.microsoft.com/office/drawing/2014/main" id="{78056D88-FCD8-BB80-2E12-18360C1BD7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 y="2191670"/>
            <a:ext cx="8820150" cy="1828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5370" name="Text Box 10">
            <a:extLst>
              <a:ext uri="{FF2B5EF4-FFF2-40B4-BE49-F238E27FC236}">
                <a16:creationId xmlns:a16="http://schemas.microsoft.com/office/drawing/2014/main" id="{DD456FF8-08A1-46F8-7642-971BDD6AA1FC}"/>
              </a:ext>
            </a:extLst>
          </p:cNvPr>
          <p:cNvSpPr txBox="1">
            <a:spLocks noChangeArrowheads="1"/>
          </p:cNvSpPr>
          <p:nvPr/>
        </p:nvSpPr>
        <p:spPr bwMode="auto">
          <a:xfrm>
            <a:off x="792162" y="4012316"/>
            <a:ext cx="8778875"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dirty="0"/>
              <a:t>The repository contains the slides of the sessions, exercises, functions and scripts that we will use during the course.</a:t>
            </a:r>
          </a:p>
        </p:txBody>
      </p:sp>
      <p:sp>
        <p:nvSpPr>
          <p:cNvPr id="3" name="Footer Placeholder 2">
            <a:extLst>
              <a:ext uri="{FF2B5EF4-FFF2-40B4-BE49-F238E27FC236}">
                <a16:creationId xmlns:a16="http://schemas.microsoft.com/office/drawing/2014/main" id="{C9D4FC61-C0E1-8FF4-BDC5-6BEBAC6B21C4}"/>
              </a:ext>
            </a:extLst>
          </p:cNvPr>
          <p:cNvSpPr>
            <a:spLocks noGrp="1"/>
          </p:cNvSpPr>
          <p:nvPr>
            <p:ph type="ftr" sz="quarter" idx="11"/>
          </p:nvPr>
        </p:nvSpPr>
        <p:spPr/>
        <p:txBody>
          <a:bodyPr/>
          <a:lstStyle/>
          <a:p>
            <a:r>
              <a:rPr lang="en-US" altLang="en-US"/>
              <a:t>PsyMsc4, Summer Semester 2025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80624" cy="56700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005945"/>
            <a:ext cx="604837" cy="556852"/>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1" y="507649"/>
            <a:ext cx="9018561" cy="156615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85D3ED-407B-9D62-C95E-00B7915E4CA4}"/>
              </a:ext>
            </a:extLst>
          </p:cNvPr>
          <p:cNvSpPr>
            <a:spLocks noGrp="1"/>
          </p:cNvSpPr>
          <p:nvPr>
            <p:ph type="title"/>
          </p:nvPr>
        </p:nvSpPr>
        <p:spPr>
          <a:xfrm>
            <a:off x="862898" y="669665"/>
            <a:ext cx="8220865" cy="1285325"/>
          </a:xfrm>
        </p:spPr>
        <p:txBody>
          <a:bodyPr anchor="ctr">
            <a:normAutofit/>
          </a:bodyPr>
          <a:lstStyle/>
          <a:p>
            <a:r>
              <a:rPr lang="en-US" sz="3900">
                <a:latin typeface="Arial" panose="020B0604020202020204" pitchFamily="34" charset="0"/>
                <a:cs typeface="Arial" panose="020B0604020202020204" pitchFamily="34" charset="0"/>
              </a:rPr>
              <a:t>Workshop</a:t>
            </a:r>
          </a:p>
        </p:txBody>
      </p:sp>
      <p:sp>
        <p:nvSpPr>
          <p:cNvPr id="3" name="Content Placeholder 2">
            <a:extLst>
              <a:ext uri="{FF2B5EF4-FFF2-40B4-BE49-F238E27FC236}">
                <a16:creationId xmlns:a16="http://schemas.microsoft.com/office/drawing/2014/main" id="{F9D8D0BD-84C8-9050-9A71-A2C9611C955C}"/>
              </a:ext>
            </a:extLst>
          </p:cNvPr>
          <p:cNvSpPr>
            <a:spLocks noGrp="1"/>
          </p:cNvSpPr>
          <p:nvPr>
            <p:ph idx="1"/>
          </p:nvPr>
        </p:nvSpPr>
        <p:spPr>
          <a:xfrm>
            <a:off x="864053" y="2235819"/>
            <a:ext cx="8219710" cy="2842854"/>
          </a:xfrm>
        </p:spPr>
        <p:txBody>
          <a:bodyPr anchor="ctr">
            <a:normAutofit/>
          </a:bodyPr>
          <a:lstStyle/>
          <a:p>
            <a:r>
              <a:rPr lang="en-US" sz="1900" b="0" i="0" dirty="0">
                <a:effectLst/>
                <a:latin typeface="Arial" panose="020B0604020202020204" pitchFamily="34" charset="0"/>
                <a:cs typeface="Arial" panose="020B0604020202020204" pitchFamily="34" charset="0"/>
              </a:rPr>
              <a:t>3 full-day sessions (8 hours each, "</a:t>
            </a:r>
            <a:r>
              <a:rPr lang="en-US" sz="1900" b="0" i="0" dirty="0" err="1">
                <a:effectLst/>
                <a:latin typeface="Arial" panose="020B0604020202020204" pitchFamily="34" charset="0"/>
                <a:cs typeface="Arial" panose="020B0604020202020204" pitchFamily="34" charset="0"/>
              </a:rPr>
              <a:t>Blockseminar</a:t>
            </a:r>
            <a:r>
              <a:rPr lang="en-US" sz="1900" b="0" i="0" dirty="0">
                <a:effectLst/>
                <a:latin typeface="Arial" panose="020B0604020202020204" pitchFamily="34" charset="0"/>
                <a:cs typeface="Arial" panose="020B0604020202020204" pitchFamily="34" charset="0"/>
              </a:rPr>
              <a:t>")</a:t>
            </a:r>
          </a:p>
          <a:p>
            <a:r>
              <a:rPr lang="en-US" sz="1900" dirty="0">
                <a:latin typeface="Arial" panose="020B0604020202020204" pitchFamily="34" charset="0"/>
                <a:cs typeface="Arial" panose="020B0604020202020204" pitchFamily="34" charset="0"/>
              </a:rPr>
              <a:t>E</a:t>
            </a:r>
            <a:r>
              <a:rPr lang="en-US" sz="1900" b="0" i="0" dirty="0">
                <a:effectLst/>
                <a:latin typeface="Arial" panose="020B0604020202020204" pitchFamily="34" charset="0"/>
                <a:cs typeface="Arial" panose="020B0604020202020204" pitchFamily="34" charset="0"/>
              </a:rPr>
              <a:t>ach session: </a:t>
            </a:r>
          </a:p>
          <a:p>
            <a:pPr lvl="1"/>
            <a:r>
              <a:rPr lang="en-US" sz="1900" b="0" i="0" dirty="0">
                <a:effectLst/>
                <a:latin typeface="Arial" panose="020B0604020202020204" pitchFamily="34" charset="0"/>
                <a:cs typeface="Arial" panose="020B0604020202020204" pitchFamily="34" charset="0"/>
              </a:rPr>
              <a:t>a specific phase of the fMRI processing and analysis pipeline </a:t>
            </a:r>
          </a:p>
          <a:p>
            <a:pPr lvl="1"/>
            <a:r>
              <a:rPr lang="en-US" sz="1900" b="0" i="0" dirty="0">
                <a:effectLst/>
                <a:latin typeface="Arial" panose="020B0604020202020204" pitchFamily="34" charset="0"/>
                <a:cs typeface="Arial" panose="020B0604020202020204" pitchFamily="34" charset="0"/>
              </a:rPr>
              <a:t>in-depth discussion of the theory and logic underpinning</a:t>
            </a:r>
          </a:p>
          <a:p>
            <a:pPr lvl="1"/>
            <a:r>
              <a:rPr lang="en-US" sz="1900" b="0" i="0" dirty="0">
                <a:effectLst/>
                <a:latin typeface="Arial" panose="020B0604020202020204" pitchFamily="34" charset="0"/>
                <a:cs typeface="Arial" panose="020B0604020202020204" pitchFamily="34" charset="0"/>
              </a:rPr>
              <a:t>extensive hands-on exercises to reinforce your learning</a:t>
            </a:r>
          </a:p>
          <a:p>
            <a:pPr marL="0" indent="0">
              <a:buNone/>
            </a:pPr>
            <a:r>
              <a:rPr lang="en-US" sz="1900" b="0" i="0" dirty="0">
                <a:effectLst/>
                <a:latin typeface="Arial" panose="020B0604020202020204" pitchFamily="34" charset="0"/>
                <a:cs typeface="Arial" panose="020B0604020202020204" pitchFamily="34" charset="0"/>
                <a:sym typeface="Wingdings" pitchFamily="2" charset="2"/>
              </a:rPr>
              <a:t> </a:t>
            </a:r>
            <a:r>
              <a:rPr lang="en-US" sz="1900" dirty="0">
                <a:latin typeface="Arial" panose="020B0604020202020204" pitchFamily="34" charset="0"/>
                <a:cs typeface="Arial" panose="020B0604020202020204" pitchFamily="34" charset="0"/>
                <a:sym typeface="Wingdings" pitchFamily="2" charset="2"/>
              </a:rPr>
              <a:t>Y</a:t>
            </a:r>
            <a:r>
              <a:rPr lang="en-US" sz="1900" b="0" i="0" dirty="0">
                <a:effectLst/>
                <a:latin typeface="Arial" panose="020B0604020202020204" pitchFamily="34" charset="0"/>
                <a:cs typeface="Arial" panose="020B0604020202020204" pitchFamily="34" charset="0"/>
              </a:rPr>
              <a:t>ou will be well-equipped with both the conceptual understanding and practical skills necessary to design, execute, and critically evaluate fMRI experiments.</a:t>
            </a:r>
          </a:p>
          <a:p>
            <a:endParaRPr lang="en-US" sz="1900" dirty="0">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93042" y="5362393"/>
            <a:ext cx="869454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BCE08AB6-5BF7-177F-C873-D6251B76F600}"/>
              </a:ext>
            </a:extLst>
          </p:cNvPr>
          <p:cNvSpPr>
            <a:spLocks noGrp="1"/>
          </p:cNvSpPr>
          <p:nvPr>
            <p:ph type="ftr" sz="quarter" idx="11"/>
          </p:nvPr>
        </p:nvSpPr>
        <p:spPr>
          <a:xfrm>
            <a:off x="3339207" y="5368120"/>
            <a:ext cx="3402210" cy="301904"/>
          </a:xfrm>
        </p:spPr>
        <p:txBody>
          <a:bodyPr>
            <a:normAutofit/>
          </a:bodyPr>
          <a:lstStyle/>
          <a:p>
            <a:pPr>
              <a:spcAft>
                <a:spcPts val="600"/>
              </a:spcAft>
            </a:pPr>
            <a:r>
              <a:rPr lang="en-US" altLang="en-US"/>
              <a:t>PsyMsc4, Summer Semester 2025</a:t>
            </a:r>
          </a:p>
        </p:txBody>
      </p:sp>
    </p:spTree>
    <p:extLst>
      <p:ext uri="{BB962C8B-B14F-4D97-AF65-F5344CB8AC3E}">
        <p14:creationId xmlns:p14="http://schemas.microsoft.com/office/powerpoint/2010/main" val="3380387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3617"/>
            <a:ext cx="10080625"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5D00E08-F739-C0FD-77B2-D18A1CE18FB0}"/>
              </a:ext>
            </a:extLst>
          </p:cNvPr>
          <p:cNvSpPr>
            <a:spLocks noGrp="1"/>
          </p:cNvSpPr>
          <p:nvPr>
            <p:ph type="title"/>
          </p:nvPr>
        </p:nvSpPr>
        <p:spPr>
          <a:xfrm>
            <a:off x="693042" y="301904"/>
            <a:ext cx="8694539" cy="1096044"/>
          </a:xfrm>
        </p:spPr>
        <p:txBody>
          <a:bodyPr vert="horz" lIns="91440" tIns="45720" rIns="91440" bIns="45720" rtlCol="0" anchor="ctr">
            <a:normAutofit/>
          </a:bodyPr>
          <a:lstStyle/>
          <a:p>
            <a:pPr defTabSz="914400"/>
            <a:r>
              <a:rPr lang="en-US" sz="3700" b="1" i="0">
                <a:effectLst/>
              </a:rPr>
              <a:t>Theoretical Topics and Practical Sessions</a:t>
            </a:r>
            <a:endParaRPr lang="en-US" sz="3700"/>
          </a:p>
        </p:txBody>
      </p:sp>
      <p:sp>
        <p:nvSpPr>
          <p:cNvPr id="5" name="TextBox 4">
            <a:extLst>
              <a:ext uri="{FF2B5EF4-FFF2-40B4-BE49-F238E27FC236}">
                <a16:creationId xmlns:a16="http://schemas.microsoft.com/office/drawing/2014/main" id="{7B13AC2F-5EDE-7ED6-9CA1-F3C6503A2B71}"/>
              </a:ext>
            </a:extLst>
          </p:cNvPr>
          <p:cNvSpPr txBox="1"/>
          <p:nvPr/>
        </p:nvSpPr>
        <p:spPr>
          <a:xfrm>
            <a:off x="5508625" y="2203470"/>
            <a:ext cx="4572000" cy="2708434"/>
          </a:xfrm>
          <a:prstGeom prst="rect">
            <a:avLst/>
          </a:prstGeom>
          <a:noFill/>
        </p:spPr>
        <p:txBody>
          <a:bodyPr wrap="square" rtlCol="0">
            <a:spAutoFit/>
          </a:bodyPr>
          <a:lstStyle/>
          <a:p>
            <a:pPr algn="l">
              <a:spcAft>
                <a:spcPts val="600"/>
              </a:spcAft>
              <a:buNone/>
            </a:pPr>
            <a:r>
              <a:rPr lang="en-US" sz="2000" b="1" i="0" dirty="0">
                <a:solidFill>
                  <a:srgbClr val="1F2328"/>
                </a:solidFill>
                <a:effectLst/>
                <a:latin typeface="Arial" panose="020B0604020202020204" pitchFamily="34" charset="0"/>
                <a:cs typeface="Arial" panose="020B0604020202020204" pitchFamily="34" charset="0"/>
              </a:rPr>
              <a:t>Hands-On Activities:</a:t>
            </a:r>
          </a:p>
          <a:p>
            <a:pPr algn="l">
              <a:spcAft>
                <a:spcPts val="600"/>
              </a:spcAft>
              <a:buFont typeface="Arial" panose="020B0604020202020204" pitchFamily="34" charset="0"/>
              <a:buChar char="•"/>
            </a:pPr>
            <a:r>
              <a:rPr lang="en-US" sz="2000" b="0" i="0" dirty="0">
                <a:solidFill>
                  <a:srgbClr val="1F2328"/>
                </a:solidFill>
                <a:effectLst/>
                <a:latin typeface="Arial" panose="020B0604020202020204" pitchFamily="34" charset="0"/>
                <a:cs typeface="Arial" panose="020B0604020202020204" pitchFamily="34" charset="0"/>
              </a:rPr>
              <a:t>Generating condition files from BIDS</a:t>
            </a:r>
          </a:p>
          <a:p>
            <a:pPr algn="l">
              <a:spcAft>
                <a:spcPts val="600"/>
              </a:spcAft>
              <a:buFont typeface="Arial" panose="020B0604020202020204" pitchFamily="34" charset="0"/>
              <a:buChar char="•"/>
            </a:pPr>
            <a:r>
              <a:rPr lang="en-US" sz="2000" b="0" i="0" dirty="0">
                <a:solidFill>
                  <a:srgbClr val="1F2328"/>
                </a:solidFill>
                <a:effectLst/>
                <a:latin typeface="Arial" panose="020B0604020202020204" pitchFamily="34" charset="0"/>
                <a:cs typeface="Arial" panose="020B0604020202020204" pitchFamily="34" charset="0"/>
              </a:rPr>
              <a:t>Running GLM with SPM</a:t>
            </a:r>
          </a:p>
          <a:p>
            <a:pPr algn="l">
              <a:spcAft>
                <a:spcPts val="600"/>
              </a:spcAft>
              <a:buFont typeface="Arial" panose="020B0604020202020204" pitchFamily="34" charset="0"/>
              <a:buChar char="•"/>
            </a:pPr>
            <a:r>
              <a:rPr lang="en-US" sz="2000" b="0" i="0" dirty="0">
                <a:solidFill>
                  <a:srgbClr val="1F2328"/>
                </a:solidFill>
                <a:effectLst/>
                <a:latin typeface="Arial" panose="020B0604020202020204" pitchFamily="34" charset="0"/>
                <a:cs typeface="Arial" panose="020B0604020202020204" pitchFamily="34" charset="0"/>
              </a:rPr>
              <a:t>Creating contrast maps</a:t>
            </a:r>
          </a:p>
          <a:p>
            <a:pPr algn="l">
              <a:spcAft>
                <a:spcPts val="600"/>
              </a:spcAft>
              <a:buFont typeface="Arial" panose="020B0604020202020204" pitchFamily="34" charset="0"/>
              <a:buChar char="•"/>
            </a:pPr>
            <a:r>
              <a:rPr lang="en-US" sz="2000" b="0" i="0" dirty="0">
                <a:solidFill>
                  <a:srgbClr val="1F2328"/>
                </a:solidFill>
                <a:effectLst/>
                <a:latin typeface="Arial" panose="020B0604020202020204" pitchFamily="34" charset="0"/>
                <a:cs typeface="Arial" panose="020B0604020202020204" pitchFamily="34" charset="0"/>
              </a:rPr>
              <a:t>Conducting group-level analysis</a:t>
            </a:r>
          </a:p>
          <a:p>
            <a:pPr algn="l">
              <a:spcAft>
                <a:spcPts val="600"/>
              </a:spcAft>
              <a:buFont typeface="Arial" panose="020B0604020202020204" pitchFamily="34" charset="0"/>
              <a:buChar char="•"/>
            </a:pPr>
            <a:r>
              <a:rPr lang="en-US" sz="2000" b="0" i="0" dirty="0">
                <a:solidFill>
                  <a:srgbClr val="1F2328"/>
                </a:solidFill>
                <a:effectLst/>
                <a:latin typeface="Arial" panose="020B0604020202020204" pitchFamily="34" charset="0"/>
                <a:cs typeface="Arial" panose="020B0604020202020204" pitchFamily="34" charset="0"/>
              </a:rPr>
              <a:t>Reporting results</a:t>
            </a:r>
          </a:p>
          <a:p>
            <a:pPr>
              <a:spcAft>
                <a:spcPts val="600"/>
              </a:spcAft>
            </a:pPr>
            <a:endParaRPr lang="en-US" sz="20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2CEDCB01-95A0-A523-8A1E-0281CEFCC6A0}"/>
              </a:ext>
            </a:extLst>
          </p:cNvPr>
          <p:cNvPicPr>
            <a:picLocks noChangeAspect="1"/>
          </p:cNvPicPr>
          <p:nvPr/>
        </p:nvPicPr>
        <p:blipFill>
          <a:blip r:embed="rId3"/>
          <a:srcRect l="27677" r="14077" b="3"/>
          <a:stretch/>
        </p:blipFill>
        <p:spPr>
          <a:xfrm>
            <a:off x="8046489" y="1133677"/>
            <a:ext cx="1125076" cy="112511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4" name="Footer Placeholder 3">
            <a:extLst>
              <a:ext uri="{FF2B5EF4-FFF2-40B4-BE49-F238E27FC236}">
                <a16:creationId xmlns:a16="http://schemas.microsoft.com/office/drawing/2014/main" id="{057E894F-5AC9-5F6D-FD64-B4ED5D059725}"/>
              </a:ext>
            </a:extLst>
          </p:cNvPr>
          <p:cNvSpPr>
            <a:spLocks noGrp="1"/>
          </p:cNvSpPr>
          <p:nvPr>
            <p:ph type="ftr" sz="quarter" idx="11"/>
          </p:nvPr>
        </p:nvSpPr>
        <p:spPr>
          <a:xfrm>
            <a:off x="3339207" y="5255759"/>
            <a:ext cx="3402210" cy="301905"/>
          </a:xfrm>
        </p:spPr>
        <p:txBody>
          <a:bodyPr vert="horz" lIns="91440" tIns="45720" rIns="91440" bIns="45720" rtlCol="0" anchor="ctr">
            <a:normAutofit/>
          </a:bodyPr>
          <a:lstStyle/>
          <a:p>
            <a:pPr>
              <a:spcAft>
                <a:spcPts val="600"/>
              </a:spcAft>
              <a:defRPr/>
            </a:pPr>
            <a:r>
              <a:rPr lang="en-US" altLang="en-US" sz="1200" kern="1200">
                <a:solidFill>
                  <a:prstClr val="black">
                    <a:tint val="75000"/>
                  </a:prstClr>
                </a:solidFill>
                <a:latin typeface="Calibri" panose="020F0502020204030204"/>
                <a:ea typeface="+mn-ea"/>
                <a:cs typeface="+mn-cs"/>
              </a:rPr>
              <a:t>PsyMsc4, Summer Semester 2025</a:t>
            </a:r>
          </a:p>
        </p:txBody>
      </p:sp>
      <p:sp>
        <p:nvSpPr>
          <p:cNvPr id="1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5771659" y="1595664"/>
            <a:ext cx="3767528" cy="3767660"/>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17092" y="1628112"/>
            <a:ext cx="551223" cy="5362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9" name="Content Placeholder 2">
            <a:extLst>
              <a:ext uri="{FF2B5EF4-FFF2-40B4-BE49-F238E27FC236}">
                <a16:creationId xmlns:a16="http://schemas.microsoft.com/office/drawing/2014/main" id="{DEEC1EA0-AB6C-060A-26D3-E171EB5501FA}"/>
              </a:ext>
            </a:extLst>
          </p:cNvPr>
          <p:cNvGraphicFramePr>
            <a:graphicFrameLocks noGrp="1"/>
          </p:cNvGraphicFramePr>
          <p:nvPr>
            <p:ph idx="1"/>
            <p:extLst>
              <p:ext uri="{D42A27DB-BD31-4B8C-83A1-F6EECF244321}">
                <p14:modId xmlns:p14="http://schemas.microsoft.com/office/powerpoint/2010/main" val="3380988986"/>
              </p:ext>
            </p:extLst>
          </p:nvPr>
        </p:nvGraphicFramePr>
        <p:xfrm>
          <a:off x="693042" y="1509521"/>
          <a:ext cx="4459355" cy="35979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153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36163F-0A1E-6B69-96A6-2D373F29C191}"/>
              </a:ext>
            </a:extLst>
          </p:cNvPr>
          <p:cNvSpPr>
            <a:spLocks noGrp="1"/>
          </p:cNvSpPr>
          <p:nvPr>
            <p:ph type="title"/>
          </p:nvPr>
        </p:nvSpPr>
        <p:spPr>
          <a:xfrm>
            <a:off x="4285139" y="107569"/>
            <a:ext cx="5327174" cy="1474343"/>
          </a:xfrm>
        </p:spPr>
        <p:txBody>
          <a:bodyPr anchor="b">
            <a:normAutofit/>
          </a:bodyPr>
          <a:lstStyle/>
          <a:p>
            <a:r>
              <a:rPr lang="en-US" sz="3400" b="1" i="0" dirty="0">
                <a:effectLst/>
                <a:latin typeface="Arial" panose="020B0604020202020204" pitchFamily="34" charset="0"/>
                <a:cs typeface="Arial" panose="020B0604020202020204" pitchFamily="34" charset="0"/>
              </a:rPr>
              <a:t>Resources &amp; Software Installations:</a:t>
            </a:r>
            <a:endParaRPr lang="en-US" sz="3400" dirty="0">
              <a:latin typeface="Arial" panose="020B0604020202020204" pitchFamily="34" charset="0"/>
              <a:cs typeface="Arial" panose="020B0604020202020204" pitchFamily="34" charset="0"/>
            </a:endParaRPr>
          </a:p>
        </p:txBody>
      </p:sp>
      <p:pic>
        <p:nvPicPr>
          <p:cNvPr id="6" name="Picture 5" descr="Computer script on a screen">
            <a:extLst>
              <a:ext uri="{FF2B5EF4-FFF2-40B4-BE49-F238E27FC236}">
                <a16:creationId xmlns:a16="http://schemas.microsoft.com/office/drawing/2014/main" id="{F61895E2-4B5A-336A-FAE2-A44EAC8CA130}"/>
              </a:ext>
            </a:extLst>
          </p:cNvPr>
          <p:cNvPicPr>
            <a:picLocks noChangeAspect="1"/>
          </p:cNvPicPr>
          <p:nvPr/>
        </p:nvPicPr>
        <p:blipFill>
          <a:blip r:embed="rId3"/>
          <a:srcRect l="7224" r="47447"/>
          <a:stretch/>
        </p:blipFill>
        <p:spPr>
          <a:xfrm>
            <a:off x="20" y="10"/>
            <a:ext cx="3850779" cy="567054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9"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311" y="1963729"/>
            <a:ext cx="3508696" cy="15121"/>
          </a:xfrm>
          <a:custGeom>
            <a:avLst/>
            <a:gdLst>
              <a:gd name="connsiteX0" fmla="*/ 0 w 3508696"/>
              <a:gd name="connsiteY0" fmla="*/ 0 h 15121"/>
              <a:gd name="connsiteX1" fmla="*/ 584783 w 3508696"/>
              <a:gd name="connsiteY1" fmla="*/ 0 h 15121"/>
              <a:gd name="connsiteX2" fmla="*/ 1099391 w 3508696"/>
              <a:gd name="connsiteY2" fmla="*/ 0 h 15121"/>
              <a:gd name="connsiteX3" fmla="*/ 1684174 w 3508696"/>
              <a:gd name="connsiteY3" fmla="*/ 0 h 15121"/>
              <a:gd name="connsiteX4" fmla="*/ 2163696 w 3508696"/>
              <a:gd name="connsiteY4" fmla="*/ 0 h 15121"/>
              <a:gd name="connsiteX5" fmla="*/ 2713392 w 3508696"/>
              <a:gd name="connsiteY5" fmla="*/ 0 h 15121"/>
              <a:gd name="connsiteX6" fmla="*/ 3508696 w 3508696"/>
              <a:gd name="connsiteY6" fmla="*/ 0 h 15121"/>
              <a:gd name="connsiteX7" fmla="*/ 3508696 w 3508696"/>
              <a:gd name="connsiteY7" fmla="*/ 15121 h 15121"/>
              <a:gd name="connsiteX8" fmla="*/ 2923913 w 3508696"/>
              <a:gd name="connsiteY8" fmla="*/ 15121 h 15121"/>
              <a:gd name="connsiteX9" fmla="*/ 2304044 w 3508696"/>
              <a:gd name="connsiteY9" fmla="*/ 15121 h 15121"/>
              <a:gd name="connsiteX10" fmla="*/ 1789435 w 3508696"/>
              <a:gd name="connsiteY10" fmla="*/ 15121 h 15121"/>
              <a:gd name="connsiteX11" fmla="*/ 1134478 w 3508696"/>
              <a:gd name="connsiteY11" fmla="*/ 15121 h 15121"/>
              <a:gd name="connsiteX12" fmla="*/ 619870 w 3508696"/>
              <a:gd name="connsiteY12" fmla="*/ 15121 h 15121"/>
              <a:gd name="connsiteX13" fmla="*/ 0 w 3508696"/>
              <a:gd name="connsiteY13" fmla="*/ 15121 h 15121"/>
              <a:gd name="connsiteX14" fmla="*/ 0 w 3508696"/>
              <a:gd name="connsiteY14" fmla="*/ 0 h 1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8696" h="15121" fill="none" extrusionOk="0">
                <a:moveTo>
                  <a:pt x="0" y="0"/>
                </a:moveTo>
                <a:cubicBezTo>
                  <a:pt x="162319" y="23018"/>
                  <a:pt x="421683" y="-5158"/>
                  <a:pt x="584783" y="0"/>
                </a:cubicBezTo>
                <a:cubicBezTo>
                  <a:pt x="747883" y="5158"/>
                  <a:pt x="975784" y="-15427"/>
                  <a:pt x="1099391" y="0"/>
                </a:cubicBezTo>
                <a:cubicBezTo>
                  <a:pt x="1222998" y="15427"/>
                  <a:pt x="1402881" y="-16644"/>
                  <a:pt x="1684174" y="0"/>
                </a:cubicBezTo>
                <a:cubicBezTo>
                  <a:pt x="1965467" y="16644"/>
                  <a:pt x="1975096" y="-20975"/>
                  <a:pt x="2163696" y="0"/>
                </a:cubicBezTo>
                <a:cubicBezTo>
                  <a:pt x="2352296" y="20975"/>
                  <a:pt x="2492387" y="-24234"/>
                  <a:pt x="2713392" y="0"/>
                </a:cubicBezTo>
                <a:cubicBezTo>
                  <a:pt x="2934397" y="24234"/>
                  <a:pt x="3268882" y="-29245"/>
                  <a:pt x="3508696" y="0"/>
                </a:cubicBezTo>
                <a:cubicBezTo>
                  <a:pt x="3508377" y="4643"/>
                  <a:pt x="3507989" y="11341"/>
                  <a:pt x="3508696" y="15121"/>
                </a:cubicBezTo>
                <a:cubicBezTo>
                  <a:pt x="3308783" y="-3244"/>
                  <a:pt x="3142166" y="1719"/>
                  <a:pt x="2923913" y="15121"/>
                </a:cubicBezTo>
                <a:cubicBezTo>
                  <a:pt x="2705660" y="28523"/>
                  <a:pt x="2600314" y="39746"/>
                  <a:pt x="2304044" y="15121"/>
                </a:cubicBezTo>
                <a:cubicBezTo>
                  <a:pt x="2007774" y="-9504"/>
                  <a:pt x="1987551" y="21722"/>
                  <a:pt x="1789435" y="15121"/>
                </a:cubicBezTo>
                <a:cubicBezTo>
                  <a:pt x="1591319" y="8520"/>
                  <a:pt x="1373542" y="11062"/>
                  <a:pt x="1134478" y="15121"/>
                </a:cubicBezTo>
                <a:cubicBezTo>
                  <a:pt x="895414" y="19180"/>
                  <a:pt x="797550" y="6134"/>
                  <a:pt x="619870" y="15121"/>
                </a:cubicBezTo>
                <a:cubicBezTo>
                  <a:pt x="442190" y="24108"/>
                  <a:pt x="173838" y="-2426"/>
                  <a:pt x="0" y="15121"/>
                </a:cubicBezTo>
                <a:cubicBezTo>
                  <a:pt x="629" y="7579"/>
                  <a:pt x="-696" y="5097"/>
                  <a:pt x="0" y="0"/>
                </a:cubicBezTo>
                <a:close/>
              </a:path>
              <a:path w="3508696" h="15121" stroke="0" extrusionOk="0">
                <a:moveTo>
                  <a:pt x="0" y="0"/>
                </a:moveTo>
                <a:cubicBezTo>
                  <a:pt x="185862" y="-6873"/>
                  <a:pt x="260291" y="-19085"/>
                  <a:pt x="514609" y="0"/>
                </a:cubicBezTo>
                <a:cubicBezTo>
                  <a:pt x="768927" y="19085"/>
                  <a:pt x="826906" y="-14935"/>
                  <a:pt x="994131" y="0"/>
                </a:cubicBezTo>
                <a:cubicBezTo>
                  <a:pt x="1161356" y="14935"/>
                  <a:pt x="1385372" y="87"/>
                  <a:pt x="1508739" y="0"/>
                </a:cubicBezTo>
                <a:cubicBezTo>
                  <a:pt x="1632106" y="-87"/>
                  <a:pt x="1848817" y="-13753"/>
                  <a:pt x="2093522" y="0"/>
                </a:cubicBezTo>
                <a:cubicBezTo>
                  <a:pt x="2338227" y="13753"/>
                  <a:pt x="2551834" y="-19926"/>
                  <a:pt x="2713392" y="0"/>
                </a:cubicBezTo>
                <a:cubicBezTo>
                  <a:pt x="2874950" y="19926"/>
                  <a:pt x="3212491" y="10414"/>
                  <a:pt x="3508696" y="0"/>
                </a:cubicBezTo>
                <a:cubicBezTo>
                  <a:pt x="3508437" y="5516"/>
                  <a:pt x="3508183" y="7725"/>
                  <a:pt x="3508696" y="15121"/>
                </a:cubicBezTo>
                <a:cubicBezTo>
                  <a:pt x="3210299" y="-11211"/>
                  <a:pt x="3170869" y="30285"/>
                  <a:pt x="2853739" y="15121"/>
                </a:cubicBezTo>
                <a:cubicBezTo>
                  <a:pt x="2536609" y="-43"/>
                  <a:pt x="2609648" y="20321"/>
                  <a:pt x="2374218" y="15121"/>
                </a:cubicBezTo>
                <a:cubicBezTo>
                  <a:pt x="2138788" y="9921"/>
                  <a:pt x="1925020" y="7197"/>
                  <a:pt x="1719261" y="15121"/>
                </a:cubicBezTo>
                <a:cubicBezTo>
                  <a:pt x="1513502" y="23045"/>
                  <a:pt x="1280640" y="32995"/>
                  <a:pt x="1064304" y="15121"/>
                </a:cubicBezTo>
                <a:cubicBezTo>
                  <a:pt x="847968" y="-2753"/>
                  <a:pt x="809487" y="36766"/>
                  <a:pt x="584783" y="15121"/>
                </a:cubicBezTo>
                <a:cubicBezTo>
                  <a:pt x="360079" y="-6524"/>
                  <a:pt x="166158" y="30140"/>
                  <a:pt x="0" y="15121"/>
                </a:cubicBezTo>
                <a:cubicBezTo>
                  <a:pt x="-112" y="8493"/>
                  <a:pt x="116" y="3029"/>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01F488-02CF-23E8-92A6-83BD3D0D35BF}"/>
              </a:ext>
            </a:extLst>
          </p:cNvPr>
          <p:cNvSpPr>
            <a:spLocks noGrp="1"/>
          </p:cNvSpPr>
          <p:nvPr>
            <p:ph idx="1"/>
          </p:nvPr>
        </p:nvSpPr>
        <p:spPr>
          <a:xfrm>
            <a:off x="4015024" y="2360667"/>
            <a:ext cx="5902088" cy="2498154"/>
          </a:xfrm>
        </p:spPr>
        <p:txBody>
          <a:bodyPr>
            <a:noAutofit/>
          </a:bodyPr>
          <a:lstStyle/>
          <a:p>
            <a:pPr>
              <a:lnSpc>
                <a:spcPct val="100000"/>
              </a:lnSpc>
            </a:pPr>
            <a:r>
              <a:rPr lang="en-US" sz="1800" b="0" i="0" dirty="0">
                <a:effectLst/>
                <a:latin typeface="Arial" panose="020B0604020202020204" pitchFamily="34" charset="0"/>
                <a:cs typeface="Arial" panose="020B0604020202020204" pitchFamily="34" charset="0"/>
              </a:rPr>
              <a:t>MATLAB (2018 or later)</a:t>
            </a:r>
            <a:endParaRPr lang="en-US" sz="1800" dirty="0">
              <a:latin typeface="Arial" panose="020B0604020202020204" pitchFamily="34" charset="0"/>
              <a:cs typeface="Arial" panose="020B0604020202020204" pitchFamily="34" charset="0"/>
            </a:endParaRPr>
          </a:p>
          <a:p>
            <a:pPr lvl="1">
              <a:lnSpc>
                <a:spcPct val="100000"/>
              </a:lnSpc>
            </a:pPr>
            <a:r>
              <a:rPr lang="en-US" sz="1800" b="0" i="0" dirty="0">
                <a:effectLst/>
                <a:latin typeface="Arial" panose="020B0604020202020204" pitchFamily="34" charset="0"/>
                <a:cs typeface="Arial" panose="020B0604020202020204" pitchFamily="34" charset="0"/>
              </a:rPr>
              <a:t>SPM12</a:t>
            </a:r>
            <a:endParaRPr lang="en-US" sz="1800" dirty="0">
              <a:latin typeface="Arial" panose="020B0604020202020204" pitchFamily="34" charset="0"/>
              <a:cs typeface="Arial" panose="020B0604020202020204" pitchFamily="34" charset="0"/>
            </a:endParaRPr>
          </a:p>
          <a:p>
            <a:pPr>
              <a:lnSpc>
                <a:spcPct val="100000"/>
              </a:lnSpc>
            </a:pPr>
            <a:r>
              <a:rPr lang="en-US" sz="1800" b="0" i="0" dirty="0">
                <a:effectLst/>
                <a:latin typeface="Arial" panose="020B0604020202020204" pitchFamily="34" charset="0"/>
                <a:cs typeface="Arial" panose="020B0604020202020204" pitchFamily="34" charset="0"/>
              </a:rPr>
              <a:t>ITK-Snap (version 3.0 or later)</a:t>
            </a:r>
          </a:p>
          <a:p>
            <a:pPr>
              <a:lnSpc>
                <a:spcPct val="100000"/>
              </a:lnSpc>
              <a:buNone/>
            </a:pPr>
            <a:r>
              <a:rPr lang="en-US" sz="1800" b="1" i="0" dirty="0">
                <a:effectLst/>
                <a:latin typeface="Arial" panose="020B0604020202020204" pitchFamily="34" charset="0"/>
                <a:cs typeface="Arial" panose="020B0604020202020204" pitchFamily="34" charset="0"/>
              </a:rPr>
              <a:t>Data</a:t>
            </a:r>
          </a:p>
          <a:p>
            <a:pPr>
              <a:lnSpc>
                <a:spcPct val="100000"/>
              </a:lnSpc>
              <a:buNone/>
            </a:pPr>
            <a:r>
              <a:rPr lang="en-US" sz="1800" b="0" i="0" dirty="0">
                <a:effectLst/>
                <a:latin typeface="Arial" panose="020B0604020202020204" pitchFamily="34" charset="0"/>
                <a:cs typeface="Arial" panose="020B0604020202020204" pitchFamily="34" charset="0"/>
              </a:rPr>
              <a:t>All the data that we will use in this workshop can be</a:t>
            </a:r>
          </a:p>
          <a:p>
            <a:pPr>
              <a:lnSpc>
                <a:spcPct val="100000"/>
              </a:lnSpc>
              <a:buNone/>
            </a:pPr>
            <a:r>
              <a:rPr lang="en-US" sz="1800" b="0" i="0" dirty="0">
                <a:effectLst/>
                <a:latin typeface="Arial" panose="020B0604020202020204" pitchFamily="34" charset="0"/>
                <a:cs typeface="Arial" panose="020B0604020202020204" pitchFamily="34" charset="0"/>
              </a:rPr>
              <a:t>downloaded from the links below and from </a:t>
            </a:r>
            <a:r>
              <a:rPr lang="en-US" sz="1800" b="0" i="0" dirty="0" err="1">
                <a:effectLst/>
                <a:latin typeface="Arial" panose="020B0604020202020204" pitchFamily="34" charset="0"/>
                <a:cs typeface="Arial" panose="020B0604020202020204" pitchFamily="34" charset="0"/>
              </a:rPr>
              <a:t>github</a:t>
            </a:r>
            <a:r>
              <a:rPr lang="en-US" sz="1800" b="0" i="0" dirty="0">
                <a:effectLst/>
                <a:latin typeface="Arial" panose="020B0604020202020204" pitchFamily="34" charset="0"/>
                <a:cs typeface="Arial" panose="020B0604020202020204" pitchFamily="34" charset="0"/>
              </a:rPr>
              <a:t>:</a:t>
            </a:r>
          </a:p>
          <a:p>
            <a:pPr>
              <a:lnSpc>
                <a:spcPct val="100000"/>
              </a:lnSpc>
              <a:buNone/>
            </a:pPr>
            <a:r>
              <a:rPr lang="en-US" altLang="en-US" sz="1800" dirty="0">
                <a:latin typeface="Arial" panose="020B0604020202020204" pitchFamily="34" charset="0"/>
                <a:cs typeface="Arial" panose="020B0604020202020204" pitchFamily="34" charset="0"/>
              </a:rPr>
              <a:t>https://</a:t>
            </a:r>
            <a:r>
              <a:rPr lang="en-US" altLang="en-US" sz="1800" dirty="0" err="1">
                <a:latin typeface="Arial" panose="020B0604020202020204" pitchFamily="34" charset="0"/>
                <a:cs typeface="Arial" panose="020B0604020202020204" pitchFamily="34" charset="0"/>
              </a:rPr>
              <a:t>github.com</a:t>
            </a:r>
            <a:r>
              <a:rPr lang="en-US" altLang="en-US" sz="1800" dirty="0">
                <a:latin typeface="Arial" panose="020B0604020202020204" pitchFamily="34" charset="0"/>
                <a:cs typeface="Arial" panose="020B0604020202020204" pitchFamily="34" charset="0"/>
              </a:rPr>
              <a:t>/</a:t>
            </a:r>
            <a:r>
              <a:rPr lang="en-US" altLang="en-US" sz="1800" dirty="0" err="1">
                <a:latin typeface="Arial" panose="020B0604020202020204" pitchFamily="34" charset="0"/>
                <a:cs typeface="Arial" panose="020B0604020202020204" pitchFamily="34" charset="0"/>
              </a:rPr>
              <a:t>lenagaleano</a:t>
            </a:r>
            <a:r>
              <a:rPr lang="en-US" altLang="en-US" sz="1800" dirty="0">
                <a:latin typeface="Arial" panose="020B0604020202020204" pitchFamily="34" charset="0"/>
                <a:cs typeface="Arial" panose="020B0604020202020204" pitchFamily="34" charset="0"/>
              </a:rPr>
              <a:t>/fMRI-method </a:t>
            </a:r>
            <a:endParaRPr lang="en-US" sz="1800" b="0" i="0" dirty="0">
              <a:effectLst/>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5D3D3D4B-F76A-46FF-1F36-22925A5EB815}"/>
              </a:ext>
            </a:extLst>
          </p:cNvPr>
          <p:cNvSpPr>
            <a:spLocks noGrp="1"/>
          </p:cNvSpPr>
          <p:nvPr>
            <p:ph type="ftr" sz="quarter" idx="11"/>
          </p:nvPr>
        </p:nvSpPr>
        <p:spPr>
          <a:xfrm>
            <a:off x="4380311" y="5255759"/>
            <a:ext cx="3402210" cy="301905"/>
          </a:xfrm>
        </p:spPr>
        <p:txBody>
          <a:bodyPr>
            <a:normAutofit/>
          </a:bodyPr>
          <a:lstStyle/>
          <a:p>
            <a:pPr algn="l">
              <a:spcAft>
                <a:spcPts val="600"/>
              </a:spcAft>
            </a:pPr>
            <a:r>
              <a:rPr lang="en-US" altLang="en-US"/>
              <a:t>PsyMsc4, Summer Semester 2025</a:t>
            </a:r>
          </a:p>
        </p:txBody>
      </p:sp>
    </p:spTree>
    <p:extLst>
      <p:ext uri="{BB962C8B-B14F-4D97-AF65-F5344CB8AC3E}">
        <p14:creationId xmlns:p14="http://schemas.microsoft.com/office/powerpoint/2010/main" val="401175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4D5334-D678-D60A-BC91-7B814335E18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0078104" cy="56705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D24AC2-367C-7B02-2266-91CB65F01FA4}"/>
              </a:ext>
            </a:extLst>
          </p:cNvPr>
          <p:cNvSpPr>
            <a:spLocks noGrp="1"/>
          </p:cNvSpPr>
          <p:nvPr>
            <p:ph type="title"/>
          </p:nvPr>
        </p:nvSpPr>
        <p:spPr>
          <a:xfrm>
            <a:off x="4380311" y="272186"/>
            <a:ext cx="5168561" cy="1474343"/>
          </a:xfrm>
        </p:spPr>
        <p:txBody>
          <a:bodyPr anchor="b">
            <a:normAutofit/>
          </a:bodyPr>
          <a:lstStyle/>
          <a:p>
            <a:r>
              <a:rPr lang="en-US" sz="4400" b="1" i="0">
                <a:effectLst/>
                <a:latin typeface="Arial" panose="020B0604020202020204" pitchFamily="34" charset="0"/>
                <a:cs typeface="Arial" panose="020B0604020202020204" pitchFamily="34" charset="0"/>
              </a:rPr>
              <a:t>Data</a:t>
            </a:r>
            <a:endParaRPr lang="en-US" sz="4400">
              <a:latin typeface="Arial" panose="020B0604020202020204" pitchFamily="34" charset="0"/>
              <a:cs typeface="Arial" panose="020B0604020202020204" pitchFamily="34" charset="0"/>
            </a:endParaRPr>
          </a:p>
        </p:txBody>
      </p:sp>
      <p:pic>
        <p:nvPicPr>
          <p:cNvPr id="6" name="Picture 5" descr="Computer script on a screen">
            <a:extLst>
              <a:ext uri="{FF2B5EF4-FFF2-40B4-BE49-F238E27FC236}">
                <a16:creationId xmlns:a16="http://schemas.microsoft.com/office/drawing/2014/main" id="{FBB1B1DA-4C2E-4E68-E3D6-6CE9E7DB781E}"/>
              </a:ext>
            </a:extLst>
          </p:cNvPr>
          <p:cNvPicPr>
            <a:picLocks noChangeAspect="1"/>
          </p:cNvPicPr>
          <p:nvPr/>
        </p:nvPicPr>
        <p:blipFill>
          <a:blip r:embed="rId3"/>
          <a:srcRect l="7224" r="47447"/>
          <a:stretch/>
        </p:blipFill>
        <p:spPr>
          <a:xfrm>
            <a:off x="20" y="10"/>
            <a:ext cx="3850779" cy="567054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80311" y="1963729"/>
            <a:ext cx="3508696" cy="15121"/>
          </a:xfrm>
          <a:custGeom>
            <a:avLst/>
            <a:gdLst>
              <a:gd name="connsiteX0" fmla="*/ 0 w 3508696"/>
              <a:gd name="connsiteY0" fmla="*/ 0 h 15121"/>
              <a:gd name="connsiteX1" fmla="*/ 584783 w 3508696"/>
              <a:gd name="connsiteY1" fmla="*/ 0 h 15121"/>
              <a:gd name="connsiteX2" fmla="*/ 1099391 w 3508696"/>
              <a:gd name="connsiteY2" fmla="*/ 0 h 15121"/>
              <a:gd name="connsiteX3" fmla="*/ 1684174 w 3508696"/>
              <a:gd name="connsiteY3" fmla="*/ 0 h 15121"/>
              <a:gd name="connsiteX4" fmla="*/ 2163696 w 3508696"/>
              <a:gd name="connsiteY4" fmla="*/ 0 h 15121"/>
              <a:gd name="connsiteX5" fmla="*/ 2713392 w 3508696"/>
              <a:gd name="connsiteY5" fmla="*/ 0 h 15121"/>
              <a:gd name="connsiteX6" fmla="*/ 3508696 w 3508696"/>
              <a:gd name="connsiteY6" fmla="*/ 0 h 15121"/>
              <a:gd name="connsiteX7" fmla="*/ 3508696 w 3508696"/>
              <a:gd name="connsiteY7" fmla="*/ 15121 h 15121"/>
              <a:gd name="connsiteX8" fmla="*/ 2923913 w 3508696"/>
              <a:gd name="connsiteY8" fmla="*/ 15121 h 15121"/>
              <a:gd name="connsiteX9" fmla="*/ 2304044 w 3508696"/>
              <a:gd name="connsiteY9" fmla="*/ 15121 h 15121"/>
              <a:gd name="connsiteX10" fmla="*/ 1789435 w 3508696"/>
              <a:gd name="connsiteY10" fmla="*/ 15121 h 15121"/>
              <a:gd name="connsiteX11" fmla="*/ 1134478 w 3508696"/>
              <a:gd name="connsiteY11" fmla="*/ 15121 h 15121"/>
              <a:gd name="connsiteX12" fmla="*/ 619870 w 3508696"/>
              <a:gd name="connsiteY12" fmla="*/ 15121 h 15121"/>
              <a:gd name="connsiteX13" fmla="*/ 0 w 3508696"/>
              <a:gd name="connsiteY13" fmla="*/ 15121 h 15121"/>
              <a:gd name="connsiteX14" fmla="*/ 0 w 3508696"/>
              <a:gd name="connsiteY14" fmla="*/ 0 h 15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08696" h="15121" fill="none" extrusionOk="0">
                <a:moveTo>
                  <a:pt x="0" y="0"/>
                </a:moveTo>
                <a:cubicBezTo>
                  <a:pt x="162319" y="23018"/>
                  <a:pt x="421683" y="-5158"/>
                  <a:pt x="584783" y="0"/>
                </a:cubicBezTo>
                <a:cubicBezTo>
                  <a:pt x="747883" y="5158"/>
                  <a:pt x="975784" y="-15427"/>
                  <a:pt x="1099391" y="0"/>
                </a:cubicBezTo>
                <a:cubicBezTo>
                  <a:pt x="1222998" y="15427"/>
                  <a:pt x="1402881" y="-16644"/>
                  <a:pt x="1684174" y="0"/>
                </a:cubicBezTo>
                <a:cubicBezTo>
                  <a:pt x="1965467" y="16644"/>
                  <a:pt x="1975096" y="-20975"/>
                  <a:pt x="2163696" y="0"/>
                </a:cubicBezTo>
                <a:cubicBezTo>
                  <a:pt x="2352296" y="20975"/>
                  <a:pt x="2492387" y="-24234"/>
                  <a:pt x="2713392" y="0"/>
                </a:cubicBezTo>
                <a:cubicBezTo>
                  <a:pt x="2934397" y="24234"/>
                  <a:pt x="3268882" y="-29245"/>
                  <a:pt x="3508696" y="0"/>
                </a:cubicBezTo>
                <a:cubicBezTo>
                  <a:pt x="3508377" y="4643"/>
                  <a:pt x="3507989" y="11341"/>
                  <a:pt x="3508696" y="15121"/>
                </a:cubicBezTo>
                <a:cubicBezTo>
                  <a:pt x="3308783" y="-3244"/>
                  <a:pt x="3142166" y="1719"/>
                  <a:pt x="2923913" y="15121"/>
                </a:cubicBezTo>
                <a:cubicBezTo>
                  <a:pt x="2705660" y="28523"/>
                  <a:pt x="2600314" y="39746"/>
                  <a:pt x="2304044" y="15121"/>
                </a:cubicBezTo>
                <a:cubicBezTo>
                  <a:pt x="2007774" y="-9504"/>
                  <a:pt x="1987551" y="21722"/>
                  <a:pt x="1789435" y="15121"/>
                </a:cubicBezTo>
                <a:cubicBezTo>
                  <a:pt x="1591319" y="8520"/>
                  <a:pt x="1373542" y="11062"/>
                  <a:pt x="1134478" y="15121"/>
                </a:cubicBezTo>
                <a:cubicBezTo>
                  <a:pt x="895414" y="19180"/>
                  <a:pt x="797550" y="6134"/>
                  <a:pt x="619870" y="15121"/>
                </a:cubicBezTo>
                <a:cubicBezTo>
                  <a:pt x="442190" y="24108"/>
                  <a:pt x="173838" y="-2426"/>
                  <a:pt x="0" y="15121"/>
                </a:cubicBezTo>
                <a:cubicBezTo>
                  <a:pt x="629" y="7579"/>
                  <a:pt x="-696" y="5097"/>
                  <a:pt x="0" y="0"/>
                </a:cubicBezTo>
                <a:close/>
              </a:path>
              <a:path w="3508696" h="15121" stroke="0" extrusionOk="0">
                <a:moveTo>
                  <a:pt x="0" y="0"/>
                </a:moveTo>
                <a:cubicBezTo>
                  <a:pt x="185862" y="-6873"/>
                  <a:pt x="260291" y="-19085"/>
                  <a:pt x="514609" y="0"/>
                </a:cubicBezTo>
                <a:cubicBezTo>
                  <a:pt x="768927" y="19085"/>
                  <a:pt x="826906" y="-14935"/>
                  <a:pt x="994131" y="0"/>
                </a:cubicBezTo>
                <a:cubicBezTo>
                  <a:pt x="1161356" y="14935"/>
                  <a:pt x="1385372" y="87"/>
                  <a:pt x="1508739" y="0"/>
                </a:cubicBezTo>
                <a:cubicBezTo>
                  <a:pt x="1632106" y="-87"/>
                  <a:pt x="1848817" y="-13753"/>
                  <a:pt x="2093522" y="0"/>
                </a:cubicBezTo>
                <a:cubicBezTo>
                  <a:pt x="2338227" y="13753"/>
                  <a:pt x="2551834" y="-19926"/>
                  <a:pt x="2713392" y="0"/>
                </a:cubicBezTo>
                <a:cubicBezTo>
                  <a:pt x="2874950" y="19926"/>
                  <a:pt x="3212491" y="10414"/>
                  <a:pt x="3508696" y="0"/>
                </a:cubicBezTo>
                <a:cubicBezTo>
                  <a:pt x="3508437" y="5516"/>
                  <a:pt x="3508183" y="7725"/>
                  <a:pt x="3508696" y="15121"/>
                </a:cubicBezTo>
                <a:cubicBezTo>
                  <a:pt x="3210299" y="-11211"/>
                  <a:pt x="3170869" y="30285"/>
                  <a:pt x="2853739" y="15121"/>
                </a:cubicBezTo>
                <a:cubicBezTo>
                  <a:pt x="2536609" y="-43"/>
                  <a:pt x="2609648" y="20321"/>
                  <a:pt x="2374218" y="15121"/>
                </a:cubicBezTo>
                <a:cubicBezTo>
                  <a:pt x="2138788" y="9921"/>
                  <a:pt x="1925020" y="7197"/>
                  <a:pt x="1719261" y="15121"/>
                </a:cubicBezTo>
                <a:cubicBezTo>
                  <a:pt x="1513502" y="23045"/>
                  <a:pt x="1280640" y="32995"/>
                  <a:pt x="1064304" y="15121"/>
                </a:cubicBezTo>
                <a:cubicBezTo>
                  <a:pt x="847968" y="-2753"/>
                  <a:pt x="809487" y="36766"/>
                  <a:pt x="584783" y="15121"/>
                </a:cubicBezTo>
                <a:cubicBezTo>
                  <a:pt x="360079" y="-6524"/>
                  <a:pt x="166158" y="30140"/>
                  <a:pt x="0" y="15121"/>
                </a:cubicBezTo>
                <a:cubicBezTo>
                  <a:pt x="-112" y="8493"/>
                  <a:pt x="116" y="3029"/>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89EB5-402E-49D0-B14F-79EB6E929041}"/>
              </a:ext>
            </a:extLst>
          </p:cNvPr>
          <p:cNvSpPr>
            <a:spLocks noGrp="1"/>
          </p:cNvSpPr>
          <p:nvPr>
            <p:ph idx="1"/>
          </p:nvPr>
        </p:nvSpPr>
        <p:spPr>
          <a:xfrm>
            <a:off x="3744913" y="2251381"/>
            <a:ext cx="6333192" cy="2880639"/>
          </a:xfrm>
        </p:spPr>
        <p:txBody>
          <a:bodyPr>
            <a:noAutofit/>
          </a:bodyPr>
          <a:lstStyle/>
          <a:p>
            <a:pPr>
              <a:buNone/>
            </a:pPr>
            <a:r>
              <a:rPr lang="en-US" sz="1800" b="1" i="0" dirty="0">
                <a:effectLst/>
                <a:latin typeface="Arial" panose="020B0604020202020204" pitchFamily="34" charset="0"/>
                <a:cs typeface="Arial" panose="020B0604020202020204" pitchFamily="34" charset="0"/>
              </a:rPr>
              <a:t>Content-3t dataset</a:t>
            </a:r>
          </a:p>
          <a:p>
            <a:pPr>
              <a:buNone/>
            </a:pPr>
            <a:r>
              <a:rPr lang="en-US" sz="1800" b="0" i="0" dirty="0">
                <a:effectLst/>
                <a:latin typeface="Arial" panose="020B0604020202020204" pitchFamily="34" charset="0"/>
                <a:cs typeface="Arial" panose="020B0604020202020204" pitchFamily="34" charset="0"/>
              </a:rPr>
              <a:t>at: </a:t>
            </a:r>
            <a:r>
              <a:rPr lang="en-US" sz="1800" b="0" i="0" u="sng" dirty="0">
                <a:effectLst/>
                <a:latin typeface="Arial" panose="020B0604020202020204" pitchFamily="34" charset="0"/>
                <a:cs typeface="Arial" panose="020B0604020202020204" pitchFamily="34" charset="0"/>
                <a:hlinkClick r:id="rId4"/>
              </a:rPr>
              <a:t>https://openneuro.org/datasets/ds001497/versions/1.0.2</a:t>
            </a:r>
            <a:endParaRPr lang="en-US" sz="1800" u="sng" dirty="0">
              <a:latin typeface="Arial" panose="020B0604020202020204" pitchFamily="34" charset="0"/>
              <a:cs typeface="Arial" panose="020B0604020202020204" pitchFamily="34" charset="0"/>
            </a:endParaRPr>
          </a:p>
          <a:p>
            <a:pPr>
              <a:buNone/>
            </a:pPr>
            <a:r>
              <a:rPr lang="en-US" sz="1800" b="0" i="0" dirty="0">
                <a:effectLst/>
                <a:latin typeface="Arial" panose="020B0604020202020204" pitchFamily="34" charset="0"/>
                <a:cs typeface="Arial" panose="020B0604020202020204" pitchFamily="34" charset="0"/>
              </a:rPr>
              <a:t>Original publication at: </a:t>
            </a:r>
            <a:r>
              <a:rPr lang="en-US" sz="1800" b="0" i="0" u="sng" dirty="0">
                <a:effectLst/>
                <a:latin typeface="Arial" panose="020B0604020202020204" pitchFamily="34" charset="0"/>
                <a:cs typeface="Arial" panose="020B0604020202020204" pitchFamily="34" charset="0"/>
                <a:hlinkClick r:id="rId5"/>
              </a:rPr>
              <a:t>https://www.jneurosci.org/content/28/35/8765.short</a:t>
            </a:r>
            <a:endParaRPr lang="en-US" sz="1800" b="0" i="0" dirty="0">
              <a:effectLst/>
              <a:latin typeface="Arial" panose="020B0604020202020204" pitchFamily="34" charset="0"/>
              <a:cs typeface="Arial" panose="020B0604020202020204" pitchFamily="34" charset="0"/>
            </a:endParaRPr>
          </a:p>
          <a:p>
            <a:pPr>
              <a:buNone/>
            </a:pPr>
            <a:r>
              <a:rPr lang="en-US" sz="1800" b="1" i="0" dirty="0">
                <a:effectLst/>
                <a:latin typeface="Arial" panose="020B0604020202020204" pitchFamily="34" charset="0"/>
                <a:cs typeface="Arial" panose="020B0604020202020204" pitchFamily="34" charset="0"/>
              </a:rPr>
              <a:t>Process-specific dataset</a:t>
            </a:r>
          </a:p>
          <a:p>
            <a:pPr marL="0" indent="0">
              <a:buNone/>
            </a:pPr>
            <a:r>
              <a:rPr lang="en-US" sz="1800" b="0" i="0" dirty="0">
                <a:effectLst/>
                <a:latin typeface="Arial" panose="020B0604020202020204" pitchFamily="34" charset="0"/>
                <a:cs typeface="Arial" panose="020B0604020202020204" pitchFamily="34" charset="0"/>
              </a:rPr>
              <a:t>at: </a:t>
            </a:r>
            <a:r>
              <a:rPr lang="en-US" sz="1800" b="0" i="0" u="sng" dirty="0">
                <a:effectLst/>
                <a:latin typeface="Arial" panose="020B0604020202020204" pitchFamily="34" charset="0"/>
                <a:cs typeface="Arial" panose="020B0604020202020204" pitchFamily="34" charset="0"/>
                <a:hlinkClick r:id="rId6"/>
              </a:rPr>
              <a:t>https://openneuro.org/datasets/ds000164/versions/00001</a:t>
            </a:r>
            <a:br>
              <a:rPr lang="en-US" sz="1800" b="0" i="0" dirty="0">
                <a:effectLst/>
                <a:latin typeface="Arial" panose="020B0604020202020204" pitchFamily="34" charset="0"/>
                <a:cs typeface="Arial" panose="020B0604020202020204" pitchFamily="34" charset="0"/>
              </a:rPr>
            </a:br>
            <a:r>
              <a:rPr lang="en-US" sz="1800" b="0" i="0" dirty="0">
                <a:effectLst/>
                <a:latin typeface="Arial" panose="020B0604020202020204" pitchFamily="34" charset="0"/>
                <a:cs typeface="Arial" panose="020B0604020202020204" pitchFamily="34" charset="0"/>
              </a:rPr>
              <a:t>Publication at: </a:t>
            </a:r>
            <a:r>
              <a:rPr lang="en-US" sz="1800" b="0" i="0" u="sng" dirty="0">
                <a:effectLst/>
                <a:latin typeface="Arial" panose="020B0604020202020204" pitchFamily="34" charset="0"/>
                <a:cs typeface="Arial" panose="020B0604020202020204" pitchFamily="34" charset="0"/>
                <a:hlinkClick r:id="rId7"/>
              </a:rPr>
              <a:t>https://pubmed.ncbi.nlm.nih.gov/25143543/</a:t>
            </a:r>
            <a:endParaRPr lang="en-US" sz="1800" b="0" i="0" dirty="0">
              <a:effectLst/>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D8EDB2AE-D7D1-7D1A-24E0-12B16B8CA2D4}"/>
              </a:ext>
            </a:extLst>
          </p:cNvPr>
          <p:cNvSpPr>
            <a:spLocks noGrp="1"/>
          </p:cNvSpPr>
          <p:nvPr>
            <p:ph type="ftr" sz="quarter" idx="11"/>
          </p:nvPr>
        </p:nvSpPr>
        <p:spPr>
          <a:xfrm>
            <a:off x="4380311" y="5255759"/>
            <a:ext cx="3402210" cy="301905"/>
          </a:xfrm>
        </p:spPr>
        <p:txBody>
          <a:bodyPr>
            <a:normAutofit/>
          </a:bodyPr>
          <a:lstStyle/>
          <a:p>
            <a:pPr algn="l">
              <a:spcAft>
                <a:spcPts val="600"/>
              </a:spcAft>
            </a:pPr>
            <a:r>
              <a:rPr lang="en-US" altLang="en-US"/>
              <a:t>PsyMsc4, Summer Semester 2025</a:t>
            </a:r>
          </a:p>
        </p:txBody>
      </p:sp>
    </p:spTree>
    <p:extLst>
      <p:ext uri="{BB962C8B-B14F-4D97-AF65-F5344CB8AC3E}">
        <p14:creationId xmlns:p14="http://schemas.microsoft.com/office/powerpoint/2010/main" val="306958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742D2F45-FE9F-D215-D1B5-AB00EDDC959E}"/>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313F6497-2490-A14C-8E70-FAE58E46572D}" type="slidenum">
              <a:rPr lang="en-US" altLang="en-US">
                <a:ea typeface="DejaVu Sans" charset="0"/>
                <a:cs typeface="DejaVu Sans" charset="0"/>
              </a:rPr>
              <a:pPr algn="r" hangingPunct="1">
                <a:lnSpc>
                  <a:spcPct val="100000"/>
                </a:lnSpc>
                <a:buClrTx/>
                <a:buFontTx/>
                <a:buNone/>
              </a:pPr>
              <a:t>6</a:t>
            </a:fld>
            <a:endParaRPr lang="en-US" altLang="en-US" dirty="0">
              <a:ea typeface="DejaVu Sans" charset="0"/>
              <a:cs typeface="DejaVu Sans" charset="0"/>
            </a:endParaRPr>
          </a:p>
        </p:txBody>
      </p:sp>
      <p:sp>
        <p:nvSpPr>
          <p:cNvPr id="5122" name="Rectangle 2">
            <a:extLst>
              <a:ext uri="{FF2B5EF4-FFF2-40B4-BE49-F238E27FC236}">
                <a16:creationId xmlns:a16="http://schemas.microsoft.com/office/drawing/2014/main" id="{C86E5D18-E8BB-C87A-BDCA-CBCF0C623C66}"/>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3" name="Rectangle 3">
            <a:extLst>
              <a:ext uri="{FF2B5EF4-FFF2-40B4-BE49-F238E27FC236}">
                <a16:creationId xmlns:a16="http://schemas.microsoft.com/office/drawing/2014/main" id="{DBDF4E45-8E57-3019-94A5-7F9B51CC6DF8}"/>
              </a:ext>
            </a:extLst>
          </p:cNvPr>
          <p:cNvSpPr>
            <a:spLocks noChangeArrowheads="1"/>
          </p:cNvSpPr>
          <p:nvPr/>
        </p:nvSpPr>
        <p:spPr bwMode="auto">
          <a:xfrm>
            <a:off x="671513" y="344488"/>
            <a:ext cx="74549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r>
              <a:rPr lang="en-US" altLang="en-US" sz="4000" dirty="0">
                <a:ea typeface="DejaVu Sans" charset="0"/>
                <a:cs typeface="DejaVu Sans" charset="0"/>
              </a:rPr>
              <a:t>Software Installation</a:t>
            </a:r>
          </a:p>
          <a:p>
            <a:pPr hangingPunct="1">
              <a:lnSpc>
                <a:spcPct val="100000"/>
              </a:lnSpc>
              <a:buClrTx/>
              <a:buFontTx/>
              <a:buNone/>
            </a:pPr>
            <a:endParaRPr lang="en-US" altLang="en-US" sz="4000" dirty="0">
              <a:ea typeface="DejaVu Sans" charset="0"/>
              <a:cs typeface="DejaVu Sans" charset="0"/>
            </a:endParaRPr>
          </a:p>
        </p:txBody>
      </p:sp>
      <p:sp>
        <p:nvSpPr>
          <p:cNvPr id="5124" name="Rectangle 4">
            <a:extLst>
              <a:ext uri="{FF2B5EF4-FFF2-40B4-BE49-F238E27FC236}">
                <a16:creationId xmlns:a16="http://schemas.microsoft.com/office/drawing/2014/main" id="{E8E39C61-F49F-A0AC-FDC6-493DA1FD50E1}"/>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5" name="Rectangle 5">
            <a:extLst>
              <a:ext uri="{FF2B5EF4-FFF2-40B4-BE49-F238E27FC236}">
                <a16:creationId xmlns:a16="http://schemas.microsoft.com/office/drawing/2014/main" id="{E9790DAF-A3B3-96AE-57C9-A993180A6BAD}"/>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6" name="Rectangle 6">
            <a:extLst>
              <a:ext uri="{FF2B5EF4-FFF2-40B4-BE49-F238E27FC236}">
                <a16:creationId xmlns:a16="http://schemas.microsoft.com/office/drawing/2014/main" id="{95BCF895-D6DC-8788-F183-100AD30EF7AD}"/>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127" name="Rectangle 7">
            <a:extLst>
              <a:ext uri="{FF2B5EF4-FFF2-40B4-BE49-F238E27FC236}">
                <a16:creationId xmlns:a16="http://schemas.microsoft.com/office/drawing/2014/main" id="{30FF4B82-5EF9-5FD3-457E-EEFBB60F2B62}"/>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5128" name="Picture 8">
            <a:extLst>
              <a:ext uri="{FF2B5EF4-FFF2-40B4-BE49-F238E27FC236}">
                <a16:creationId xmlns:a16="http://schemas.microsoft.com/office/drawing/2014/main" id="{7C5FBA49-7788-CCD8-35E8-DF5ED0419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875" y="4408488"/>
            <a:ext cx="2036763" cy="11049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129" name="Text Box 9">
            <a:extLst>
              <a:ext uri="{FF2B5EF4-FFF2-40B4-BE49-F238E27FC236}">
                <a16:creationId xmlns:a16="http://schemas.microsoft.com/office/drawing/2014/main" id="{2216A93E-9CAC-3C34-D38A-046FD060E674}"/>
              </a:ext>
            </a:extLst>
          </p:cNvPr>
          <p:cNvSpPr txBox="1">
            <a:spLocks noChangeArrowheads="1"/>
          </p:cNvSpPr>
          <p:nvPr/>
        </p:nvSpPr>
        <p:spPr bwMode="auto">
          <a:xfrm>
            <a:off x="914400" y="1692275"/>
            <a:ext cx="4572000" cy="1652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4440" rIns="90000" bIns="45000"/>
          <a:lstStyle>
            <a:lvl1pPr marL="209550" indent="-20955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1pPr>
            <a:lvl2pPr>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2pPr>
            <a:lvl3pPr>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3pPr>
            <a:lvl4pPr>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4pPr>
            <a:lvl5pPr>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209550" algn="l"/>
                <a:tab pos="666750" algn="l"/>
                <a:tab pos="1123950" algn="l"/>
                <a:tab pos="1581150" algn="l"/>
                <a:tab pos="2038350" algn="l"/>
                <a:tab pos="2495550" algn="l"/>
                <a:tab pos="2952750" algn="l"/>
                <a:tab pos="3409950" algn="l"/>
                <a:tab pos="3867150" algn="l"/>
                <a:tab pos="4324350" algn="l"/>
                <a:tab pos="4781550" algn="l"/>
                <a:tab pos="5238750" algn="l"/>
                <a:tab pos="5695950" algn="l"/>
                <a:tab pos="6153150" algn="l"/>
                <a:tab pos="6610350" algn="l"/>
                <a:tab pos="7067550" algn="l"/>
                <a:tab pos="7524750" algn="l"/>
                <a:tab pos="7981950" algn="l"/>
                <a:tab pos="8439150" algn="l"/>
                <a:tab pos="8896350" algn="l"/>
                <a:tab pos="9353550" algn="l"/>
              </a:tabLst>
              <a:defRPr>
                <a:solidFill>
                  <a:srgbClr val="000000"/>
                </a:solidFill>
                <a:latin typeface="Arial" panose="020B0604020202020204" pitchFamily="34" charset="0"/>
                <a:ea typeface="Noto Sans CJK SC" charset="0"/>
                <a:cs typeface="Noto Sans CJK SC" charset="0"/>
              </a:defRPr>
            </a:lvl9pPr>
          </a:lstStyle>
          <a:p>
            <a:pPr>
              <a:buSzPct val="45000"/>
              <a:buFont typeface="Wingdings" pitchFamily="2" charset="2"/>
              <a:buChar char=""/>
            </a:pPr>
            <a:r>
              <a:rPr lang="en-US" altLang="en-US" sz="2200"/>
              <a:t>Matlab</a:t>
            </a:r>
          </a:p>
          <a:p>
            <a:pPr marL="215900">
              <a:buClrTx/>
              <a:buSzPct val="45000"/>
              <a:buFontTx/>
              <a:buNone/>
            </a:pPr>
            <a:r>
              <a:rPr lang="en-US" altLang="en-US" sz="2200"/>
              <a:t> </a:t>
            </a:r>
          </a:p>
          <a:p>
            <a:pPr>
              <a:buSzPct val="45000"/>
              <a:buFont typeface="Wingdings" pitchFamily="2" charset="2"/>
              <a:buChar char=""/>
            </a:pPr>
            <a:r>
              <a:rPr lang="en-US" altLang="en-US" sz="2200"/>
              <a:t>SPM</a:t>
            </a:r>
          </a:p>
          <a:p>
            <a:pPr marL="215900">
              <a:buClrTx/>
              <a:buSzPct val="45000"/>
              <a:buFontTx/>
              <a:buNone/>
            </a:pPr>
            <a:endParaRPr lang="en-US" altLang="en-US" sz="2200"/>
          </a:p>
          <a:p>
            <a:pPr>
              <a:buSzPct val="45000"/>
              <a:buFont typeface="Wingdings" pitchFamily="2" charset="2"/>
              <a:buChar char=""/>
            </a:pPr>
            <a:r>
              <a:rPr lang="en-US" altLang="en-US" sz="2200"/>
              <a:t>ITK-Snap</a:t>
            </a:r>
          </a:p>
        </p:txBody>
      </p:sp>
      <p:sp>
        <p:nvSpPr>
          <p:cNvPr id="3" name="Footer Placeholder 2">
            <a:extLst>
              <a:ext uri="{FF2B5EF4-FFF2-40B4-BE49-F238E27FC236}">
                <a16:creationId xmlns:a16="http://schemas.microsoft.com/office/drawing/2014/main" id="{F3674D3A-E8B9-C765-C320-9F1F0EB75924}"/>
              </a:ext>
            </a:extLst>
          </p:cNvPr>
          <p:cNvSpPr>
            <a:spLocks noGrp="1"/>
          </p:cNvSpPr>
          <p:nvPr>
            <p:ph type="ftr" sz="quarter" idx="11"/>
          </p:nvPr>
        </p:nvSpPr>
        <p:spPr/>
        <p:txBody>
          <a:bodyPr/>
          <a:lstStyle/>
          <a:p>
            <a:r>
              <a:rPr lang="en-US" altLang="en-US"/>
              <a:t>PsyMsc4, Summer Semester 2025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977A65A1-4499-BEEA-9BF3-AC3B1F96818C}"/>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4712E980-7524-D945-9117-A99D78D8D97D}" type="slidenum">
              <a:rPr lang="en-US" altLang="en-US">
                <a:ea typeface="DejaVu Sans" charset="0"/>
                <a:cs typeface="DejaVu Sans" charset="0"/>
              </a:rPr>
              <a:pPr algn="r" hangingPunct="1">
                <a:lnSpc>
                  <a:spcPct val="100000"/>
                </a:lnSpc>
                <a:buClrTx/>
                <a:buFontTx/>
                <a:buNone/>
              </a:pPr>
              <a:t>7</a:t>
            </a:fld>
            <a:endParaRPr lang="en-US" altLang="en-US">
              <a:ea typeface="DejaVu Sans" charset="0"/>
              <a:cs typeface="DejaVu Sans" charset="0"/>
            </a:endParaRPr>
          </a:p>
        </p:txBody>
      </p:sp>
      <p:sp>
        <p:nvSpPr>
          <p:cNvPr id="6146" name="Rectangle 2">
            <a:extLst>
              <a:ext uri="{FF2B5EF4-FFF2-40B4-BE49-F238E27FC236}">
                <a16:creationId xmlns:a16="http://schemas.microsoft.com/office/drawing/2014/main" id="{70963701-3C9A-0221-81C3-0BE4F4E6303D}"/>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7" name="Rectangle 3">
            <a:extLst>
              <a:ext uri="{FF2B5EF4-FFF2-40B4-BE49-F238E27FC236}">
                <a16:creationId xmlns:a16="http://schemas.microsoft.com/office/drawing/2014/main" id="{2FC18F0C-0759-CB41-AE7C-4E27ECC9CC22}"/>
              </a:ext>
            </a:extLst>
          </p:cNvPr>
          <p:cNvSpPr>
            <a:spLocks noChangeArrowheads="1"/>
          </p:cNvSpPr>
          <p:nvPr/>
        </p:nvSpPr>
        <p:spPr bwMode="auto">
          <a:xfrm>
            <a:off x="671513" y="344488"/>
            <a:ext cx="74549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r>
              <a:rPr lang="en-US" altLang="en-US" sz="4000" dirty="0" err="1">
                <a:ea typeface="DejaVu Sans" charset="0"/>
                <a:cs typeface="DejaVu Sans" charset="0"/>
              </a:rPr>
              <a:t>Matlab</a:t>
            </a:r>
            <a:endParaRPr lang="en-US" altLang="en-US" sz="4000" dirty="0">
              <a:ea typeface="DejaVu Sans" charset="0"/>
              <a:cs typeface="DejaVu Sans" charset="0"/>
            </a:endParaRPr>
          </a:p>
          <a:p>
            <a:pPr hangingPunct="1">
              <a:lnSpc>
                <a:spcPct val="100000"/>
              </a:lnSpc>
              <a:buClrTx/>
              <a:buFontTx/>
              <a:buNone/>
            </a:pPr>
            <a:endParaRPr lang="en-US" altLang="en-US" sz="4000" dirty="0">
              <a:ea typeface="DejaVu Sans" charset="0"/>
              <a:cs typeface="DejaVu Sans" charset="0"/>
            </a:endParaRPr>
          </a:p>
        </p:txBody>
      </p:sp>
      <p:sp>
        <p:nvSpPr>
          <p:cNvPr id="6148" name="Rectangle 4">
            <a:extLst>
              <a:ext uri="{FF2B5EF4-FFF2-40B4-BE49-F238E27FC236}">
                <a16:creationId xmlns:a16="http://schemas.microsoft.com/office/drawing/2014/main" id="{9C6386B4-B1F1-6693-1AF8-BEA09E95D2F7}"/>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49" name="Rectangle 5">
            <a:extLst>
              <a:ext uri="{FF2B5EF4-FFF2-40B4-BE49-F238E27FC236}">
                <a16:creationId xmlns:a16="http://schemas.microsoft.com/office/drawing/2014/main" id="{55F72911-E2C8-0DC5-76CB-35FB3157E4EB}"/>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0" name="Rectangle 6">
            <a:extLst>
              <a:ext uri="{FF2B5EF4-FFF2-40B4-BE49-F238E27FC236}">
                <a16:creationId xmlns:a16="http://schemas.microsoft.com/office/drawing/2014/main" id="{34924C56-0A8C-ABB9-32D2-DB232B4C6049}"/>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1" name="Rectangle 7">
            <a:extLst>
              <a:ext uri="{FF2B5EF4-FFF2-40B4-BE49-F238E27FC236}">
                <a16:creationId xmlns:a16="http://schemas.microsoft.com/office/drawing/2014/main" id="{AE0B5BCD-5E7C-3BEE-9D8E-A07A7727EDB7}"/>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6152" name="Picture 8">
            <a:extLst>
              <a:ext uri="{FF2B5EF4-FFF2-40B4-BE49-F238E27FC236}">
                <a16:creationId xmlns:a16="http://schemas.microsoft.com/office/drawing/2014/main" id="{31E5D171-7DE3-784F-D1D7-C4FC0C208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0880" t="11656" r="-24361" b="33130"/>
          <a:stretch>
            <a:fillRect/>
          </a:stretch>
        </p:blipFill>
        <p:spPr bwMode="auto">
          <a:xfrm>
            <a:off x="3120230" y="3225165"/>
            <a:ext cx="3840163" cy="1828800"/>
          </a:xfrm>
          <a:prstGeom prst="rect">
            <a:avLst/>
          </a:prstGeom>
          <a:noFill/>
          <a:ln>
            <a:noFill/>
          </a:ln>
          <a:effectLst/>
          <a:extLst>
            <a:ext uri="{909E8E84-426E-40DD-AFC4-6F175D3DCCD1}">
              <a14:hiddenFill xmlns:a14="http://schemas.microsoft.com/office/drawing/2010/main">
                <a:blipFill dpi="0" rotWithShape="0">
                  <a:blip/>
                  <a:srcRect l="10880" t="11656" r="-24361" b="33130"/>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153" name="Text Box 9">
            <a:extLst>
              <a:ext uri="{FF2B5EF4-FFF2-40B4-BE49-F238E27FC236}">
                <a16:creationId xmlns:a16="http://schemas.microsoft.com/office/drawing/2014/main" id="{E5CC45DE-EC8D-FCC1-7996-9C5994BAEADC}"/>
              </a:ext>
            </a:extLst>
          </p:cNvPr>
          <p:cNvSpPr txBox="1">
            <a:spLocks noChangeArrowheads="1"/>
          </p:cNvSpPr>
          <p:nvPr/>
        </p:nvSpPr>
        <p:spPr bwMode="auto">
          <a:xfrm>
            <a:off x="618331" y="1311275"/>
            <a:ext cx="8504237" cy="1370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dirty="0"/>
              <a:t>Follow the step-by-step guide at</a:t>
            </a:r>
          </a:p>
          <a:p>
            <a:pPr>
              <a:buClrTx/>
              <a:buFontTx/>
              <a:buNone/>
            </a:pPr>
            <a:endParaRPr lang="en-US" altLang="en-US" dirty="0"/>
          </a:p>
          <a:p>
            <a:pPr>
              <a:buClrTx/>
              <a:buFontTx/>
              <a:buNone/>
            </a:pPr>
            <a:r>
              <a:rPr lang="en-US" altLang="en-US" u="sng" dirty="0">
                <a:solidFill>
                  <a:srgbClr val="CCCCFF"/>
                </a:solidFill>
                <a:hlinkClick r:id="rId4"/>
              </a:rPr>
              <a:t>https://www.rz.uni-frankfurt.de/72309152/TAH_Schnellstartanleitung.pdf</a:t>
            </a:r>
          </a:p>
          <a:p>
            <a:pPr>
              <a:buClrTx/>
              <a:buFontTx/>
              <a:buNone/>
            </a:pPr>
            <a:endParaRPr lang="en-US" altLang="en-US" dirty="0"/>
          </a:p>
          <a:p>
            <a:pPr>
              <a:buClrTx/>
              <a:buFontTx/>
              <a:buNone/>
            </a:pPr>
            <a:r>
              <a:rPr lang="en-US" altLang="en-US" dirty="0"/>
              <a:t>To download </a:t>
            </a:r>
            <a:r>
              <a:rPr lang="en-US" altLang="en-US" dirty="0" err="1"/>
              <a:t>Matlab</a:t>
            </a:r>
            <a:r>
              <a:rPr lang="en-US" altLang="en-US" dirty="0"/>
              <a:t> and activate it with your HRZ account</a:t>
            </a:r>
          </a:p>
        </p:txBody>
      </p:sp>
      <p:sp>
        <p:nvSpPr>
          <p:cNvPr id="3" name="Footer Placeholder 2">
            <a:extLst>
              <a:ext uri="{FF2B5EF4-FFF2-40B4-BE49-F238E27FC236}">
                <a16:creationId xmlns:a16="http://schemas.microsoft.com/office/drawing/2014/main" id="{D0C9BD19-F261-8D55-F9DA-0FEE1F4C5999}"/>
              </a:ext>
            </a:extLst>
          </p:cNvPr>
          <p:cNvSpPr>
            <a:spLocks noGrp="1"/>
          </p:cNvSpPr>
          <p:nvPr>
            <p:ph type="ftr" sz="quarter" idx="11"/>
          </p:nvPr>
        </p:nvSpPr>
        <p:spPr/>
        <p:txBody>
          <a:bodyPr/>
          <a:lstStyle/>
          <a:p>
            <a:r>
              <a:rPr lang="en-US" altLang="en-US"/>
              <a:t>PsyMsc4, Summer Semester 2025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9" name="Rectangle 1">
            <a:extLst>
              <a:ext uri="{FF2B5EF4-FFF2-40B4-BE49-F238E27FC236}">
                <a16:creationId xmlns:a16="http://schemas.microsoft.com/office/drawing/2014/main" id="{F52A6DB1-BFE1-AA36-FCA8-E590461BC1A7}"/>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3CE81AE3-1989-B04D-9677-3C14D537798B}" type="slidenum">
              <a:rPr lang="en-US" altLang="en-US">
                <a:ea typeface="DejaVu Sans" charset="0"/>
                <a:cs typeface="DejaVu Sans" charset="0"/>
              </a:rPr>
              <a:pPr algn="r" hangingPunct="1">
                <a:lnSpc>
                  <a:spcPct val="100000"/>
                </a:lnSpc>
                <a:buClrTx/>
                <a:buFontTx/>
                <a:buNone/>
              </a:pPr>
              <a:t>8</a:t>
            </a:fld>
            <a:endParaRPr lang="en-US" altLang="en-US">
              <a:ea typeface="DejaVu Sans" charset="0"/>
              <a:cs typeface="DejaVu Sans" charset="0"/>
            </a:endParaRPr>
          </a:p>
        </p:txBody>
      </p:sp>
      <p:sp>
        <p:nvSpPr>
          <p:cNvPr id="7170" name="Rectangle 2">
            <a:extLst>
              <a:ext uri="{FF2B5EF4-FFF2-40B4-BE49-F238E27FC236}">
                <a16:creationId xmlns:a16="http://schemas.microsoft.com/office/drawing/2014/main" id="{3DE5B95F-4020-93D6-F324-115F93C974B5}"/>
              </a:ext>
            </a:extLst>
          </p:cNvPr>
          <p:cNvSpPr>
            <a:spLocks noChangeArrowheads="1"/>
          </p:cNvSpPr>
          <p:nvPr/>
        </p:nvSpPr>
        <p:spPr bwMode="auto">
          <a:xfrm>
            <a:off x="671513" y="344488"/>
            <a:ext cx="74549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r>
              <a:rPr lang="en-US" altLang="en-US" sz="4000" dirty="0">
                <a:ea typeface="DejaVu Sans" charset="0"/>
                <a:cs typeface="DejaVu Sans" charset="0"/>
              </a:rPr>
              <a:t>SPM</a:t>
            </a:r>
          </a:p>
          <a:p>
            <a:pPr hangingPunct="1">
              <a:lnSpc>
                <a:spcPct val="100000"/>
              </a:lnSpc>
              <a:buClrTx/>
              <a:buFontTx/>
              <a:buNone/>
            </a:pPr>
            <a:endParaRPr lang="en-US" altLang="en-US" sz="4000" dirty="0">
              <a:ea typeface="DejaVu Sans" charset="0"/>
              <a:cs typeface="DejaVu Sans" charset="0"/>
            </a:endParaRPr>
          </a:p>
        </p:txBody>
      </p:sp>
      <p:sp>
        <p:nvSpPr>
          <p:cNvPr id="7171" name="Rectangle 3">
            <a:extLst>
              <a:ext uri="{FF2B5EF4-FFF2-40B4-BE49-F238E27FC236}">
                <a16:creationId xmlns:a16="http://schemas.microsoft.com/office/drawing/2014/main" id="{B003238B-9671-0968-B697-F2CFB3BADCB9}"/>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2" name="Rectangle 4">
            <a:extLst>
              <a:ext uri="{FF2B5EF4-FFF2-40B4-BE49-F238E27FC236}">
                <a16:creationId xmlns:a16="http://schemas.microsoft.com/office/drawing/2014/main" id="{02EF4D55-C84C-6419-D9FA-660D60849ADB}"/>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3" name="Rectangle 5">
            <a:extLst>
              <a:ext uri="{FF2B5EF4-FFF2-40B4-BE49-F238E27FC236}">
                <a16:creationId xmlns:a16="http://schemas.microsoft.com/office/drawing/2014/main" id="{8D8CC309-2B54-E0DE-C6F6-78A1E12F9670}"/>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4" name="Rectangle 6">
            <a:extLst>
              <a:ext uri="{FF2B5EF4-FFF2-40B4-BE49-F238E27FC236}">
                <a16:creationId xmlns:a16="http://schemas.microsoft.com/office/drawing/2014/main" id="{2D2083D8-9C04-68CD-524E-4ECDE24D7FB4}"/>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75" name="Text Box 7">
            <a:extLst>
              <a:ext uri="{FF2B5EF4-FFF2-40B4-BE49-F238E27FC236}">
                <a16:creationId xmlns:a16="http://schemas.microsoft.com/office/drawing/2014/main" id="{1889BF36-7708-EFC9-403E-AB387486A9AA}"/>
              </a:ext>
            </a:extLst>
          </p:cNvPr>
          <p:cNvSpPr txBox="1">
            <a:spLocks noChangeArrowheads="1"/>
          </p:cNvSpPr>
          <p:nvPr/>
        </p:nvSpPr>
        <p:spPr bwMode="auto">
          <a:xfrm>
            <a:off x="549275" y="1154113"/>
            <a:ext cx="8504238"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a:t>Go to </a:t>
            </a:r>
            <a:r>
              <a:rPr lang="en-US" altLang="en-US" u="sng">
                <a:solidFill>
                  <a:srgbClr val="CCCCFF"/>
                </a:solidFill>
                <a:hlinkClick r:id="rId3"/>
              </a:rPr>
              <a:t>https://www.fil.ion.ucl.ac.uk/spm/software/spm12/</a:t>
            </a:r>
          </a:p>
          <a:p>
            <a:pPr>
              <a:buClrTx/>
              <a:buFontTx/>
              <a:buNone/>
            </a:pPr>
            <a:endParaRPr lang="en-US" altLang="en-US"/>
          </a:p>
          <a:p>
            <a:pPr>
              <a:buClrTx/>
              <a:buFontTx/>
              <a:buNone/>
            </a:pPr>
            <a:endParaRPr lang="en-US" altLang="en-US"/>
          </a:p>
        </p:txBody>
      </p:sp>
      <p:sp>
        <p:nvSpPr>
          <p:cNvPr id="7176" name="Text Box 8">
            <a:extLst>
              <a:ext uri="{FF2B5EF4-FFF2-40B4-BE49-F238E27FC236}">
                <a16:creationId xmlns:a16="http://schemas.microsoft.com/office/drawing/2014/main" id="{DFF100A6-552E-1233-4418-4C8E192672DC}"/>
              </a:ext>
            </a:extLst>
          </p:cNvPr>
          <p:cNvSpPr txBox="1">
            <a:spLocks noChangeArrowheads="1"/>
          </p:cNvSpPr>
          <p:nvPr/>
        </p:nvSpPr>
        <p:spPr bwMode="auto">
          <a:xfrm>
            <a:off x="550863" y="1920875"/>
            <a:ext cx="237807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a:t>1. Select “Download”</a:t>
            </a:r>
          </a:p>
        </p:txBody>
      </p:sp>
      <p:pic>
        <p:nvPicPr>
          <p:cNvPr id="7177" name="Picture 9">
            <a:extLst>
              <a:ext uri="{FF2B5EF4-FFF2-40B4-BE49-F238E27FC236}">
                <a16:creationId xmlns:a16="http://schemas.microsoft.com/office/drawing/2014/main" id="{8BD1130D-A4F3-6274-22E1-A05E81B64E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2080" y="3086739"/>
            <a:ext cx="2536825" cy="2351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178" name="Picture 10">
            <a:extLst>
              <a:ext uri="{FF2B5EF4-FFF2-40B4-BE49-F238E27FC236}">
                <a16:creationId xmlns:a16="http://schemas.microsoft.com/office/drawing/2014/main" id="{23677779-DADD-C6EB-7CEA-378AE5AF2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92475" y="1717675"/>
            <a:ext cx="5303838" cy="12080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9" name="Rectangle 11">
            <a:extLst>
              <a:ext uri="{FF2B5EF4-FFF2-40B4-BE49-F238E27FC236}">
                <a16:creationId xmlns:a16="http://schemas.microsoft.com/office/drawing/2014/main" id="{D0DC1B29-6407-B432-9FAC-31F3081E91E2}"/>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0" name="Oval 12">
            <a:extLst>
              <a:ext uri="{FF2B5EF4-FFF2-40B4-BE49-F238E27FC236}">
                <a16:creationId xmlns:a16="http://schemas.microsoft.com/office/drawing/2014/main" id="{FCA9DA8B-6271-CED4-9216-AE29B75F48B4}"/>
              </a:ext>
            </a:extLst>
          </p:cNvPr>
          <p:cNvSpPr>
            <a:spLocks noChangeArrowheads="1"/>
          </p:cNvSpPr>
          <p:nvPr/>
        </p:nvSpPr>
        <p:spPr bwMode="auto">
          <a:xfrm>
            <a:off x="3270250" y="2616200"/>
            <a:ext cx="822325" cy="217488"/>
          </a:xfrm>
          <a:prstGeom prst="ellipse">
            <a:avLst/>
          </a:prstGeom>
          <a:noFill/>
          <a:ln w="9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181" name="Text Box 13">
            <a:extLst>
              <a:ext uri="{FF2B5EF4-FFF2-40B4-BE49-F238E27FC236}">
                <a16:creationId xmlns:a16="http://schemas.microsoft.com/office/drawing/2014/main" id="{127A0560-40B5-755A-F6F5-3D255057A609}"/>
              </a:ext>
            </a:extLst>
          </p:cNvPr>
          <p:cNvSpPr txBox="1">
            <a:spLocks noChangeArrowheads="1"/>
          </p:cNvSpPr>
          <p:nvPr/>
        </p:nvSpPr>
        <p:spPr bwMode="auto">
          <a:xfrm>
            <a:off x="571500" y="3192463"/>
            <a:ext cx="4184650"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94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sz="1600"/>
              <a:t>2. Fill the fields and proceed to the download</a:t>
            </a:r>
          </a:p>
        </p:txBody>
      </p:sp>
      <p:sp>
        <p:nvSpPr>
          <p:cNvPr id="7182" name="Text Box 14">
            <a:extLst>
              <a:ext uri="{FF2B5EF4-FFF2-40B4-BE49-F238E27FC236}">
                <a16:creationId xmlns:a16="http://schemas.microsoft.com/office/drawing/2014/main" id="{61A12A1D-8F36-A869-553C-66F6752B427E}"/>
              </a:ext>
            </a:extLst>
          </p:cNvPr>
          <p:cNvSpPr txBox="1">
            <a:spLocks noChangeArrowheads="1"/>
          </p:cNvSpPr>
          <p:nvPr/>
        </p:nvSpPr>
        <p:spPr bwMode="auto">
          <a:xfrm>
            <a:off x="550863" y="4170363"/>
            <a:ext cx="4664075" cy="858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594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sz="1600" dirty="0"/>
              <a:t>3. To install it, follow the instructions at </a:t>
            </a:r>
            <a:r>
              <a:rPr lang="en-US" altLang="en-US" sz="1600" u="sng" dirty="0">
                <a:solidFill>
                  <a:srgbClr val="CCCCFF"/>
                </a:solidFill>
                <a:hlinkClick r:id="rId6"/>
              </a:rPr>
              <a:t>https://en.wikibooks.org/wiki/SPM#Installation</a:t>
            </a:r>
          </a:p>
        </p:txBody>
      </p:sp>
      <p:sp>
        <p:nvSpPr>
          <p:cNvPr id="3" name="Footer Placeholder 2">
            <a:extLst>
              <a:ext uri="{FF2B5EF4-FFF2-40B4-BE49-F238E27FC236}">
                <a16:creationId xmlns:a16="http://schemas.microsoft.com/office/drawing/2014/main" id="{70494D5D-D996-5925-C95A-4AE3180C49C5}"/>
              </a:ext>
            </a:extLst>
          </p:cNvPr>
          <p:cNvSpPr>
            <a:spLocks noGrp="1"/>
          </p:cNvSpPr>
          <p:nvPr>
            <p:ph type="ftr" sz="quarter" idx="11"/>
          </p:nvPr>
        </p:nvSpPr>
        <p:spPr/>
        <p:txBody>
          <a:bodyPr/>
          <a:lstStyle/>
          <a:p>
            <a:r>
              <a:rPr lang="en-US" altLang="en-US"/>
              <a:t>PsyMsc4, Summer Semester 2025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72D7FA75-B14B-A111-996A-7C50BC6FC5C5}"/>
              </a:ext>
            </a:extLst>
          </p:cNvPr>
          <p:cNvSpPr>
            <a:spLocks noChangeArrowheads="1"/>
          </p:cNvSpPr>
          <p:nvPr/>
        </p:nvSpPr>
        <p:spPr bwMode="auto">
          <a:xfrm>
            <a:off x="7589838" y="5394325"/>
            <a:ext cx="22987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lgn="r" hangingPunct="1">
              <a:lnSpc>
                <a:spcPct val="100000"/>
              </a:lnSpc>
              <a:buClrTx/>
              <a:buFontTx/>
              <a:buNone/>
            </a:pPr>
            <a:fld id="{41624145-FE36-6642-A165-066A945EB54F}" type="slidenum">
              <a:rPr lang="en-US" altLang="en-US">
                <a:ea typeface="DejaVu Sans" charset="0"/>
                <a:cs typeface="DejaVu Sans" charset="0"/>
              </a:rPr>
              <a:pPr algn="r" hangingPunct="1">
                <a:lnSpc>
                  <a:spcPct val="100000"/>
                </a:lnSpc>
                <a:buClrTx/>
                <a:buFontTx/>
                <a:buNone/>
              </a:pPr>
              <a:t>9</a:t>
            </a:fld>
            <a:endParaRPr lang="en-US" altLang="en-US">
              <a:ea typeface="DejaVu Sans" charset="0"/>
              <a:cs typeface="DejaVu Sans" charset="0"/>
            </a:endParaRPr>
          </a:p>
        </p:txBody>
      </p:sp>
      <p:sp>
        <p:nvSpPr>
          <p:cNvPr id="8194" name="Rectangle 2">
            <a:extLst>
              <a:ext uri="{FF2B5EF4-FFF2-40B4-BE49-F238E27FC236}">
                <a16:creationId xmlns:a16="http://schemas.microsoft.com/office/drawing/2014/main" id="{80DF4E7F-90A4-6F9A-9CE1-CA0E9B35D034}"/>
              </a:ext>
            </a:extLst>
          </p:cNvPr>
          <p:cNvSpPr>
            <a:spLocks noChangeArrowheads="1"/>
          </p:cNvSpPr>
          <p:nvPr/>
        </p:nvSpPr>
        <p:spPr bwMode="auto">
          <a:xfrm>
            <a:off x="671513" y="344488"/>
            <a:ext cx="7454900" cy="1303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hangingPunct="1">
              <a:lnSpc>
                <a:spcPct val="100000"/>
              </a:lnSpc>
              <a:buClrTx/>
              <a:buFontTx/>
              <a:buNone/>
            </a:pPr>
            <a:r>
              <a:rPr lang="en-US" altLang="en-US" sz="4000" dirty="0">
                <a:ea typeface="DejaVu Sans" charset="0"/>
                <a:cs typeface="DejaVu Sans" charset="0"/>
              </a:rPr>
              <a:t>ITK-Snap</a:t>
            </a:r>
          </a:p>
          <a:p>
            <a:pPr hangingPunct="1">
              <a:lnSpc>
                <a:spcPct val="100000"/>
              </a:lnSpc>
              <a:buClrTx/>
              <a:buFontTx/>
              <a:buNone/>
            </a:pPr>
            <a:endParaRPr lang="en-US" altLang="en-US" sz="4000" dirty="0">
              <a:ea typeface="DejaVu Sans" charset="0"/>
              <a:cs typeface="DejaVu Sans" charset="0"/>
            </a:endParaRPr>
          </a:p>
        </p:txBody>
      </p:sp>
      <p:sp>
        <p:nvSpPr>
          <p:cNvPr id="8195" name="Rectangle 3">
            <a:extLst>
              <a:ext uri="{FF2B5EF4-FFF2-40B4-BE49-F238E27FC236}">
                <a16:creationId xmlns:a16="http://schemas.microsoft.com/office/drawing/2014/main" id="{CF812C91-D1B7-B4F4-3A69-B6B443FE558C}"/>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6" name="Rectangle 4">
            <a:extLst>
              <a:ext uri="{FF2B5EF4-FFF2-40B4-BE49-F238E27FC236}">
                <a16:creationId xmlns:a16="http://schemas.microsoft.com/office/drawing/2014/main" id="{2C25492E-10BC-B12E-B7EB-D54A6AA32F41}"/>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7" name="Rectangle 5">
            <a:extLst>
              <a:ext uri="{FF2B5EF4-FFF2-40B4-BE49-F238E27FC236}">
                <a16:creationId xmlns:a16="http://schemas.microsoft.com/office/drawing/2014/main" id="{22551307-C8A4-5356-FA89-C94E6257FD6F}"/>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8" name="Rectangle 6">
            <a:extLst>
              <a:ext uri="{FF2B5EF4-FFF2-40B4-BE49-F238E27FC236}">
                <a16:creationId xmlns:a16="http://schemas.microsoft.com/office/drawing/2014/main" id="{D6A5F026-ACCE-B21F-0E33-E0A02ABB688E}"/>
              </a:ext>
            </a:extLst>
          </p:cNvPr>
          <p:cNvSpPr>
            <a:spLocks noChangeArrowheads="1"/>
          </p:cNvSpPr>
          <p:nvPr/>
        </p:nvSpPr>
        <p:spPr bwMode="auto">
          <a:xfrm>
            <a:off x="155575" y="-136525"/>
            <a:ext cx="2857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199" name="Rectangle 7">
            <a:extLst>
              <a:ext uri="{FF2B5EF4-FFF2-40B4-BE49-F238E27FC236}">
                <a16:creationId xmlns:a16="http://schemas.microsoft.com/office/drawing/2014/main" id="{AA5FF132-FCE1-C5E7-CB5E-979359640FFB}"/>
              </a:ext>
            </a:extLst>
          </p:cNvPr>
          <p:cNvSpPr>
            <a:spLocks noChangeArrowheads="1"/>
          </p:cNvSpPr>
          <p:nvPr/>
        </p:nvSpPr>
        <p:spPr bwMode="auto">
          <a:xfrm>
            <a:off x="298450" y="3192463"/>
            <a:ext cx="914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0" name="Text Box 8">
            <a:extLst>
              <a:ext uri="{FF2B5EF4-FFF2-40B4-BE49-F238E27FC236}">
                <a16:creationId xmlns:a16="http://schemas.microsoft.com/office/drawing/2014/main" id="{F09391B7-0B44-C634-F14C-ECE82026B897}"/>
              </a:ext>
            </a:extLst>
          </p:cNvPr>
          <p:cNvSpPr txBox="1">
            <a:spLocks noChangeArrowheads="1"/>
          </p:cNvSpPr>
          <p:nvPr/>
        </p:nvSpPr>
        <p:spPr bwMode="auto">
          <a:xfrm>
            <a:off x="822325" y="1189038"/>
            <a:ext cx="8412163"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dirty="0"/>
              <a:t>Go to</a:t>
            </a:r>
            <a:r>
              <a:rPr lang="en-US" altLang="en-US" u="sng" dirty="0">
                <a:solidFill>
                  <a:srgbClr val="CCCCFF"/>
                </a:solidFill>
                <a:hlinkClick r:id="rId3"/>
              </a:rPr>
              <a:t> http://www.itksnap.org/pmwiki/pmwiki.php?n=Downloads.SNAP3</a:t>
            </a:r>
          </a:p>
        </p:txBody>
      </p:sp>
      <p:sp>
        <p:nvSpPr>
          <p:cNvPr id="8201" name="Text Box 9">
            <a:extLst>
              <a:ext uri="{FF2B5EF4-FFF2-40B4-BE49-F238E27FC236}">
                <a16:creationId xmlns:a16="http://schemas.microsoft.com/office/drawing/2014/main" id="{9E56F8D1-B8EE-2C96-FC2B-2D5874F5CB4F}"/>
              </a:ext>
            </a:extLst>
          </p:cNvPr>
          <p:cNvSpPr txBox="1">
            <a:spLocks noChangeArrowheads="1"/>
          </p:cNvSpPr>
          <p:nvPr/>
        </p:nvSpPr>
        <p:spPr bwMode="auto">
          <a:xfrm>
            <a:off x="822325" y="1736725"/>
            <a:ext cx="7680325" cy="601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a:t>After selecting the latest version (3.8.0) and your operative system, submit the form and go to the download page. </a:t>
            </a:r>
          </a:p>
        </p:txBody>
      </p:sp>
      <p:pic>
        <p:nvPicPr>
          <p:cNvPr id="8202" name="Picture 10">
            <a:extLst>
              <a:ext uri="{FF2B5EF4-FFF2-40B4-BE49-F238E27FC236}">
                <a16:creationId xmlns:a16="http://schemas.microsoft.com/office/drawing/2014/main" id="{3421337E-2F40-7CA1-BE13-4E881133D1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9427" y="2213968"/>
            <a:ext cx="4022725" cy="299439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203" name="Oval 11">
            <a:extLst>
              <a:ext uri="{FF2B5EF4-FFF2-40B4-BE49-F238E27FC236}">
                <a16:creationId xmlns:a16="http://schemas.microsoft.com/office/drawing/2014/main" id="{7F039CF8-B3D5-7816-D2E9-AFFE2CCE65EE}"/>
              </a:ext>
            </a:extLst>
          </p:cNvPr>
          <p:cNvSpPr>
            <a:spLocks noChangeArrowheads="1"/>
          </p:cNvSpPr>
          <p:nvPr/>
        </p:nvSpPr>
        <p:spPr bwMode="auto">
          <a:xfrm>
            <a:off x="5578475" y="4943475"/>
            <a:ext cx="1646238" cy="217488"/>
          </a:xfrm>
          <a:prstGeom prst="ellipse">
            <a:avLst/>
          </a:prstGeom>
          <a:noFill/>
          <a:ln w="936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204" name="Text Box 12">
            <a:extLst>
              <a:ext uri="{FF2B5EF4-FFF2-40B4-BE49-F238E27FC236}">
                <a16:creationId xmlns:a16="http://schemas.microsoft.com/office/drawing/2014/main" id="{A0C7F73D-D47C-0087-2232-9134C5B49DBC}"/>
              </a:ext>
            </a:extLst>
          </p:cNvPr>
          <p:cNvSpPr txBox="1">
            <a:spLocks noChangeArrowheads="1"/>
          </p:cNvSpPr>
          <p:nvPr/>
        </p:nvSpPr>
        <p:spPr bwMode="auto">
          <a:xfrm>
            <a:off x="1279525" y="2835275"/>
            <a:ext cx="4022725"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a:t>Click on the download link</a:t>
            </a:r>
          </a:p>
        </p:txBody>
      </p:sp>
      <p:sp>
        <p:nvSpPr>
          <p:cNvPr id="8205" name="Text Box 13">
            <a:extLst>
              <a:ext uri="{FF2B5EF4-FFF2-40B4-BE49-F238E27FC236}">
                <a16:creationId xmlns:a16="http://schemas.microsoft.com/office/drawing/2014/main" id="{6F652AE9-A306-48F7-D396-C81C1ABD8A54}"/>
              </a:ext>
            </a:extLst>
          </p:cNvPr>
          <p:cNvSpPr txBox="1">
            <a:spLocks noChangeArrowheads="1"/>
          </p:cNvSpPr>
          <p:nvPr/>
        </p:nvSpPr>
        <p:spPr bwMode="auto">
          <a:xfrm>
            <a:off x="1189038" y="4022725"/>
            <a:ext cx="4022725" cy="858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60840" rIns="90000" bIns="450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5pPr>
            <a:lvl6pPr marL="25146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6pPr>
            <a:lvl7pPr marL="29718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7pPr>
            <a:lvl8pPr marL="34290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8pPr>
            <a:lvl9pPr marL="3886200" indent="-228600" defTabSz="457200" fontAlgn="base" hangingPunct="0">
              <a:lnSpc>
                <a:spcPct val="93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panose="020B0604020202020204" pitchFamily="34" charset="0"/>
                <a:ea typeface="Noto Sans CJK SC" charset="0"/>
                <a:cs typeface="Noto Sans CJK SC" charset="0"/>
              </a:defRPr>
            </a:lvl9pPr>
          </a:lstStyle>
          <a:p>
            <a:pPr>
              <a:buClrTx/>
              <a:buFontTx/>
              <a:buNone/>
            </a:pPr>
            <a:r>
              <a:rPr lang="en-US" altLang="en-US" dirty="0"/>
              <a:t>After the file has been downloaded, start the executable file downloaded to install ITK-Snap</a:t>
            </a:r>
          </a:p>
        </p:txBody>
      </p:sp>
      <p:sp>
        <p:nvSpPr>
          <p:cNvPr id="3" name="Footer Placeholder 2">
            <a:extLst>
              <a:ext uri="{FF2B5EF4-FFF2-40B4-BE49-F238E27FC236}">
                <a16:creationId xmlns:a16="http://schemas.microsoft.com/office/drawing/2014/main" id="{3FA86251-510B-423B-3EDF-FBCFF330F488}"/>
              </a:ext>
            </a:extLst>
          </p:cNvPr>
          <p:cNvSpPr>
            <a:spLocks noGrp="1"/>
          </p:cNvSpPr>
          <p:nvPr>
            <p:ph type="ftr" sz="quarter" idx="11"/>
          </p:nvPr>
        </p:nvSpPr>
        <p:spPr/>
        <p:txBody>
          <a:bodyPr/>
          <a:lstStyle/>
          <a:p>
            <a:r>
              <a:rPr lang="en-US" altLang="en-US"/>
              <a:t>PsyMsc4, Summer Semester 2025</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8602</TotalTime>
  <Words>1098</Words>
  <Application>Microsoft Macintosh PowerPoint</Application>
  <PresentationFormat>Custom</PresentationFormat>
  <Paragraphs>175</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Aptos</vt:lpstr>
      <vt:lpstr>Aptos Display</vt:lpstr>
      <vt:lpstr>Arial</vt:lpstr>
      <vt:lpstr>Calibri</vt:lpstr>
      <vt:lpstr>DejaVu Sans</vt:lpstr>
      <vt:lpstr>Times New Roman</vt:lpstr>
      <vt:lpstr>Wingdings</vt:lpstr>
      <vt:lpstr>Office Theme</vt:lpstr>
      <vt:lpstr>PowerPoint Presentation</vt:lpstr>
      <vt:lpstr>Workshop</vt:lpstr>
      <vt:lpstr>Theoretical Topics and Practical Sessions</vt:lpstr>
      <vt:lpstr>Resources &amp; Software Installations:</vt:lpstr>
      <vt:lpstr>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Galeano Weber, Elena</cp:lastModifiedBy>
  <cp:revision>27</cp:revision>
  <cp:lastPrinted>1601-01-01T00:00:00Z</cp:lastPrinted>
  <dcterms:created xsi:type="dcterms:W3CDTF">2021-04-07T13:21:25Z</dcterms:created>
  <dcterms:modified xsi:type="dcterms:W3CDTF">2025-05-06T19:52:46Z</dcterms:modified>
</cp:coreProperties>
</file>