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Fredoka"/>
      <p:regular r:id="rId40"/>
      <p:bold r:id="rId41"/>
    </p:embeddedFont>
    <p:embeddedFont>
      <p:font typeface="Fira Sans Condensed Medium"/>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gAyD7Jz4GH3AY4KWk1LKsxHWGn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redoka-regular.fntdata"/><Relationship Id="rId42" Type="http://schemas.openxmlformats.org/officeDocument/2006/relationships/font" Target="fonts/FiraSansCondensedMedium-regular.fntdata"/><Relationship Id="rId41" Type="http://schemas.openxmlformats.org/officeDocument/2006/relationships/font" Target="fonts/Fredoka-bold.fntdata"/><Relationship Id="rId44" Type="http://schemas.openxmlformats.org/officeDocument/2006/relationships/font" Target="fonts/FiraSansCondensedMedium-italic.fntdata"/><Relationship Id="rId43" Type="http://schemas.openxmlformats.org/officeDocument/2006/relationships/font" Target="fonts/FiraSansCondensedMedium-bold.fntdata"/><Relationship Id="rId46" Type="http://schemas.openxmlformats.org/officeDocument/2006/relationships/font" Target="fonts/OpenSans-regular.fntdata"/><Relationship Id="rId45" Type="http://schemas.openxmlformats.org/officeDocument/2006/relationships/font" Target="fonts/FiraSansCondensed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9" name="Google Shape;65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1" name="Google Shape;6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7" name="Google Shape;6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6" name="Google Shape;7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9" name="Google Shape;74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7" name="Google Shape;76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5" name="Google Shape;78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4" name="Google Shape;79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2" name="Google Shape;81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9" name="Google Shape;83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8" name="Google Shape;84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4" name="Google Shape;5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37"/>
          <p:cNvSpPr/>
          <p:nvPr/>
        </p:nvSpPr>
        <p:spPr>
          <a:xfrm>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7"/>
          <p:cNvGrpSpPr/>
          <p:nvPr/>
        </p:nvGrpSpPr>
        <p:grpSpPr>
          <a:xfrm>
            <a:off x="-327664" y="-983332"/>
            <a:ext cx="10883997" cy="5930977"/>
            <a:chOff x="-327663" y="-983332"/>
            <a:chExt cx="10883997" cy="5930977"/>
          </a:xfrm>
        </p:grpSpPr>
        <p:sp>
          <p:nvSpPr>
            <p:cNvPr id="12" name="Google Shape;12;p37"/>
            <p:cNvSpPr/>
            <p:nvPr/>
          </p:nvSpPr>
          <p:spPr>
            <a:xfrm flipH="1">
              <a:off x="8444078" y="-983332"/>
              <a:ext cx="2112256" cy="2112256"/>
            </a:xfrm>
            <a:custGeom>
              <a:rect b="b" l="l" r="r" t="t"/>
              <a:pathLst>
                <a:path extrusionOk="0" h="65598" w="65598">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7"/>
            <p:cNvSpPr/>
            <p:nvPr/>
          </p:nvSpPr>
          <p:spPr>
            <a:xfrm flipH="1" rot="-5400000">
              <a:off x="-801068" y="2669560"/>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7DA2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7"/>
            <p:cNvSpPr/>
            <p:nvPr/>
          </p:nvSpPr>
          <p:spPr>
            <a:xfrm flipH="1">
              <a:off x="2347630" y="3452"/>
              <a:ext cx="957274" cy="401759"/>
            </a:xfrm>
            <a:custGeom>
              <a:rect b="b" l="l" r="r" t="t"/>
              <a:pathLst>
                <a:path extrusionOk="0" fill="none" h="12477" w="29729">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7"/>
            <p:cNvSpPr/>
            <p:nvPr/>
          </p:nvSpPr>
          <p:spPr>
            <a:xfrm flipH="1">
              <a:off x="5319137" y="4710162"/>
              <a:ext cx="162191" cy="162191"/>
            </a:xfrm>
            <a:custGeom>
              <a:rect b="b" l="l" r="r" t="t"/>
              <a:pathLst>
                <a:path extrusionOk="0" fill="none" h="5037" w="5037">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cap="rnd" cmpd="sng" w="9525">
              <a:solidFill>
                <a:srgbClr val="00FF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7"/>
            <p:cNvSpPr/>
            <p:nvPr/>
          </p:nvSpPr>
          <p:spPr>
            <a:xfrm flipH="1">
              <a:off x="130716" y="4005923"/>
              <a:ext cx="130796" cy="130796"/>
            </a:xfrm>
            <a:custGeom>
              <a:rect b="b" l="l" r="r" t="t"/>
              <a:pathLst>
                <a:path extrusionOk="0" fill="none" h="4062" w="4062">
                  <a:moveTo>
                    <a:pt x="4062" y="2048"/>
                  </a:moveTo>
                  <a:lnTo>
                    <a:pt x="4062" y="2048"/>
                  </a:lnTo>
                  <a:lnTo>
                    <a:pt x="4029" y="2242"/>
                  </a:lnTo>
                  <a:lnTo>
                    <a:pt x="3997" y="2437"/>
                  </a:lnTo>
                  <a:lnTo>
                    <a:pt x="3964" y="2632"/>
                  </a:lnTo>
                  <a:lnTo>
                    <a:pt x="3899" y="2827"/>
                  </a:lnTo>
                  <a:lnTo>
                    <a:pt x="3704" y="3185"/>
                  </a:lnTo>
                  <a:lnTo>
                    <a:pt x="3444" y="3477"/>
                  </a:lnTo>
                  <a:lnTo>
                    <a:pt x="3152" y="3737"/>
                  </a:lnTo>
                  <a:lnTo>
                    <a:pt x="2794" y="3899"/>
                  </a:lnTo>
                  <a:lnTo>
                    <a:pt x="2632" y="3964"/>
                  </a:lnTo>
                  <a:lnTo>
                    <a:pt x="2437" y="4029"/>
                  </a:lnTo>
                  <a:lnTo>
                    <a:pt x="2242" y="4062"/>
                  </a:lnTo>
                  <a:lnTo>
                    <a:pt x="2015" y="4062"/>
                  </a:lnTo>
                  <a:lnTo>
                    <a:pt x="2015" y="4062"/>
                  </a:lnTo>
                  <a:lnTo>
                    <a:pt x="1820" y="4062"/>
                  </a:lnTo>
                  <a:lnTo>
                    <a:pt x="1625" y="4029"/>
                  </a:lnTo>
                  <a:lnTo>
                    <a:pt x="1430" y="3964"/>
                  </a:lnTo>
                  <a:lnTo>
                    <a:pt x="1235" y="3899"/>
                  </a:lnTo>
                  <a:lnTo>
                    <a:pt x="878" y="3737"/>
                  </a:lnTo>
                  <a:lnTo>
                    <a:pt x="585" y="3477"/>
                  </a:lnTo>
                  <a:lnTo>
                    <a:pt x="325" y="3185"/>
                  </a:lnTo>
                  <a:lnTo>
                    <a:pt x="163" y="2827"/>
                  </a:lnTo>
                  <a:lnTo>
                    <a:pt x="65" y="2632"/>
                  </a:lnTo>
                  <a:lnTo>
                    <a:pt x="33" y="2437"/>
                  </a:lnTo>
                  <a:lnTo>
                    <a:pt x="0" y="2242"/>
                  </a:lnTo>
                  <a:lnTo>
                    <a:pt x="0" y="2048"/>
                  </a:lnTo>
                  <a:lnTo>
                    <a:pt x="0" y="2048"/>
                  </a:lnTo>
                  <a:lnTo>
                    <a:pt x="0" y="1820"/>
                  </a:lnTo>
                  <a:lnTo>
                    <a:pt x="33" y="1625"/>
                  </a:lnTo>
                  <a:lnTo>
                    <a:pt x="65" y="1430"/>
                  </a:lnTo>
                  <a:lnTo>
                    <a:pt x="163" y="1235"/>
                  </a:lnTo>
                  <a:lnTo>
                    <a:pt x="325" y="910"/>
                  </a:lnTo>
                  <a:lnTo>
                    <a:pt x="585" y="618"/>
                  </a:lnTo>
                  <a:lnTo>
                    <a:pt x="878" y="358"/>
                  </a:lnTo>
                  <a:lnTo>
                    <a:pt x="1235" y="163"/>
                  </a:lnTo>
                  <a:lnTo>
                    <a:pt x="1430" y="98"/>
                  </a:lnTo>
                  <a:lnTo>
                    <a:pt x="1625" y="33"/>
                  </a:lnTo>
                  <a:lnTo>
                    <a:pt x="1820" y="33"/>
                  </a:lnTo>
                  <a:lnTo>
                    <a:pt x="2015" y="1"/>
                  </a:lnTo>
                  <a:lnTo>
                    <a:pt x="2015" y="1"/>
                  </a:lnTo>
                  <a:lnTo>
                    <a:pt x="2242" y="33"/>
                  </a:lnTo>
                  <a:lnTo>
                    <a:pt x="2437" y="33"/>
                  </a:lnTo>
                  <a:lnTo>
                    <a:pt x="2632" y="98"/>
                  </a:lnTo>
                  <a:lnTo>
                    <a:pt x="2794" y="163"/>
                  </a:lnTo>
                  <a:lnTo>
                    <a:pt x="3152" y="358"/>
                  </a:lnTo>
                  <a:lnTo>
                    <a:pt x="3444" y="618"/>
                  </a:lnTo>
                  <a:lnTo>
                    <a:pt x="3704" y="910"/>
                  </a:lnTo>
                  <a:lnTo>
                    <a:pt x="3899" y="1235"/>
                  </a:lnTo>
                  <a:lnTo>
                    <a:pt x="3964" y="1430"/>
                  </a:lnTo>
                  <a:lnTo>
                    <a:pt x="3997" y="1625"/>
                  </a:lnTo>
                  <a:lnTo>
                    <a:pt x="4029" y="1820"/>
                  </a:lnTo>
                  <a:lnTo>
                    <a:pt x="4062" y="2048"/>
                  </a:lnTo>
                  <a:lnTo>
                    <a:pt x="4062" y="2048"/>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7"/>
            <p:cNvSpPr/>
            <p:nvPr/>
          </p:nvSpPr>
          <p:spPr>
            <a:xfrm flipH="1">
              <a:off x="9005617" y="1596209"/>
              <a:ext cx="45016" cy="45016"/>
            </a:xfrm>
            <a:custGeom>
              <a:rect b="b" l="l" r="r" t="t"/>
              <a:pathLst>
                <a:path extrusionOk="0" h="1398" w="1398">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5"/>
                  </a:lnTo>
                  <a:lnTo>
                    <a:pt x="228" y="1203"/>
                  </a:lnTo>
                  <a:lnTo>
                    <a:pt x="325" y="1300"/>
                  </a:lnTo>
                  <a:lnTo>
                    <a:pt x="455" y="1365"/>
                  </a:lnTo>
                  <a:lnTo>
                    <a:pt x="585" y="1398"/>
                  </a:lnTo>
                  <a:lnTo>
                    <a:pt x="845" y="1398"/>
                  </a:lnTo>
                  <a:lnTo>
                    <a:pt x="975"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7"/>
            <p:cNvSpPr/>
            <p:nvPr/>
          </p:nvSpPr>
          <p:spPr>
            <a:xfrm flipH="1">
              <a:off x="8890534" y="1596209"/>
              <a:ext cx="45016" cy="45016"/>
            </a:xfrm>
            <a:custGeom>
              <a:rect b="b" l="l" r="r" t="t"/>
              <a:pathLst>
                <a:path extrusionOk="0" h="1398" w="1398">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5"/>
                  </a:lnTo>
                  <a:lnTo>
                    <a:pt x="195" y="1203"/>
                  </a:lnTo>
                  <a:lnTo>
                    <a:pt x="325" y="1300"/>
                  </a:lnTo>
                  <a:lnTo>
                    <a:pt x="423" y="1365"/>
                  </a:lnTo>
                  <a:lnTo>
                    <a:pt x="553" y="1398"/>
                  </a:lnTo>
                  <a:lnTo>
                    <a:pt x="845" y="1398"/>
                  </a:lnTo>
                  <a:lnTo>
                    <a:pt x="975" y="1365"/>
                  </a:lnTo>
                  <a:lnTo>
                    <a:pt x="1105" y="1300"/>
                  </a:lnTo>
                  <a:lnTo>
                    <a:pt x="1203" y="1203"/>
                  </a:lnTo>
                  <a:lnTo>
                    <a:pt x="1268" y="1105"/>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7"/>
            <p:cNvSpPr/>
            <p:nvPr/>
          </p:nvSpPr>
          <p:spPr>
            <a:xfrm flipH="1">
              <a:off x="8775452" y="1596209"/>
              <a:ext cx="45016" cy="45016"/>
            </a:xfrm>
            <a:custGeom>
              <a:rect b="b" l="l" r="r" t="t"/>
              <a:pathLst>
                <a:path extrusionOk="0" h="1398" w="1398">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5"/>
                  </a:lnTo>
                  <a:lnTo>
                    <a:pt x="195" y="1203"/>
                  </a:lnTo>
                  <a:lnTo>
                    <a:pt x="293" y="1300"/>
                  </a:lnTo>
                  <a:lnTo>
                    <a:pt x="423" y="1365"/>
                  </a:lnTo>
                  <a:lnTo>
                    <a:pt x="553" y="1398"/>
                  </a:lnTo>
                  <a:lnTo>
                    <a:pt x="813" y="1398"/>
                  </a:lnTo>
                  <a:lnTo>
                    <a:pt x="943" y="1365"/>
                  </a:lnTo>
                  <a:lnTo>
                    <a:pt x="1073" y="1300"/>
                  </a:lnTo>
                  <a:lnTo>
                    <a:pt x="1170" y="1203"/>
                  </a:lnTo>
                  <a:lnTo>
                    <a:pt x="1268" y="1105"/>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7"/>
            <p:cNvSpPr/>
            <p:nvPr/>
          </p:nvSpPr>
          <p:spPr>
            <a:xfrm flipH="1">
              <a:off x="8661431" y="1596209"/>
              <a:ext cx="45016" cy="45016"/>
            </a:xfrm>
            <a:custGeom>
              <a:rect b="b" l="l" r="r" t="t"/>
              <a:pathLst>
                <a:path extrusionOk="0" h="1398" w="1398">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5"/>
                  </a:lnTo>
                  <a:lnTo>
                    <a:pt x="196" y="1203"/>
                  </a:lnTo>
                  <a:lnTo>
                    <a:pt x="326" y="1300"/>
                  </a:lnTo>
                  <a:lnTo>
                    <a:pt x="423" y="1365"/>
                  </a:lnTo>
                  <a:lnTo>
                    <a:pt x="553" y="1398"/>
                  </a:lnTo>
                  <a:lnTo>
                    <a:pt x="846" y="1398"/>
                  </a:lnTo>
                  <a:lnTo>
                    <a:pt x="976"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7"/>
            <p:cNvSpPr/>
            <p:nvPr/>
          </p:nvSpPr>
          <p:spPr>
            <a:xfrm flipH="1">
              <a:off x="8546349" y="1596209"/>
              <a:ext cx="45016" cy="45016"/>
            </a:xfrm>
            <a:custGeom>
              <a:rect b="b" l="l" r="r" t="t"/>
              <a:pathLst>
                <a:path extrusionOk="0" h="1398" w="1398">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5"/>
                  </a:lnTo>
                  <a:lnTo>
                    <a:pt x="196" y="1203"/>
                  </a:lnTo>
                  <a:lnTo>
                    <a:pt x="293" y="1300"/>
                  </a:lnTo>
                  <a:lnTo>
                    <a:pt x="423" y="1365"/>
                  </a:lnTo>
                  <a:lnTo>
                    <a:pt x="553" y="1398"/>
                  </a:lnTo>
                  <a:lnTo>
                    <a:pt x="845" y="1398"/>
                  </a:lnTo>
                  <a:lnTo>
                    <a:pt x="975" y="1365"/>
                  </a:lnTo>
                  <a:lnTo>
                    <a:pt x="1073" y="1300"/>
                  </a:lnTo>
                  <a:lnTo>
                    <a:pt x="1170" y="1203"/>
                  </a:lnTo>
                  <a:lnTo>
                    <a:pt x="1268" y="1105"/>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7"/>
            <p:cNvSpPr/>
            <p:nvPr/>
          </p:nvSpPr>
          <p:spPr>
            <a:xfrm flipH="1">
              <a:off x="9005617" y="1693517"/>
              <a:ext cx="45016" cy="45016"/>
            </a:xfrm>
            <a:custGeom>
              <a:rect b="b" l="l" r="r" t="t"/>
              <a:pathLst>
                <a:path extrusionOk="0" h="1398" w="1398">
                  <a:moveTo>
                    <a:pt x="715" y="0"/>
                  </a:moveTo>
                  <a:lnTo>
                    <a:pt x="585" y="33"/>
                  </a:lnTo>
                  <a:lnTo>
                    <a:pt x="455" y="65"/>
                  </a:lnTo>
                  <a:lnTo>
                    <a:pt x="325" y="130"/>
                  </a:lnTo>
                  <a:lnTo>
                    <a:pt x="228" y="228"/>
                  </a:lnTo>
                  <a:lnTo>
                    <a:pt x="131" y="325"/>
                  </a:lnTo>
                  <a:lnTo>
                    <a:pt x="66" y="423"/>
                  </a:lnTo>
                  <a:lnTo>
                    <a:pt x="33" y="553"/>
                  </a:lnTo>
                  <a:lnTo>
                    <a:pt x="1" y="715"/>
                  </a:lnTo>
                  <a:lnTo>
                    <a:pt x="33" y="845"/>
                  </a:lnTo>
                  <a:lnTo>
                    <a:pt x="66" y="975"/>
                  </a:lnTo>
                  <a:lnTo>
                    <a:pt x="131" y="1105"/>
                  </a:lnTo>
                  <a:lnTo>
                    <a:pt x="228" y="1203"/>
                  </a:lnTo>
                  <a:lnTo>
                    <a:pt x="325" y="1300"/>
                  </a:lnTo>
                  <a:lnTo>
                    <a:pt x="455" y="1365"/>
                  </a:lnTo>
                  <a:lnTo>
                    <a:pt x="585" y="1397"/>
                  </a:lnTo>
                  <a:lnTo>
                    <a:pt x="845" y="1397"/>
                  </a:lnTo>
                  <a:lnTo>
                    <a:pt x="975"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5" y="65"/>
                  </a:lnTo>
                  <a:lnTo>
                    <a:pt x="845" y="33"/>
                  </a:lnTo>
                  <a:lnTo>
                    <a:pt x="715"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7"/>
            <p:cNvSpPr/>
            <p:nvPr/>
          </p:nvSpPr>
          <p:spPr>
            <a:xfrm flipH="1">
              <a:off x="8890534" y="1693517"/>
              <a:ext cx="45016" cy="45016"/>
            </a:xfrm>
            <a:custGeom>
              <a:rect b="b" l="l" r="r" t="t"/>
              <a:pathLst>
                <a:path extrusionOk="0" h="1398" w="1398">
                  <a:moveTo>
                    <a:pt x="715" y="0"/>
                  </a:moveTo>
                  <a:lnTo>
                    <a:pt x="553" y="33"/>
                  </a:lnTo>
                  <a:lnTo>
                    <a:pt x="423" y="65"/>
                  </a:lnTo>
                  <a:lnTo>
                    <a:pt x="325" y="130"/>
                  </a:lnTo>
                  <a:lnTo>
                    <a:pt x="195" y="228"/>
                  </a:lnTo>
                  <a:lnTo>
                    <a:pt x="130" y="325"/>
                  </a:lnTo>
                  <a:lnTo>
                    <a:pt x="65" y="423"/>
                  </a:lnTo>
                  <a:lnTo>
                    <a:pt x="1" y="553"/>
                  </a:lnTo>
                  <a:lnTo>
                    <a:pt x="1" y="715"/>
                  </a:lnTo>
                  <a:lnTo>
                    <a:pt x="1" y="845"/>
                  </a:lnTo>
                  <a:lnTo>
                    <a:pt x="65" y="975"/>
                  </a:lnTo>
                  <a:lnTo>
                    <a:pt x="130" y="1105"/>
                  </a:lnTo>
                  <a:lnTo>
                    <a:pt x="195" y="1203"/>
                  </a:lnTo>
                  <a:lnTo>
                    <a:pt x="325" y="1300"/>
                  </a:lnTo>
                  <a:lnTo>
                    <a:pt x="423" y="1365"/>
                  </a:lnTo>
                  <a:lnTo>
                    <a:pt x="553" y="1397"/>
                  </a:lnTo>
                  <a:lnTo>
                    <a:pt x="845" y="1397"/>
                  </a:lnTo>
                  <a:lnTo>
                    <a:pt x="975" y="1365"/>
                  </a:lnTo>
                  <a:lnTo>
                    <a:pt x="1105" y="1300"/>
                  </a:lnTo>
                  <a:lnTo>
                    <a:pt x="1203" y="1203"/>
                  </a:lnTo>
                  <a:lnTo>
                    <a:pt x="1268" y="1105"/>
                  </a:lnTo>
                  <a:lnTo>
                    <a:pt x="1333" y="975"/>
                  </a:lnTo>
                  <a:lnTo>
                    <a:pt x="1398" y="845"/>
                  </a:lnTo>
                  <a:lnTo>
                    <a:pt x="1398" y="715"/>
                  </a:lnTo>
                  <a:lnTo>
                    <a:pt x="1398" y="553"/>
                  </a:lnTo>
                  <a:lnTo>
                    <a:pt x="1333" y="423"/>
                  </a:lnTo>
                  <a:lnTo>
                    <a:pt x="1268" y="325"/>
                  </a:lnTo>
                  <a:lnTo>
                    <a:pt x="1203" y="228"/>
                  </a:lnTo>
                  <a:lnTo>
                    <a:pt x="1105" y="130"/>
                  </a:lnTo>
                  <a:lnTo>
                    <a:pt x="975" y="65"/>
                  </a:lnTo>
                  <a:lnTo>
                    <a:pt x="845" y="33"/>
                  </a:lnTo>
                  <a:lnTo>
                    <a:pt x="715"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7"/>
            <p:cNvSpPr/>
            <p:nvPr/>
          </p:nvSpPr>
          <p:spPr>
            <a:xfrm flipH="1">
              <a:off x="8775452" y="1693517"/>
              <a:ext cx="45016" cy="45016"/>
            </a:xfrm>
            <a:custGeom>
              <a:rect b="b" l="l" r="r" t="t"/>
              <a:pathLst>
                <a:path extrusionOk="0" h="1398" w="1398">
                  <a:moveTo>
                    <a:pt x="683" y="0"/>
                  </a:moveTo>
                  <a:lnTo>
                    <a:pt x="553" y="33"/>
                  </a:lnTo>
                  <a:lnTo>
                    <a:pt x="423" y="65"/>
                  </a:lnTo>
                  <a:lnTo>
                    <a:pt x="293" y="130"/>
                  </a:lnTo>
                  <a:lnTo>
                    <a:pt x="195" y="228"/>
                  </a:lnTo>
                  <a:lnTo>
                    <a:pt x="98" y="325"/>
                  </a:lnTo>
                  <a:lnTo>
                    <a:pt x="33" y="423"/>
                  </a:lnTo>
                  <a:lnTo>
                    <a:pt x="0" y="553"/>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7" y="715"/>
                  </a:lnTo>
                  <a:lnTo>
                    <a:pt x="1365" y="553"/>
                  </a:lnTo>
                  <a:lnTo>
                    <a:pt x="1333" y="423"/>
                  </a:lnTo>
                  <a:lnTo>
                    <a:pt x="1268" y="325"/>
                  </a:lnTo>
                  <a:lnTo>
                    <a:pt x="1170" y="228"/>
                  </a:lnTo>
                  <a:lnTo>
                    <a:pt x="1073" y="130"/>
                  </a:lnTo>
                  <a:lnTo>
                    <a:pt x="943" y="65"/>
                  </a:lnTo>
                  <a:lnTo>
                    <a:pt x="813" y="33"/>
                  </a:lnTo>
                  <a:lnTo>
                    <a:pt x="683"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7"/>
            <p:cNvSpPr/>
            <p:nvPr/>
          </p:nvSpPr>
          <p:spPr>
            <a:xfrm flipH="1">
              <a:off x="8661431" y="1693517"/>
              <a:ext cx="45016" cy="45016"/>
            </a:xfrm>
            <a:custGeom>
              <a:rect b="b" l="l" r="r" t="t"/>
              <a:pathLst>
                <a:path extrusionOk="0" h="1398" w="1398">
                  <a:moveTo>
                    <a:pt x="716" y="0"/>
                  </a:moveTo>
                  <a:lnTo>
                    <a:pt x="553" y="33"/>
                  </a:lnTo>
                  <a:lnTo>
                    <a:pt x="423" y="65"/>
                  </a:lnTo>
                  <a:lnTo>
                    <a:pt x="326" y="130"/>
                  </a:lnTo>
                  <a:lnTo>
                    <a:pt x="196" y="228"/>
                  </a:lnTo>
                  <a:lnTo>
                    <a:pt x="131" y="325"/>
                  </a:lnTo>
                  <a:lnTo>
                    <a:pt x="66" y="423"/>
                  </a:lnTo>
                  <a:lnTo>
                    <a:pt x="33" y="553"/>
                  </a:lnTo>
                  <a:lnTo>
                    <a:pt x="1" y="715"/>
                  </a:lnTo>
                  <a:lnTo>
                    <a:pt x="33" y="845"/>
                  </a:lnTo>
                  <a:lnTo>
                    <a:pt x="66" y="975"/>
                  </a:lnTo>
                  <a:lnTo>
                    <a:pt x="131" y="1105"/>
                  </a:lnTo>
                  <a:lnTo>
                    <a:pt x="196" y="1203"/>
                  </a:lnTo>
                  <a:lnTo>
                    <a:pt x="326" y="1300"/>
                  </a:lnTo>
                  <a:lnTo>
                    <a:pt x="423" y="1365"/>
                  </a:lnTo>
                  <a:lnTo>
                    <a:pt x="553" y="1397"/>
                  </a:lnTo>
                  <a:lnTo>
                    <a:pt x="846" y="1397"/>
                  </a:lnTo>
                  <a:lnTo>
                    <a:pt x="976"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6" y="65"/>
                  </a:lnTo>
                  <a:lnTo>
                    <a:pt x="846" y="33"/>
                  </a:lnTo>
                  <a:lnTo>
                    <a:pt x="716"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7"/>
            <p:cNvSpPr/>
            <p:nvPr/>
          </p:nvSpPr>
          <p:spPr>
            <a:xfrm flipH="1">
              <a:off x="8546349" y="1693517"/>
              <a:ext cx="45016" cy="45016"/>
            </a:xfrm>
            <a:custGeom>
              <a:rect b="b" l="l" r="r" t="t"/>
              <a:pathLst>
                <a:path extrusionOk="0" h="1398" w="1398">
                  <a:moveTo>
                    <a:pt x="683" y="0"/>
                  </a:moveTo>
                  <a:lnTo>
                    <a:pt x="553" y="33"/>
                  </a:lnTo>
                  <a:lnTo>
                    <a:pt x="423" y="65"/>
                  </a:lnTo>
                  <a:lnTo>
                    <a:pt x="293" y="130"/>
                  </a:lnTo>
                  <a:lnTo>
                    <a:pt x="196" y="228"/>
                  </a:lnTo>
                  <a:lnTo>
                    <a:pt x="98" y="325"/>
                  </a:lnTo>
                  <a:lnTo>
                    <a:pt x="33" y="423"/>
                  </a:lnTo>
                  <a:lnTo>
                    <a:pt x="1" y="553"/>
                  </a:lnTo>
                  <a:lnTo>
                    <a:pt x="1" y="715"/>
                  </a:lnTo>
                  <a:lnTo>
                    <a:pt x="1" y="845"/>
                  </a:lnTo>
                  <a:lnTo>
                    <a:pt x="33" y="975"/>
                  </a:lnTo>
                  <a:lnTo>
                    <a:pt x="98" y="1105"/>
                  </a:lnTo>
                  <a:lnTo>
                    <a:pt x="196" y="1203"/>
                  </a:lnTo>
                  <a:lnTo>
                    <a:pt x="293" y="1300"/>
                  </a:lnTo>
                  <a:lnTo>
                    <a:pt x="423" y="1365"/>
                  </a:lnTo>
                  <a:lnTo>
                    <a:pt x="553" y="1397"/>
                  </a:lnTo>
                  <a:lnTo>
                    <a:pt x="845" y="1397"/>
                  </a:lnTo>
                  <a:lnTo>
                    <a:pt x="975" y="1365"/>
                  </a:lnTo>
                  <a:lnTo>
                    <a:pt x="1073" y="1300"/>
                  </a:lnTo>
                  <a:lnTo>
                    <a:pt x="1170" y="1203"/>
                  </a:lnTo>
                  <a:lnTo>
                    <a:pt x="1268" y="1105"/>
                  </a:lnTo>
                  <a:lnTo>
                    <a:pt x="1333" y="975"/>
                  </a:lnTo>
                  <a:lnTo>
                    <a:pt x="1365" y="845"/>
                  </a:lnTo>
                  <a:lnTo>
                    <a:pt x="1398" y="715"/>
                  </a:lnTo>
                  <a:lnTo>
                    <a:pt x="1365" y="553"/>
                  </a:lnTo>
                  <a:lnTo>
                    <a:pt x="1333" y="423"/>
                  </a:lnTo>
                  <a:lnTo>
                    <a:pt x="1268" y="325"/>
                  </a:lnTo>
                  <a:lnTo>
                    <a:pt x="1170" y="228"/>
                  </a:lnTo>
                  <a:lnTo>
                    <a:pt x="1073" y="130"/>
                  </a:lnTo>
                  <a:lnTo>
                    <a:pt x="975" y="65"/>
                  </a:lnTo>
                  <a:lnTo>
                    <a:pt x="845" y="33"/>
                  </a:lnTo>
                  <a:lnTo>
                    <a:pt x="683"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7"/>
            <p:cNvSpPr/>
            <p:nvPr/>
          </p:nvSpPr>
          <p:spPr>
            <a:xfrm flipH="1">
              <a:off x="9005617" y="1790794"/>
              <a:ext cx="45016" cy="45048"/>
            </a:xfrm>
            <a:custGeom>
              <a:rect b="b" l="l" r="r" t="t"/>
              <a:pathLst>
                <a:path extrusionOk="0" h="1399" w="1398">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6"/>
                  </a:lnTo>
                  <a:lnTo>
                    <a:pt x="228" y="1203"/>
                  </a:lnTo>
                  <a:lnTo>
                    <a:pt x="325" y="1301"/>
                  </a:lnTo>
                  <a:lnTo>
                    <a:pt x="455" y="1366"/>
                  </a:lnTo>
                  <a:lnTo>
                    <a:pt x="585" y="1398"/>
                  </a:lnTo>
                  <a:lnTo>
                    <a:pt x="845" y="1398"/>
                  </a:lnTo>
                  <a:lnTo>
                    <a:pt x="975"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7"/>
            <p:cNvSpPr/>
            <p:nvPr/>
          </p:nvSpPr>
          <p:spPr>
            <a:xfrm flipH="1">
              <a:off x="8890534" y="1790794"/>
              <a:ext cx="45016" cy="45048"/>
            </a:xfrm>
            <a:custGeom>
              <a:rect b="b" l="l" r="r" t="t"/>
              <a:pathLst>
                <a:path extrusionOk="0" h="1399" w="1398">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6"/>
                  </a:lnTo>
                  <a:lnTo>
                    <a:pt x="195" y="1203"/>
                  </a:lnTo>
                  <a:lnTo>
                    <a:pt x="325" y="1301"/>
                  </a:lnTo>
                  <a:lnTo>
                    <a:pt x="423" y="1366"/>
                  </a:lnTo>
                  <a:lnTo>
                    <a:pt x="553" y="1398"/>
                  </a:lnTo>
                  <a:lnTo>
                    <a:pt x="845" y="1398"/>
                  </a:lnTo>
                  <a:lnTo>
                    <a:pt x="975" y="1366"/>
                  </a:lnTo>
                  <a:lnTo>
                    <a:pt x="1105" y="1301"/>
                  </a:lnTo>
                  <a:lnTo>
                    <a:pt x="1203" y="1203"/>
                  </a:lnTo>
                  <a:lnTo>
                    <a:pt x="1268" y="1106"/>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7"/>
            <p:cNvSpPr/>
            <p:nvPr/>
          </p:nvSpPr>
          <p:spPr>
            <a:xfrm flipH="1">
              <a:off x="8775452" y="1790794"/>
              <a:ext cx="45016" cy="45048"/>
            </a:xfrm>
            <a:custGeom>
              <a:rect b="b" l="l" r="r" t="t"/>
              <a:pathLst>
                <a:path extrusionOk="0" h="1399" w="1398">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6"/>
                  </a:lnTo>
                  <a:lnTo>
                    <a:pt x="195" y="1203"/>
                  </a:lnTo>
                  <a:lnTo>
                    <a:pt x="293" y="1301"/>
                  </a:lnTo>
                  <a:lnTo>
                    <a:pt x="423" y="1366"/>
                  </a:lnTo>
                  <a:lnTo>
                    <a:pt x="553" y="1398"/>
                  </a:lnTo>
                  <a:lnTo>
                    <a:pt x="813" y="1398"/>
                  </a:lnTo>
                  <a:lnTo>
                    <a:pt x="943" y="1366"/>
                  </a:lnTo>
                  <a:lnTo>
                    <a:pt x="1073" y="1301"/>
                  </a:lnTo>
                  <a:lnTo>
                    <a:pt x="1170" y="1203"/>
                  </a:lnTo>
                  <a:lnTo>
                    <a:pt x="1268" y="1106"/>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7"/>
            <p:cNvSpPr/>
            <p:nvPr/>
          </p:nvSpPr>
          <p:spPr>
            <a:xfrm flipH="1">
              <a:off x="8661431" y="1790794"/>
              <a:ext cx="45016" cy="45048"/>
            </a:xfrm>
            <a:custGeom>
              <a:rect b="b" l="l" r="r" t="t"/>
              <a:pathLst>
                <a:path extrusionOk="0" h="1399" w="1398">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6"/>
                  </a:lnTo>
                  <a:lnTo>
                    <a:pt x="196" y="1203"/>
                  </a:lnTo>
                  <a:lnTo>
                    <a:pt x="326" y="1301"/>
                  </a:lnTo>
                  <a:lnTo>
                    <a:pt x="423" y="1366"/>
                  </a:lnTo>
                  <a:lnTo>
                    <a:pt x="553" y="1398"/>
                  </a:lnTo>
                  <a:lnTo>
                    <a:pt x="846" y="1398"/>
                  </a:lnTo>
                  <a:lnTo>
                    <a:pt x="976"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7"/>
            <p:cNvSpPr/>
            <p:nvPr/>
          </p:nvSpPr>
          <p:spPr>
            <a:xfrm flipH="1">
              <a:off x="8546349" y="1790794"/>
              <a:ext cx="45016" cy="45048"/>
            </a:xfrm>
            <a:custGeom>
              <a:rect b="b" l="l" r="r" t="t"/>
              <a:pathLst>
                <a:path extrusionOk="0" h="1399" w="1398">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6"/>
                  </a:lnTo>
                  <a:lnTo>
                    <a:pt x="196" y="1203"/>
                  </a:lnTo>
                  <a:lnTo>
                    <a:pt x="293" y="1301"/>
                  </a:lnTo>
                  <a:lnTo>
                    <a:pt x="423" y="1366"/>
                  </a:lnTo>
                  <a:lnTo>
                    <a:pt x="553" y="1398"/>
                  </a:lnTo>
                  <a:lnTo>
                    <a:pt x="845" y="1398"/>
                  </a:lnTo>
                  <a:lnTo>
                    <a:pt x="975" y="1366"/>
                  </a:lnTo>
                  <a:lnTo>
                    <a:pt x="1073" y="1301"/>
                  </a:lnTo>
                  <a:lnTo>
                    <a:pt x="1170" y="1203"/>
                  </a:lnTo>
                  <a:lnTo>
                    <a:pt x="1268" y="1106"/>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7"/>
            <p:cNvSpPr/>
            <p:nvPr/>
          </p:nvSpPr>
          <p:spPr>
            <a:xfrm flipH="1">
              <a:off x="9005617" y="1888102"/>
              <a:ext cx="45016" cy="45016"/>
            </a:xfrm>
            <a:custGeom>
              <a:rect b="b" l="l" r="r" t="t"/>
              <a:pathLst>
                <a:path extrusionOk="0" h="1398" w="1398">
                  <a:moveTo>
                    <a:pt x="715" y="1"/>
                  </a:moveTo>
                  <a:lnTo>
                    <a:pt x="585" y="33"/>
                  </a:lnTo>
                  <a:lnTo>
                    <a:pt x="455" y="66"/>
                  </a:lnTo>
                  <a:lnTo>
                    <a:pt x="325" y="130"/>
                  </a:lnTo>
                  <a:lnTo>
                    <a:pt x="228" y="195"/>
                  </a:lnTo>
                  <a:lnTo>
                    <a:pt x="131" y="325"/>
                  </a:lnTo>
                  <a:lnTo>
                    <a:pt x="66" y="423"/>
                  </a:lnTo>
                  <a:lnTo>
                    <a:pt x="33" y="553"/>
                  </a:lnTo>
                  <a:lnTo>
                    <a:pt x="1" y="715"/>
                  </a:lnTo>
                  <a:lnTo>
                    <a:pt x="33" y="845"/>
                  </a:lnTo>
                  <a:lnTo>
                    <a:pt x="66" y="975"/>
                  </a:lnTo>
                  <a:lnTo>
                    <a:pt x="131" y="1105"/>
                  </a:lnTo>
                  <a:lnTo>
                    <a:pt x="228" y="1203"/>
                  </a:lnTo>
                  <a:lnTo>
                    <a:pt x="325" y="1300"/>
                  </a:lnTo>
                  <a:lnTo>
                    <a:pt x="455" y="1333"/>
                  </a:lnTo>
                  <a:lnTo>
                    <a:pt x="585" y="1398"/>
                  </a:lnTo>
                  <a:lnTo>
                    <a:pt x="845" y="1398"/>
                  </a:lnTo>
                  <a:lnTo>
                    <a:pt x="975"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7"/>
            <p:cNvSpPr/>
            <p:nvPr/>
          </p:nvSpPr>
          <p:spPr>
            <a:xfrm flipH="1">
              <a:off x="8890534" y="1888102"/>
              <a:ext cx="45016" cy="45016"/>
            </a:xfrm>
            <a:custGeom>
              <a:rect b="b" l="l" r="r" t="t"/>
              <a:pathLst>
                <a:path extrusionOk="0" h="1398" w="1398">
                  <a:moveTo>
                    <a:pt x="715" y="1"/>
                  </a:moveTo>
                  <a:lnTo>
                    <a:pt x="553" y="33"/>
                  </a:lnTo>
                  <a:lnTo>
                    <a:pt x="423" y="66"/>
                  </a:lnTo>
                  <a:lnTo>
                    <a:pt x="325" y="130"/>
                  </a:lnTo>
                  <a:lnTo>
                    <a:pt x="195" y="195"/>
                  </a:lnTo>
                  <a:lnTo>
                    <a:pt x="130" y="325"/>
                  </a:lnTo>
                  <a:lnTo>
                    <a:pt x="65" y="423"/>
                  </a:lnTo>
                  <a:lnTo>
                    <a:pt x="1" y="553"/>
                  </a:lnTo>
                  <a:lnTo>
                    <a:pt x="1" y="715"/>
                  </a:lnTo>
                  <a:lnTo>
                    <a:pt x="1" y="845"/>
                  </a:lnTo>
                  <a:lnTo>
                    <a:pt x="65" y="975"/>
                  </a:lnTo>
                  <a:lnTo>
                    <a:pt x="130" y="1105"/>
                  </a:lnTo>
                  <a:lnTo>
                    <a:pt x="195" y="1203"/>
                  </a:lnTo>
                  <a:lnTo>
                    <a:pt x="325" y="1300"/>
                  </a:lnTo>
                  <a:lnTo>
                    <a:pt x="423" y="1333"/>
                  </a:lnTo>
                  <a:lnTo>
                    <a:pt x="553" y="1398"/>
                  </a:lnTo>
                  <a:lnTo>
                    <a:pt x="845" y="1398"/>
                  </a:lnTo>
                  <a:lnTo>
                    <a:pt x="975" y="1333"/>
                  </a:lnTo>
                  <a:lnTo>
                    <a:pt x="1105" y="1300"/>
                  </a:lnTo>
                  <a:lnTo>
                    <a:pt x="1203" y="1203"/>
                  </a:lnTo>
                  <a:lnTo>
                    <a:pt x="1268" y="1105"/>
                  </a:lnTo>
                  <a:lnTo>
                    <a:pt x="1333" y="975"/>
                  </a:lnTo>
                  <a:lnTo>
                    <a:pt x="1398" y="845"/>
                  </a:lnTo>
                  <a:lnTo>
                    <a:pt x="1398" y="715"/>
                  </a:lnTo>
                  <a:lnTo>
                    <a:pt x="1398" y="553"/>
                  </a:lnTo>
                  <a:lnTo>
                    <a:pt x="1333" y="423"/>
                  </a:lnTo>
                  <a:lnTo>
                    <a:pt x="1268" y="325"/>
                  </a:lnTo>
                  <a:lnTo>
                    <a:pt x="1203" y="195"/>
                  </a:lnTo>
                  <a:lnTo>
                    <a:pt x="1105" y="130"/>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7"/>
            <p:cNvSpPr/>
            <p:nvPr/>
          </p:nvSpPr>
          <p:spPr>
            <a:xfrm flipH="1">
              <a:off x="8775452" y="1888102"/>
              <a:ext cx="45016" cy="45016"/>
            </a:xfrm>
            <a:custGeom>
              <a:rect b="b" l="l" r="r" t="t"/>
              <a:pathLst>
                <a:path extrusionOk="0" h="1398" w="1398">
                  <a:moveTo>
                    <a:pt x="683" y="1"/>
                  </a:moveTo>
                  <a:lnTo>
                    <a:pt x="553" y="33"/>
                  </a:lnTo>
                  <a:lnTo>
                    <a:pt x="423" y="66"/>
                  </a:lnTo>
                  <a:lnTo>
                    <a:pt x="293" y="130"/>
                  </a:lnTo>
                  <a:lnTo>
                    <a:pt x="195" y="195"/>
                  </a:lnTo>
                  <a:lnTo>
                    <a:pt x="98" y="325"/>
                  </a:lnTo>
                  <a:lnTo>
                    <a:pt x="33" y="423"/>
                  </a:lnTo>
                  <a:lnTo>
                    <a:pt x="0" y="553"/>
                  </a:lnTo>
                  <a:lnTo>
                    <a:pt x="0" y="715"/>
                  </a:lnTo>
                  <a:lnTo>
                    <a:pt x="0" y="845"/>
                  </a:lnTo>
                  <a:lnTo>
                    <a:pt x="33" y="975"/>
                  </a:lnTo>
                  <a:lnTo>
                    <a:pt x="98" y="1105"/>
                  </a:lnTo>
                  <a:lnTo>
                    <a:pt x="195" y="1203"/>
                  </a:lnTo>
                  <a:lnTo>
                    <a:pt x="293" y="1300"/>
                  </a:lnTo>
                  <a:lnTo>
                    <a:pt x="423" y="1333"/>
                  </a:lnTo>
                  <a:lnTo>
                    <a:pt x="553" y="1398"/>
                  </a:lnTo>
                  <a:lnTo>
                    <a:pt x="813" y="1398"/>
                  </a:lnTo>
                  <a:lnTo>
                    <a:pt x="943" y="1333"/>
                  </a:lnTo>
                  <a:lnTo>
                    <a:pt x="1073" y="1300"/>
                  </a:lnTo>
                  <a:lnTo>
                    <a:pt x="1170" y="1203"/>
                  </a:lnTo>
                  <a:lnTo>
                    <a:pt x="1268" y="1105"/>
                  </a:lnTo>
                  <a:lnTo>
                    <a:pt x="1333" y="975"/>
                  </a:lnTo>
                  <a:lnTo>
                    <a:pt x="1365" y="845"/>
                  </a:lnTo>
                  <a:lnTo>
                    <a:pt x="1397" y="715"/>
                  </a:lnTo>
                  <a:lnTo>
                    <a:pt x="1365" y="553"/>
                  </a:lnTo>
                  <a:lnTo>
                    <a:pt x="1333" y="423"/>
                  </a:lnTo>
                  <a:lnTo>
                    <a:pt x="1268" y="325"/>
                  </a:lnTo>
                  <a:lnTo>
                    <a:pt x="1170" y="195"/>
                  </a:lnTo>
                  <a:lnTo>
                    <a:pt x="1073" y="130"/>
                  </a:lnTo>
                  <a:lnTo>
                    <a:pt x="943" y="66"/>
                  </a:lnTo>
                  <a:lnTo>
                    <a:pt x="813"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7"/>
            <p:cNvSpPr/>
            <p:nvPr/>
          </p:nvSpPr>
          <p:spPr>
            <a:xfrm flipH="1">
              <a:off x="8661431" y="1888102"/>
              <a:ext cx="45016" cy="45016"/>
            </a:xfrm>
            <a:custGeom>
              <a:rect b="b" l="l" r="r" t="t"/>
              <a:pathLst>
                <a:path extrusionOk="0" h="1398" w="1398">
                  <a:moveTo>
                    <a:pt x="716" y="1"/>
                  </a:moveTo>
                  <a:lnTo>
                    <a:pt x="553" y="33"/>
                  </a:lnTo>
                  <a:lnTo>
                    <a:pt x="423" y="66"/>
                  </a:lnTo>
                  <a:lnTo>
                    <a:pt x="326" y="130"/>
                  </a:lnTo>
                  <a:lnTo>
                    <a:pt x="196" y="195"/>
                  </a:lnTo>
                  <a:lnTo>
                    <a:pt x="131" y="325"/>
                  </a:lnTo>
                  <a:lnTo>
                    <a:pt x="66" y="423"/>
                  </a:lnTo>
                  <a:lnTo>
                    <a:pt x="33" y="553"/>
                  </a:lnTo>
                  <a:lnTo>
                    <a:pt x="1" y="715"/>
                  </a:lnTo>
                  <a:lnTo>
                    <a:pt x="33" y="845"/>
                  </a:lnTo>
                  <a:lnTo>
                    <a:pt x="66" y="975"/>
                  </a:lnTo>
                  <a:lnTo>
                    <a:pt x="131" y="1105"/>
                  </a:lnTo>
                  <a:lnTo>
                    <a:pt x="196" y="1203"/>
                  </a:lnTo>
                  <a:lnTo>
                    <a:pt x="326" y="1300"/>
                  </a:lnTo>
                  <a:lnTo>
                    <a:pt x="423" y="1333"/>
                  </a:lnTo>
                  <a:lnTo>
                    <a:pt x="553" y="1398"/>
                  </a:lnTo>
                  <a:lnTo>
                    <a:pt x="846" y="1398"/>
                  </a:lnTo>
                  <a:lnTo>
                    <a:pt x="976"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6" y="66"/>
                  </a:lnTo>
                  <a:lnTo>
                    <a:pt x="846" y="33"/>
                  </a:lnTo>
                  <a:lnTo>
                    <a:pt x="716"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7"/>
            <p:cNvSpPr/>
            <p:nvPr/>
          </p:nvSpPr>
          <p:spPr>
            <a:xfrm flipH="1">
              <a:off x="8546349" y="1888102"/>
              <a:ext cx="45016" cy="45016"/>
            </a:xfrm>
            <a:custGeom>
              <a:rect b="b" l="l" r="r" t="t"/>
              <a:pathLst>
                <a:path extrusionOk="0" h="1398" w="1398">
                  <a:moveTo>
                    <a:pt x="683" y="1"/>
                  </a:moveTo>
                  <a:lnTo>
                    <a:pt x="553" y="33"/>
                  </a:lnTo>
                  <a:lnTo>
                    <a:pt x="423" y="66"/>
                  </a:lnTo>
                  <a:lnTo>
                    <a:pt x="293" y="130"/>
                  </a:lnTo>
                  <a:lnTo>
                    <a:pt x="196" y="195"/>
                  </a:lnTo>
                  <a:lnTo>
                    <a:pt x="98" y="325"/>
                  </a:lnTo>
                  <a:lnTo>
                    <a:pt x="33" y="423"/>
                  </a:lnTo>
                  <a:lnTo>
                    <a:pt x="1" y="553"/>
                  </a:lnTo>
                  <a:lnTo>
                    <a:pt x="1" y="715"/>
                  </a:lnTo>
                  <a:lnTo>
                    <a:pt x="1" y="845"/>
                  </a:lnTo>
                  <a:lnTo>
                    <a:pt x="33" y="975"/>
                  </a:lnTo>
                  <a:lnTo>
                    <a:pt x="98" y="1105"/>
                  </a:lnTo>
                  <a:lnTo>
                    <a:pt x="196" y="1203"/>
                  </a:lnTo>
                  <a:lnTo>
                    <a:pt x="293" y="1300"/>
                  </a:lnTo>
                  <a:lnTo>
                    <a:pt x="423" y="1333"/>
                  </a:lnTo>
                  <a:lnTo>
                    <a:pt x="553" y="1398"/>
                  </a:lnTo>
                  <a:lnTo>
                    <a:pt x="845" y="1398"/>
                  </a:lnTo>
                  <a:lnTo>
                    <a:pt x="975" y="1333"/>
                  </a:lnTo>
                  <a:lnTo>
                    <a:pt x="1073" y="1300"/>
                  </a:lnTo>
                  <a:lnTo>
                    <a:pt x="1170" y="1203"/>
                  </a:lnTo>
                  <a:lnTo>
                    <a:pt x="1268" y="1105"/>
                  </a:lnTo>
                  <a:lnTo>
                    <a:pt x="1333" y="975"/>
                  </a:lnTo>
                  <a:lnTo>
                    <a:pt x="1365" y="845"/>
                  </a:lnTo>
                  <a:lnTo>
                    <a:pt x="1398" y="715"/>
                  </a:lnTo>
                  <a:lnTo>
                    <a:pt x="1365" y="553"/>
                  </a:lnTo>
                  <a:lnTo>
                    <a:pt x="1333" y="423"/>
                  </a:lnTo>
                  <a:lnTo>
                    <a:pt x="1268" y="325"/>
                  </a:lnTo>
                  <a:lnTo>
                    <a:pt x="1170" y="195"/>
                  </a:lnTo>
                  <a:lnTo>
                    <a:pt x="1073" y="130"/>
                  </a:lnTo>
                  <a:lnTo>
                    <a:pt x="975" y="66"/>
                  </a:lnTo>
                  <a:lnTo>
                    <a:pt x="845"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7"/>
            <p:cNvSpPr/>
            <p:nvPr/>
          </p:nvSpPr>
          <p:spPr>
            <a:xfrm flipH="1">
              <a:off x="9005617" y="1985410"/>
              <a:ext cx="45016" cy="45016"/>
            </a:xfrm>
            <a:custGeom>
              <a:rect b="b" l="l" r="r" t="t"/>
              <a:pathLst>
                <a:path extrusionOk="0" h="1398" w="1398">
                  <a:moveTo>
                    <a:pt x="715" y="0"/>
                  </a:moveTo>
                  <a:lnTo>
                    <a:pt x="585" y="33"/>
                  </a:lnTo>
                  <a:lnTo>
                    <a:pt x="455" y="65"/>
                  </a:lnTo>
                  <a:lnTo>
                    <a:pt x="325" y="130"/>
                  </a:lnTo>
                  <a:lnTo>
                    <a:pt x="228" y="195"/>
                  </a:lnTo>
                  <a:lnTo>
                    <a:pt x="131" y="325"/>
                  </a:lnTo>
                  <a:lnTo>
                    <a:pt x="66" y="422"/>
                  </a:lnTo>
                  <a:lnTo>
                    <a:pt x="33" y="552"/>
                  </a:lnTo>
                  <a:lnTo>
                    <a:pt x="1" y="715"/>
                  </a:lnTo>
                  <a:lnTo>
                    <a:pt x="33" y="845"/>
                  </a:lnTo>
                  <a:lnTo>
                    <a:pt x="66" y="975"/>
                  </a:lnTo>
                  <a:lnTo>
                    <a:pt x="131" y="1105"/>
                  </a:lnTo>
                  <a:lnTo>
                    <a:pt x="228" y="1202"/>
                  </a:lnTo>
                  <a:lnTo>
                    <a:pt x="325" y="1300"/>
                  </a:lnTo>
                  <a:lnTo>
                    <a:pt x="455" y="1332"/>
                  </a:lnTo>
                  <a:lnTo>
                    <a:pt x="585" y="1397"/>
                  </a:lnTo>
                  <a:lnTo>
                    <a:pt x="845" y="1397"/>
                  </a:lnTo>
                  <a:lnTo>
                    <a:pt x="975"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5" y="65"/>
                  </a:lnTo>
                  <a:lnTo>
                    <a:pt x="845" y="33"/>
                  </a:lnTo>
                  <a:lnTo>
                    <a:pt x="715"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7"/>
            <p:cNvSpPr/>
            <p:nvPr/>
          </p:nvSpPr>
          <p:spPr>
            <a:xfrm flipH="1">
              <a:off x="8890534" y="1985410"/>
              <a:ext cx="45016" cy="45016"/>
            </a:xfrm>
            <a:custGeom>
              <a:rect b="b" l="l" r="r" t="t"/>
              <a:pathLst>
                <a:path extrusionOk="0" h="1398" w="1398">
                  <a:moveTo>
                    <a:pt x="715" y="0"/>
                  </a:moveTo>
                  <a:lnTo>
                    <a:pt x="553" y="33"/>
                  </a:lnTo>
                  <a:lnTo>
                    <a:pt x="423" y="65"/>
                  </a:lnTo>
                  <a:lnTo>
                    <a:pt x="325" y="130"/>
                  </a:lnTo>
                  <a:lnTo>
                    <a:pt x="195" y="195"/>
                  </a:lnTo>
                  <a:lnTo>
                    <a:pt x="130" y="325"/>
                  </a:lnTo>
                  <a:lnTo>
                    <a:pt x="65" y="422"/>
                  </a:lnTo>
                  <a:lnTo>
                    <a:pt x="1" y="552"/>
                  </a:lnTo>
                  <a:lnTo>
                    <a:pt x="1" y="715"/>
                  </a:lnTo>
                  <a:lnTo>
                    <a:pt x="1" y="845"/>
                  </a:lnTo>
                  <a:lnTo>
                    <a:pt x="65" y="975"/>
                  </a:lnTo>
                  <a:lnTo>
                    <a:pt x="130" y="1105"/>
                  </a:lnTo>
                  <a:lnTo>
                    <a:pt x="195" y="1202"/>
                  </a:lnTo>
                  <a:lnTo>
                    <a:pt x="325" y="1300"/>
                  </a:lnTo>
                  <a:lnTo>
                    <a:pt x="423" y="1332"/>
                  </a:lnTo>
                  <a:lnTo>
                    <a:pt x="553" y="1397"/>
                  </a:lnTo>
                  <a:lnTo>
                    <a:pt x="845" y="1397"/>
                  </a:lnTo>
                  <a:lnTo>
                    <a:pt x="975" y="1332"/>
                  </a:lnTo>
                  <a:lnTo>
                    <a:pt x="1105" y="1300"/>
                  </a:lnTo>
                  <a:lnTo>
                    <a:pt x="1203" y="1202"/>
                  </a:lnTo>
                  <a:lnTo>
                    <a:pt x="1268" y="1105"/>
                  </a:lnTo>
                  <a:lnTo>
                    <a:pt x="1333" y="975"/>
                  </a:lnTo>
                  <a:lnTo>
                    <a:pt x="1398" y="845"/>
                  </a:lnTo>
                  <a:lnTo>
                    <a:pt x="1398" y="715"/>
                  </a:lnTo>
                  <a:lnTo>
                    <a:pt x="1398" y="552"/>
                  </a:lnTo>
                  <a:lnTo>
                    <a:pt x="1333" y="422"/>
                  </a:lnTo>
                  <a:lnTo>
                    <a:pt x="1268" y="325"/>
                  </a:lnTo>
                  <a:lnTo>
                    <a:pt x="1203" y="195"/>
                  </a:lnTo>
                  <a:lnTo>
                    <a:pt x="1105" y="130"/>
                  </a:lnTo>
                  <a:lnTo>
                    <a:pt x="975" y="65"/>
                  </a:lnTo>
                  <a:lnTo>
                    <a:pt x="845" y="33"/>
                  </a:lnTo>
                  <a:lnTo>
                    <a:pt x="715"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7"/>
            <p:cNvSpPr/>
            <p:nvPr/>
          </p:nvSpPr>
          <p:spPr>
            <a:xfrm flipH="1">
              <a:off x="8775452" y="1985410"/>
              <a:ext cx="45016" cy="45016"/>
            </a:xfrm>
            <a:custGeom>
              <a:rect b="b" l="l" r="r" t="t"/>
              <a:pathLst>
                <a:path extrusionOk="0" h="1398" w="1398">
                  <a:moveTo>
                    <a:pt x="683" y="0"/>
                  </a:moveTo>
                  <a:lnTo>
                    <a:pt x="553" y="33"/>
                  </a:lnTo>
                  <a:lnTo>
                    <a:pt x="423" y="65"/>
                  </a:lnTo>
                  <a:lnTo>
                    <a:pt x="293" y="130"/>
                  </a:lnTo>
                  <a:lnTo>
                    <a:pt x="195" y="195"/>
                  </a:lnTo>
                  <a:lnTo>
                    <a:pt x="98" y="325"/>
                  </a:lnTo>
                  <a:lnTo>
                    <a:pt x="33" y="422"/>
                  </a:lnTo>
                  <a:lnTo>
                    <a:pt x="0" y="552"/>
                  </a:lnTo>
                  <a:lnTo>
                    <a:pt x="0" y="715"/>
                  </a:lnTo>
                  <a:lnTo>
                    <a:pt x="0" y="845"/>
                  </a:lnTo>
                  <a:lnTo>
                    <a:pt x="33" y="975"/>
                  </a:lnTo>
                  <a:lnTo>
                    <a:pt x="98" y="1105"/>
                  </a:lnTo>
                  <a:lnTo>
                    <a:pt x="195" y="1202"/>
                  </a:lnTo>
                  <a:lnTo>
                    <a:pt x="293" y="1300"/>
                  </a:lnTo>
                  <a:lnTo>
                    <a:pt x="423" y="1332"/>
                  </a:lnTo>
                  <a:lnTo>
                    <a:pt x="553" y="1397"/>
                  </a:lnTo>
                  <a:lnTo>
                    <a:pt x="813" y="1397"/>
                  </a:lnTo>
                  <a:lnTo>
                    <a:pt x="943" y="1332"/>
                  </a:lnTo>
                  <a:lnTo>
                    <a:pt x="1073" y="1300"/>
                  </a:lnTo>
                  <a:lnTo>
                    <a:pt x="1170" y="1202"/>
                  </a:lnTo>
                  <a:lnTo>
                    <a:pt x="1268" y="1105"/>
                  </a:lnTo>
                  <a:lnTo>
                    <a:pt x="1333" y="975"/>
                  </a:lnTo>
                  <a:lnTo>
                    <a:pt x="1365" y="845"/>
                  </a:lnTo>
                  <a:lnTo>
                    <a:pt x="1397" y="715"/>
                  </a:lnTo>
                  <a:lnTo>
                    <a:pt x="1365" y="552"/>
                  </a:lnTo>
                  <a:lnTo>
                    <a:pt x="1333" y="422"/>
                  </a:lnTo>
                  <a:lnTo>
                    <a:pt x="1268" y="325"/>
                  </a:lnTo>
                  <a:lnTo>
                    <a:pt x="1170" y="195"/>
                  </a:lnTo>
                  <a:lnTo>
                    <a:pt x="1073" y="130"/>
                  </a:lnTo>
                  <a:lnTo>
                    <a:pt x="943" y="65"/>
                  </a:lnTo>
                  <a:lnTo>
                    <a:pt x="813" y="33"/>
                  </a:lnTo>
                  <a:lnTo>
                    <a:pt x="683"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7"/>
            <p:cNvSpPr/>
            <p:nvPr/>
          </p:nvSpPr>
          <p:spPr>
            <a:xfrm flipH="1">
              <a:off x="8661431" y="1985410"/>
              <a:ext cx="45016" cy="45016"/>
            </a:xfrm>
            <a:custGeom>
              <a:rect b="b" l="l" r="r" t="t"/>
              <a:pathLst>
                <a:path extrusionOk="0" h="1398" w="1398">
                  <a:moveTo>
                    <a:pt x="716" y="0"/>
                  </a:moveTo>
                  <a:lnTo>
                    <a:pt x="553" y="33"/>
                  </a:lnTo>
                  <a:lnTo>
                    <a:pt x="423" y="65"/>
                  </a:lnTo>
                  <a:lnTo>
                    <a:pt x="326" y="130"/>
                  </a:lnTo>
                  <a:lnTo>
                    <a:pt x="196" y="195"/>
                  </a:lnTo>
                  <a:lnTo>
                    <a:pt x="131" y="325"/>
                  </a:lnTo>
                  <a:lnTo>
                    <a:pt x="66" y="422"/>
                  </a:lnTo>
                  <a:lnTo>
                    <a:pt x="33" y="552"/>
                  </a:lnTo>
                  <a:lnTo>
                    <a:pt x="1" y="715"/>
                  </a:lnTo>
                  <a:lnTo>
                    <a:pt x="33" y="845"/>
                  </a:lnTo>
                  <a:lnTo>
                    <a:pt x="66" y="975"/>
                  </a:lnTo>
                  <a:lnTo>
                    <a:pt x="131" y="1105"/>
                  </a:lnTo>
                  <a:lnTo>
                    <a:pt x="196" y="1202"/>
                  </a:lnTo>
                  <a:lnTo>
                    <a:pt x="326" y="1300"/>
                  </a:lnTo>
                  <a:lnTo>
                    <a:pt x="423" y="1332"/>
                  </a:lnTo>
                  <a:lnTo>
                    <a:pt x="553" y="1397"/>
                  </a:lnTo>
                  <a:lnTo>
                    <a:pt x="846" y="1397"/>
                  </a:lnTo>
                  <a:lnTo>
                    <a:pt x="976"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6" y="65"/>
                  </a:lnTo>
                  <a:lnTo>
                    <a:pt x="846" y="33"/>
                  </a:lnTo>
                  <a:lnTo>
                    <a:pt x="716"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7"/>
            <p:cNvSpPr/>
            <p:nvPr/>
          </p:nvSpPr>
          <p:spPr>
            <a:xfrm flipH="1">
              <a:off x="8546349" y="1985410"/>
              <a:ext cx="45016" cy="45016"/>
            </a:xfrm>
            <a:custGeom>
              <a:rect b="b" l="l" r="r" t="t"/>
              <a:pathLst>
                <a:path extrusionOk="0" h="1398" w="1398">
                  <a:moveTo>
                    <a:pt x="683" y="0"/>
                  </a:moveTo>
                  <a:lnTo>
                    <a:pt x="553" y="33"/>
                  </a:lnTo>
                  <a:lnTo>
                    <a:pt x="423" y="65"/>
                  </a:lnTo>
                  <a:lnTo>
                    <a:pt x="293" y="130"/>
                  </a:lnTo>
                  <a:lnTo>
                    <a:pt x="196" y="195"/>
                  </a:lnTo>
                  <a:lnTo>
                    <a:pt x="98" y="325"/>
                  </a:lnTo>
                  <a:lnTo>
                    <a:pt x="33" y="422"/>
                  </a:lnTo>
                  <a:lnTo>
                    <a:pt x="1" y="552"/>
                  </a:lnTo>
                  <a:lnTo>
                    <a:pt x="1" y="715"/>
                  </a:lnTo>
                  <a:lnTo>
                    <a:pt x="1" y="845"/>
                  </a:lnTo>
                  <a:lnTo>
                    <a:pt x="33" y="975"/>
                  </a:lnTo>
                  <a:lnTo>
                    <a:pt x="98" y="1105"/>
                  </a:lnTo>
                  <a:lnTo>
                    <a:pt x="196" y="1202"/>
                  </a:lnTo>
                  <a:lnTo>
                    <a:pt x="293" y="1300"/>
                  </a:lnTo>
                  <a:lnTo>
                    <a:pt x="423" y="1332"/>
                  </a:lnTo>
                  <a:lnTo>
                    <a:pt x="553" y="1397"/>
                  </a:lnTo>
                  <a:lnTo>
                    <a:pt x="845" y="1397"/>
                  </a:lnTo>
                  <a:lnTo>
                    <a:pt x="975" y="1332"/>
                  </a:lnTo>
                  <a:lnTo>
                    <a:pt x="1073" y="1300"/>
                  </a:lnTo>
                  <a:lnTo>
                    <a:pt x="1170" y="1202"/>
                  </a:lnTo>
                  <a:lnTo>
                    <a:pt x="1268" y="1105"/>
                  </a:lnTo>
                  <a:lnTo>
                    <a:pt x="1333" y="975"/>
                  </a:lnTo>
                  <a:lnTo>
                    <a:pt x="1365" y="845"/>
                  </a:lnTo>
                  <a:lnTo>
                    <a:pt x="1398" y="715"/>
                  </a:lnTo>
                  <a:lnTo>
                    <a:pt x="1365" y="552"/>
                  </a:lnTo>
                  <a:lnTo>
                    <a:pt x="1333" y="422"/>
                  </a:lnTo>
                  <a:lnTo>
                    <a:pt x="1268" y="325"/>
                  </a:lnTo>
                  <a:lnTo>
                    <a:pt x="1170" y="195"/>
                  </a:lnTo>
                  <a:lnTo>
                    <a:pt x="1073" y="130"/>
                  </a:lnTo>
                  <a:lnTo>
                    <a:pt x="975" y="65"/>
                  </a:lnTo>
                  <a:lnTo>
                    <a:pt x="845" y="33"/>
                  </a:lnTo>
                  <a:lnTo>
                    <a:pt x="683" y="0"/>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7"/>
            <p:cNvSpPr/>
            <p:nvPr/>
          </p:nvSpPr>
          <p:spPr>
            <a:xfrm flipH="1">
              <a:off x="9005617" y="2082687"/>
              <a:ext cx="45016" cy="45016"/>
            </a:xfrm>
            <a:custGeom>
              <a:rect b="b" l="l" r="r" t="t"/>
              <a:pathLst>
                <a:path extrusionOk="0" h="1398" w="1398">
                  <a:moveTo>
                    <a:pt x="715" y="1"/>
                  </a:moveTo>
                  <a:lnTo>
                    <a:pt x="585" y="33"/>
                  </a:lnTo>
                  <a:lnTo>
                    <a:pt x="455" y="66"/>
                  </a:lnTo>
                  <a:lnTo>
                    <a:pt x="325" y="131"/>
                  </a:lnTo>
                  <a:lnTo>
                    <a:pt x="228" y="196"/>
                  </a:lnTo>
                  <a:lnTo>
                    <a:pt x="131" y="326"/>
                  </a:lnTo>
                  <a:lnTo>
                    <a:pt x="66" y="423"/>
                  </a:lnTo>
                  <a:lnTo>
                    <a:pt x="33" y="553"/>
                  </a:lnTo>
                  <a:lnTo>
                    <a:pt x="1" y="715"/>
                  </a:lnTo>
                  <a:lnTo>
                    <a:pt x="33" y="845"/>
                  </a:lnTo>
                  <a:lnTo>
                    <a:pt x="66" y="975"/>
                  </a:lnTo>
                  <a:lnTo>
                    <a:pt x="131" y="1105"/>
                  </a:lnTo>
                  <a:lnTo>
                    <a:pt x="228" y="1203"/>
                  </a:lnTo>
                  <a:lnTo>
                    <a:pt x="325" y="1268"/>
                  </a:lnTo>
                  <a:lnTo>
                    <a:pt x="455" y="1333"/>
                  </a:lnTo>
                  <a:lnTo>
                    <a:pt x="585" y="1398"/>
                  </a:lnTo>
                  <a:lnTo>
                    <a:pt x="845" y="1398"/>
                  </a:lnTo>
                  <a:lnTo>
                    <a:pt x="975"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7"/>
            <p:cNvSpPr/>
            <p:nvPr/>
          </p:nvSpPr>
          <p:spPr>
            <a:xfrm flipH="1">
              <a:off x="8890534" y="2082687"/>
              <a:ext cx="45016" cy="45016"/>
            </a:xfrm>
            <a:custGeom>
              <a:rect b="b" l="l" r="r" t="t"/>
              <a:pathLst>
                <a:path extrusionOk="0" h="1398" w="1398">
                  <a:moveTo>
                    <a:pt x="715" y="1"/>
                  </a:moveTo>
                  <a:lnTo>
                    <a:pt x="553" y="33"/>
                  </a:lnTo>
                  <a:lnTo>
                    <a:pt x="423" y="66"/>
                  </a:lnTo>
                  <a:lnTo>
                    <a:pt x="325" y="131"/>
                  </a:lnTo>
                  <a:lnTo>
                    <a:pt x="195" y="196"/>
                  </a:lnTo>
                  <a:lnTo>
                    <a:pt x="130" y="326"/>
                  </a:lnTo>
                  <a:lnTo>
                    <a:pt x="65" y="423"/>
                  </a:lnTo>
                  <a:lnTo>
                    <a:pt x="1" y="553"/>
                  </a:lnTo>
                  <a:lnTo>
                    <a:pt x="1" y="715"/>
                  </a:lnTo>
                  <a:lnTo>
                    <a:pt x="1" y="845"/>
                  </a:lnTo>
                  <a:lnTo>
                    <a:pt x="65" y="975"/>
                  </a:lnTo>
                  <a:lnTo>
                    <a:pt x="130" y="1105"/>
                  </a:lnTo>
                  <a:lnTo>
                    <a:pt x="195" y="1203"/>
                  </a:lnTo>
                  <a:lnTo>
                    <a:pt x="325" y="1268"/>
                  </a:lnTo>
                  <a:lnTo>
                    <a:pt x="423" y="1333"/>
                  </a:lnTo>
                  <a:lnTo>
                    <a:pt x="553" y="1398"/>
                  </a:lnTo>
                  <a:lnTo>
                    <a:pt x="845" y="1398"/>
                  </a:lnTo>
                  <a:lnTo>
                    <a:pt x="975" y="1333"/>
                  </a:lnTo>
                  <a:lnTo>
                    <a:pt x="1105" y="1268"/>
                  </a:lnTo>
                  <a:lnTo>
                    <a:pt x="1203" y="1203"/>
                  </a:lnTo>
                  <a:lnTo>
                    <a:pt x="1268" y="1105"/>
                  </a:lnTo>
                  <a:lnTo>
                    <a:pt x="1333" y="975"/>
                  </a:lnTo>
                  <a:lnTo>
                    <a:pt x="1398" y="845"/>
                  </a:lnTo>
                  <a:lnTo>
                    <a:pt x="1398" y="715"/>
                  </a:lnTo>
                  <a:lnTo>
                    <a:pt x="1398" y="553"/>
                  </a:lnTo>
                  <a:lnTo>
                    <a:pt x="1333" y="423"/>
                  </a:lnTo>
                  <a:lnTo>
                    <a:pt x="1268" y="326"/>
                  </a:lnTo>
                  <a:lnTo>
                    <a:pt x="1203" y="196"/>
                  </a:lnTo>
                  <a:lnTo>
                    <a:pt x="1105" y="131"/>
                  </a:lnTo>
                  <a:lnTo>
                    <a:pt x="975" y="66"/>
                  </a:lnTo>
                  <a:lnTo>
                    <a:pt x="845" y="33"/>
                  </a:lnTo>
                  <a:lnTo>
                    <a:pt x="715"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7"/>
            <p:cNvSpPr/>
            <p:nvPr/>
          </p:nvSpPr>
          <p:spPr>
            <a:xfrm flipH="1">
              <a:off x="8775452" y="2082687"/>
              <a:ext cx="45016" cy="45016"/>
            </a:xfrm>
            <a:custGeom>
              <a:rect b="b" l="l" r="r" t="t"/>
              <a:pathLst>
                <a:path extrusionOk="0" h="1398" w="1398">
                  <a:moveTo>
                    <a:pt x="683" y="1"/>
                  </a:moveTo>
                  <a:lnTo>
                    <a:pt x="553" y="33"/>
                  </a:lnTo>
                  <a:lnTo>
                    <a:pt x="423" y="66"/>
                  </a:lnTo>
                  <a:lnTo>
                    <a:pt x="293" y="131"/>
                  </a:lnTo>
                  <a:lnTo>
                    <a:pt x="195" y="196"/>
                  </a:lnTo>
                  <a:lnTo>
                    <a:pt x="98" y="326"/>
                  </a:lnTo>
                  <a:lnTo>
                    <a:pt x="33" y="423"/>
                  </a:lnTo>
                  <a:lnTo>
                    <a:pt x="0" y="553"/>
                  </a:lnTo>
                  <a:lnTo>
                    <a:pt x="0" y="715"/>
                  </a:lnTo>
                  <a:lnTo>
                    <a:pt x="0" y="845"/>
                  </a:lnTo>
                  <a:lnTo>
                    <a:pt x="33" y="975"/>
                  </a:lnTo>
                  <a:lnTo>
                    <a:pt x="98" y="1105"/>
                  </a:lnTo>
                  <a:lnTo>
                    <a:pt x="195" y="1203"/>
                  </a:lnTo>
                  <a:lnTo>
                    <a:pt x="293" y="1268"/>
                  </a:lnTo>
                  <a:lnTo>
                    <a:pt x="423" y="1333"/>
                  </a:lnTo>
                  <a:lnTo>
                    <a:pt x="553" y="1398"/>
                  </a:lnTo>
                  <a:lnTo>
                    <a:pt x="813" y="1398"/>
                  </a:lnTo>
                  <a:lnTo>
                    <a:pt x="943" y="1333"/>
                  </a:lnTo>
                  <a:lnTo>
                    <a:pt x="1073" y="1268"/>
                  </a:lnTo>
                  <a:lnTo>
                    <a:pt x="1170" y="1203"/>
                  </a:lnTo>
                  <a:lnTo>
                    <a:pt x="1268" y="1105"/>
                  </a:lnTo>
                  <a:lnTo>
                    <a:pt x="1333" y="975"/>
                  </a:lnTo>
                  <a:lnTo>
                    <a:pt x="1365" y="845"/>
                  </a:lnTo>
                  <a:lnTo>
                    <a:pt x="1397" y="715"/>
                  </a:lnTo>
                  <a:lnTo>
                    <a:pt x="1365" y="553"/>
                  </a:lnTo>
                  <a:lnTo>
                    <a:pt x="1333" y="423"/>
                  </a:lnTo>
                  <a:lnTo>
                    <a:pt x="1268" y="326"/>
                  </a:lnTo>
                  <a:lnTo>
                    <a:pt x="1170" y="196"/>
                  </a:lnTo>
                  <a:lnTo>
                    <a:pt x="1073" y="131"/>
                  </a:lnTo>
                  <a:lnTo>
                    <a:pt x="943" y="66"/>
                  </a:lnTo>
                  <a:lnTo>
                    <a:pt x="813"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7"/>
            <p:cNvSpPr/>
            <p:nvPr/>
          </p:nvSpPr>
          <p:spPr>
            <a:xfrm flipH="1">
              <a:off x="8661431" y="2082687"/>
              <a:ext cx="45016" cy="45016"/>
            </a:xfrm>
            <a:custGeom>
              <a:rect b="b" l="l" r="r" t="t"/>
              <a:pathLst>
                <a:path extrusionOk="0" h="1398" w="1398">
                  <a:moveTo>
                    <a:pt x="716" y="1"/>
                  </a:moveTo>
                  <a:lnTo>
                    <a:pt x="553" y="33"/>
                  </a:lnTo>
                  <a:lnTo>
                    <a:pt x="423" y="66"/>
                  </a:lnTo>
                  <a:lnTo>
                    <a:pt x="326" y="131"/>
                  </a:lnTo>
                  <a:lnTo>
                    <a:pt x="196" y="196"/>
                  </a:lnTo>
                  <a:lnTo>
                    <a:pt x="131" y="326"/>
                  </a:lnTo>
                  <a:lnTo>
                    <a:pt x="66" y="423"/>
                  </a:lnTo>
                  <a:lnTo>
                    <a:pt x="33" y="553"/>
                  </a:lnTo>
                  <a:lnTo>
                    <a:pt x="1" y="715"/>
                  </a:lnTo>
                  <a:lnTo>
                    <a:pt x="33" y="845"/>
                  </a:lnTo>
                  <a:lnTo>
                    <a:pt x="66" y="975"/>
                  </a:lnTo>
                  <a:lnTo>
                    <a:pt x="131" y="1105"/>
                  </a:lnTo>
                  <a:lnTo>
                    <a:pt x="196" y="1203"/>
                  </a:lnTo>
                  <a:lnTo>
                    <a:pt x="326" y="1268"/>
                  </a:lnTo>
                  <a:lnTo>
                    <a:pt x="423" y="1333"/>
                  </a:lnTo>
                  <a:lnTo>
                    <a:pt x="553" y="1398"/>
                  </a:lnTo>
                  <a:lnTo>
                    <a:pt x="846" y="1398"/>
                  </a:lnTo>
                  <a:lnTo>
                    <a:pt x="976"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6" y="66"/>
                  </a:lnTo>
                  <a:lnTo>
                    <a:pt x="846" y="33"/>
                  </a:lnTo>
                  <a:lnTo>
                    <a:pt x="716"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7"/>
            <p:cNvSpPr/>
            <p:nvPr/>
          </p:nvSpPr>
          <p:spPr>
            <a:xfrm flipH="1">
              <a:off x="8546349" y="2082687"/>
              <a:ext cx="45016" cy="45016"/>
            </a:xfrm>
            <a:custGeom>
              <a:rect b="b" l="l" r="r" t="t"/>
              <a:pathLst>
                <a:path extrusionOk="0" h="1398" w="1398">
                  <a:moveTo>
                    <a:pt x="683" y="1"/>
                  </a:moveTo>
                  <a:lnTo>
                    <a:pt x="553" y="33"/>
                  </a:lnTo>
                  <a:lnTo>
                    <a:pt x="423" y="66"/>
                  </a:lnTo>
                  <a:lnTo>
                    <a:pt x="293" y="131"/>
                  </a:lnTo>
                  <a:lnTo>
                    <a:pt x="196" y="196"/>
                  </a:lnTo>
                  <a:lnTo>
                    <a:pt x="98" y="326"/>
                  </a:lnTo>
                  <a:lnTo>
                    <a:pt x="33" y="423"/>
                  </a:lnTo>
                  <a:lnTo>
                    <a:pt x="1" y="553"/>
                  </a:lnTo>
                  <a:lnTo>
                    <a:pt x="1" y="715"/>
                  </a:lnTo>
                  <a:lnTo>
                    <a:pt x="1" y="845"/>
                  </a:lnTo>
                  <a:lnTo>
                    <a:pt x="33" y="975"/>
                  </a:lnTo>
                  <a:lnTo>
                    <a:pt x="98" y="1105"/>
                  </a:lnTo>
                  <a:lnTo>
                    <a:pt x="196" y="1203"/>
                  </a:lnTo>
                  <a:lnTo>
                    <a:pt x="293" y="1268"/>
                  </a:lnTo>
                  <a:lnTo>
                    <a:pt x="423" y="1333"/>
                  </a:lnTo>
                  <a:lnTo>
                    <a:pt x="553" y="1398"/>
                  </a:lnTo>
                  <a:lnTo>
                    <a:pt x="845" y="1398"/>
                  </a:lnTo>
                  <a:lnTo>
                    <a:pt x="975" y="1333"/>
                  </a:lnTo>
                  <a:lnTo>
                    <a:pt x="1073" y="1268"/>
                  </a:lnTo>
                  <a:lnTo>
                    <a:pt x="1170" y="1203"/>
                  </a:lnTo>
                  <a:lnTo>
                    <a:pt x="1268" y="1105"/>
                  </a:lnTo>
                  <a:lnTo>
                    <a:pt x="1333" y="975"/>
                  </a:lnTo>
                  <a:lnTo>
                    <a:pt x="1365" y="845"/>
                  </a:lnTo>
                  <a:lnTo>
                    <a:pt x="1398" y="715"/>
                  </a:lnTo>
                  <a:lnTo>
                    <a:pt x="1365" y="553"/>
                  </a:lnTo>
                  <a:lnTo>
                    <a:pt x="1333" y="423"/>
                  </a:lnTo>
                  <a:lnTo>
                    <a:pt x="1268" y="326"/>
                  </a:lnTo>
                  <a:lnTo>
                    <a:pt x="1170" y="196"/>
                  </a:lnTo>
                  <a:lnTo>
                    <a:pt x="1073" y="131"/>
                  </a:lnTo>
                  <a:lnTo>
                    <a:pt x="975" y="66"/>
                  </a:lnTo>
                  <a:lnTo>
                    <a:pt x="845" y="33"/>
                  </a:lnTo>
                  <a:lnTo>
                    <a:pt x="683"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7"/>
            <p:cNvSpPr/>
            <p:nvPr/>
          </p:nvSpPr>
          <p:spPr>
            <a:xfrm flipH="1">
              <a:off x="1502665" y="4708045"/>
              <a:ext cx="45016" cy="45016"/>
            </a:xfrm>
            <a:custGeom>
              <a:rect b="b" l="l" r="r" t="t"/>
              <a:pathLst>
                <a:path extrusionOk="0" h="1398" w="1398">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7"/>
            <p:cNvSpPr/>
            <p:nvPr/>
          </p:nvSpPr>
          <p:spPr>
            <a:xfrm flipH="1">
              <a:off x="1387582" y="4708045"/>
              <a:ext cx="45016" cy="45016"/>
            </a:xfrm>
            <a:custGeom>
              <a:rect b="b" l="l" r="r" t="t"/>
              <a:pathLst>
                <a:path extrusionOk="0" h="1398" w="1398">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7"/>
            <p:cNvSpPr/>
            <p:nvPr/>
          </p:nvSpPr>
          <p:spPr>
            <a:xfrm flipH="1">
              <a:off x="1273562" y="4708045"/>
              <a:ext cx="45016" cy="45016"/>
            </a:xfrm>
            <a:custGeom>
              <a:rect b="b" l="l" r="r" t="t"/>
              <a:pathLst>
                <a:path extrusionOk="0" h="1398" w="1398">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7"/>
            <p:cNvSpPr/>
            <p:nvPr/>
          </p:nvSpPr>
          <p:spPr>
            <a:xfrm flipH="1">
              <a:off x="1158479" y="4708045"/>
              <a:ext cx="45016" cy="45016"/>
            </a:xfrm>
            <a:custGeom>
              <a:rect b="b" l="l" r="r" t="t"/>
              <a:pathLst>
                <a:path extrusionOk="0" h="1398" w="1398">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7"/>
            <p:cNvSpPr/>
            <p:nvPr/>
          </p:nvSpPr>
          <p:spPr>
            <a:xfrm flipH="1">
              <a:off x="1043396" y="4708045"/>
              <a:ext cx="45016" cy="45016"/>
            </a:xfrm>
            <a:custGeom>
              <a:rect b="b" l="l" r="r" t="t"/>
              <a:pathLst>
                <a:path extrusionOk="0" h="1398" w="1398">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7"/>
            <p:cNvSpPr/>
            <p:nvPr/>
          </p:nvSpPr>
          <p:spPr>
            <a:xfrm flipH="1">
              <a:off x="1502665" y="4805321"/>
              <a:ext cx="45016" cy="45048"/>
            </a:xfrm>
            <a:custGeom>
              <a:rect b="b" l="l" r="r" t="t"/>
              <a:pathLst>
                <a:path extrusionOk="0" h="1399" w="1398">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7"/>
            <p:cNvSpPr/>
            <p:nvPr/>
          </p:nvSpPr>
          <p:spPr>
            <a:xfrm flipH="1">
              <a:off x="1387582" y="4805321"/>
              <a:ext cx="45016" cy="45048"/>
            </a:xfrm>
            <a:custGeom>
              <a:rect b="b" l="l" r="r" t="t"/>
              <a:pathLst>
                <a:path extrusionOk="0" h="1399" w="1398">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7"/>
            <p:cNvSpPr/>
            <p:nvPr/>
          </p:nvSpPr>
          <p:spPr>
            <a:xfrm flipH="1">
              <a:off x="1273562" y="4805321"/>
              <a:ext cx="45016" cy="45048"/>
            </a:xfrm>
            <a:custGeom>
              <a:rect b="b" l="l" r="r" t="t"/>
              <a:pathLst>
                <a:path extrusionOk="0" h="1399" w="1398">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7"/>
            <p:cNvSpPr/>
            <p:nvPr/>
          </p:nvSpPr>
          <p:spPr>
            <a:xfrm flipH="1">
              <a:off x="1158479" y="4805321"/>
              <a:ext cx="45016" cy="45048"/>
            </a:xfrm>
            <a:custGeom>
              <a:rect b="b" l="l" r="r" t="t"/>
              <a:pathLst>
                <a:path extrusionOk="0" h="1399" w="1398">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7"/>
            <p:cNvSpPr/>
            <p:nvPr/>
          </p:nvSpPr>
          <p:spPr>
            <a:xfrm flipH="1">
              <a:off x="1043396" y="4805321"/>
              <a:ext cx="45016" cy="45048"/>
            </a:xfrm>
            <a:custGeom>
              <a:rect b="b" l="l" r="r" t="t"/>
              <a:pathLst>
                <a:path extrusionOk="0" h="1399"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7"/>
            <p:cNvSpPr/>
            <p:nvPr/>
          </p:nvSpPr>
          <p:spPr>
            <a:xfrm flipH="1">
              <a:off x="1502665" y="4902629"/>
              <a:ext cx="45016" cy="45016"/>
            </a:xfrm>
            <a:custGeom>
              <a:rect b="b" l="l" r="r" t="t"/>
              <a:pathLst>
                <a:path extrusionOk="0" h="1398" w="1398">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7"/>
            <p:cNvSpPr/>
            <p:nvPr/>
          </p:nvSpPr>
          <p:spPr>
            <a:xfrm flipH="1">
              <a:off x="1387582" y="4902629"/>
              <a:ext cx="45016" cy="45016"/>
            </a:xfrm>
            <a:custGeom>
              <a:rect b="b" l="l" r="r" t="t"/>
              <a:pathLst>
                <a:path extrusionOk="0" h="1398" w="1398">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7"/>
            <p:cNvSpPr/>
            <p:nvPr/>
          </p:nvSpPr>
          <p:spPr>
            <a:xfrm flipH="1">
              <a:off x="1273562" y="4902629"/>
              <a:ext cx="45016" cy="45016"/>
            </a:xfrm>
            <a:custGeom>
              <a:rect b="b" l="l" r="r" t="t"/>
              <a:pathLst>
                <a:path extrusionOk="0" h="1398" w="1398">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7"/>
            <p:cNvSpPr/>
            <p:nvPr/>
          </p:nvSpPr>
          <p:spPr>
            <a:xfrm flipH="1">
              <a:off x="1158479" y="4902629"/>
              <a:ext cx="45016" cy="45016"/>
            </a:xfrm>
            <a:custGeom>
              <a:rect b="b" l="l" r="r" t="t"/>
              <a:pathLst>
                <a:path extrusionOk="0" h="1398" w="1398">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7"/>
            <p:cNvSpPr/>
            <p:nvPr/>
          </p:nvSpPr>
          <p:spPr>
            <a:xfrm flipH="1">
              <a:off x="1043396" y="4902629"/>
              <a:ext cx="45016" cy="45016"/>
            </a:xfrm>
            <a:custGeom>
              <a:rect b="b" l="l" r="r" t="t"/>
              <a:pathLst>
                <a:path extrusionOk="0" h="1398" w="1398">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37"/>
          <p:cNvSpPr txBox="1"/>
          <p:nvPr>
            <p:ph idx="1" type="body"/>
          </p:nvPr>
        </p:nvSpPr>
        <p:spPr>
          <a:xfrm>
            <a:off x="720000" y="1081825"/>
            <a:ext cx="7704000" cy="3514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2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63" name="Google Shape;63;p37"/>
          <p:cNvSpPr txBox="1"/>
          <p:nvPr>
            <p:ph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800"/>
              <a:buFont typeface="Fredoka"/>
              <a:buNone/>
              <a:defRPr sz="2800">
                <a:latin typeface="Fredoka"/>
                <a:ea typeface="Fredoka"/>
                <a:cs typeface="Fredoka"/>
                <a:sym typeface="Fredoka"/>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4" name="Shape 64"/>
        <p:cNvGrpSpPr/>
        <p:nvPr/>
      </p:nvGrpSpPr>
      <p:grpSpPr>
        <a:xfrm>
          <a:off x="0" y="0"/>
          <a:ext cx="0" cy="0"/>
          <a:chOff x="0" y="0"/>
          <a:chExt cx="0" cy="0"/>
        </a:xfrm>
      </p:grpSpPr>
      <p:sp>
        <p:nvSpPr>
          <p:cNvPr id="65" name="Google Shape;65;p38"/>
          <p:cNvSpPr/>
          <p:nvPr/>
        </p:nvSpPr>
        <p:spPr>
          <a:xfrm>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8"/>
          <p:cNvSpPr txBox="1"/>
          <p:nvPr>
            <p:ph idx="1" type="subTitle"/>
          </p:nvPr>
        </p:nvSpPr>
        <p:spPr>
          <a:xfrm>
            <a:off x="1284675" y="2140188"/>
            <a:ext cx="2584200" cy="44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6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67" name="Google Shape;67;p38"/>
          <p:cNvSpPr txBox="1"/>
          <p:nvPr>
            <p:ph type="ctrTitle"/>
          </p:nvPr>
        </p:nvSpPr>
        <p:spPr>
          <a:xfrm>
            <a:off x="1882725" y="1851763"/>
            <a:ext cx="1388100" cy="2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600"/>
              <a:buFont typeface="Fira Sans Condensed Medium"/>
              <a:buNone/>
              <a:defRPr sz="2000">
                <a:solidFill>
                  <a:schemeClr val="accent2"/>
                </a:solidFill>
              </a:defRPr>
            </a:lvl1pPr>
            <a:lvl2pPr lvl="1"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p:txBody>
      </p:sp>
      <p:sp>
        <p:nvSpPr>
          <p:cNvPr id="68" name="Google Shape;68;p38"/>
          <p:cNvSpPr txBox="1"/>
          <p:nvPr>
            <p:ph idx="2" type="title"/>
          </p:nvPr>
        </p:nvSpPr>
        <p:spPr>
          <a:xfrm>
            <a:off x="2312925" y="1261450"/>
            <a:ext cx="527700" cy="2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2500">
                <a:solidFill>
                  <a:schemeClr val="lt1"/>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69" name="Google Shape;69;p38"/>
          <p:cNvSpPr txBox="1"/>
          <p:nvPr>
            <p:ph idx="3"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70" name="Google Shape;70;p38"/>
          <p:cNvSpPr txBox="1"/>
          <p:nvPr>
            <p:ph idx="4" type="subTitle"/>
          </p:nvPr>
        </p:nvSpPr>
        <p:spPr>
          <a:xfrm>
            <a:off x="1284675" y="3923413"/>
            <a:ext cx="2584200" cy="44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6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1" name="Google Shape;71;p38"/>
          <p:cNvSpPr txBox="1"/>
          <p:nvPr>
            <p:ph idx="5" type="ctrTitle"/>
          </p:nvPr>
        </p:nvSpPr>
        <p:spPr>
          <a:xfrm>
            <a:off x="1882725" y="3634538"/>
            <a:ext cx="1388100" cy="2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600"/>
              <a:buFont typeface="Fira Sans Condensed Medium"/>
              <a:buNone/>
              <a:defRPr sz="2000">
                <a:solidFill>
                  <a:schemeClr val="accent2"/>
                </a:solidFill>
              </a:defRPr>
            </a:lvl1pPr>
            <a:lvl2pPr lvl="1"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p:txBody>
      </p:sp>
      <p:sp>
        <p:nvSpPr>
          <p:cNvPr id="72" name="Google Shape;72;p38"/>
          <p:cNvSpPr txBox="1"/>
          <p:nvPr>
            <p:ph idx="6" type="title"/>
          </p:nvPr>
        </p:nvSpPr>
        <p:spPr>
          <a:xfrm>
            <a:off x="2312925" y="3052150"/>
            <a:ext cx="527700" cy="2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2500">
                <a:solidFill>
                  <a:schemeClr val="lt1"/>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73" name="Google Shape;73;p38"/>
          <p:cNvSpPr txBox="1"/>
          <p:nvPr>
            <p:ph idx="7" type="subTitle"/>
          </p:nvPr>
        </p:nvSpPr>
        <p:spPr>
          <a:xfrm>
            <a:off x="5285175" y="2140188"/>
            <a:ext cx="2584200" cy="44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6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4" name="Google Shape;74;p38"/>
          <p:cNvSpPr txBox="1"/>
          <p:nvPr>
            <p:ph idx="8" type="ctrTitle"/>
          </p:nvPr>
        </p:nvSpPr>
        <p:spPr>
          <a:xfrm>
            <a:off x="5883225" y="1851763"/>
            <a:ext cx="1388100" cy="2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600"/>
              <a:buFont typeface="Fira Sans Condensed Medium"/>
              <a:buNone/>
              <a:defRPr sz="2000">
                <a:solidFill>
                  <a:schemeClr val="accent2"/>
                </a:solidFill>
              </a:defRPr>
            </a:lvl1pPr>
            <a:lvl2pPr lvl="1"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p:txBody>
      </p:sp>
      <p:sp>
        <p:nvSpPr>
          <p:cNvPr id="75" name="Google Shape;75;p38"/>
          <p:cNvSpPr txBox="1"/>
          <p:nvPr>
            <p:ph idx="9" type="title"/>
          </p:nvPr>
        </p:nvSpPr>
        <p:spPr>
          <a:xfrm>
            <a:off x="6313425" y="1261450"/>
            <a:ext cx="527700" cy="2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2500">
                <a:solidFill>
                  <a:schemeClr val="lt1"/>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sp>
        <p:nvSpPr>
          <p:cNvPr id="76" name="Google Shape;76;p38"/>
          <p:cNvSpPr txBox="1"/>
          <p:nvPr>
            <p:ph idx="13" type="subTitle"/>
          </p:nvPr>
        </p:nvSpPr>
        <p:spPr>
          <a:xfrm>
            <a:off x="5285175" y="3923413"/>
            <a:ext cx="2584200" cy="44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
              <a:buNone/>
              <a:defRPr sz="16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77" name="Google Shape;77;p38"/>
          <p:cNvSpPr txBox="1"/>
          <p:nvPr>
            <p:ph idx="14" type="ctrTitle"/>
          </p:nvPr>
        </p:nvSpPr>
        <p:spPr>
          <a:xfrm>
            <a:off x="5883225" y="3634538"/>
            <a:ext cx="1388100" cy="2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600"/>
              <a:buFont typeface="Fira Sans Condensed Medium"/>
              <a:buNone/>
              <a:defRPr sz="2000">
                <a:solidFill>
                  <a:schemeClr val="accent2"/>
                </a:solidFill>
              </a:defRPr>
            </a:lvl1pPr>
            <a:lvl2pPr lvl="1"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chemeClr val="accent1"/>
              </a:buClr>
              <a:buSzPts val="1600"/>
              <a:buFont typeface="Fira Sans Condensed Medium"/>
              <a:buNone/>
              <a:defRPr sz="1600">
                <a:solidFill>
                  <a:schemeClr val="accent1"/>
                </a:solidFill>
                <a:latin typeface="Fira Sans Condensed Medium"/>
                <a:ea typeface="Fira Sans Condensed Medium"/>
                <a:cs typeface="Fira Sans Condensed Medium"/>
                <a:sym typeface="Fira Sans Condensed Medium"/>
              </a:defRPr>
            </a:lvl9pPr>
          </a:lstStyle>
          <a:p/>
        </p:txBody>
      </p:sp>
      <p:sp>
        <p:nvSpPr>
          <p:cNvPr id="78" name="Google Shape;78;p38"/>
          <p:cNvSpPr txBox="1"/>
          <p:nvPr>
            <p:ph idx="15" type="title"/>
          </p:nvPr>
        </p:nvSpPr>
        <p:spPr>
          <a:xfrm>
            <a:off x="6313425" y="3052150"/>
            <a:ext cx="527700" cy="22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4000"/>
              <a:buNone/>
              <a:defRPr sz="2500">
                <a:solidFill>
                  <a:schemeClr val="lt1"/>
                </a:solidFill>
              </a:defRPr>
            </a:lvl1pPr>
            <a:lvl2pPr lvl="1" algn="ctr">
              <a:lnSpc>
                <a:spcPct val="100000"/>
              </a:lnSpc>
              <a:spcBef>
                <a:spcPts val="0"/>
              </a:spcBef>
              <a:spcAft>
                <a:spcPts val="0"/>
              </a:spcAft>
              <a:buClr>
                <a:schemeClr val="accent2"/>
              </a:buClr>
              <a:buSzPts val="4000"/>
              <a:buNone/>
              <a:defRPr sz="4000">
                <a:solidFill>
                  <a:schemeClr val="accent2"/>
                </a:solidFill>
              </a:defRPr>
            </a:lvl2pPr>
            <a:lvl3pPr lvl="2" algn="ctr">
              <a:lnSpc>
                <a:spcPct val="100000"/>
              </a:lnSpc>
              <a:spcBef>
                <a:spcPts val="0"/>
              </a:spcBef>
              <a:spcAft>
                <a:spcPts val="0"/>
              </a:spcAft>
              <a:buClr>
                <a:schemeClr val="accent2"/>
              </a:buClr>
              <a:buSzPts val="4000"/>
              <a:buNone/>
              <a:defRPr sz="4000">
                <a:solidFill>
                  <a:schemeClr val="accent2"/>
                </a:solidFill>
              </a:defRPr>
            </a:lvl3pPr>
            <a:lvl4pPr lvl="3" algn="ctr">
              <a:lnSpc>
                <a:spcPct val="100000"/>
              </a:lnSpc>
              <a:spcBef>
                <a:spcPts val="0"/>
              </a:spcBef>
              <a:spcAft>
                <a:spcPts val="0"/>
              </a:spcAft>
              <a:buClr>
                <a:schemeClr val="accent2"/>
              </a:buClr>
              <a:buSzPts val="4000"/>
              <a:buNone/>
              <a:defRPr sz="4000">
                <a:solidFill>
                  <a:schemeClr val="accent2"/>
                </a:solidFill>
              </a:defRPr>
            </a:lvl4pPr>
            <a:lvl5pPr lvl="4" algn="ctr">
              <a:lnSpc>
                <a:spcPct val="100000"/>
              </a:lnSpc>
              <a:spcBef>
                <a:spcPts val="0"/>
              </a:spcBef>
              <a:spcAft>
                <a:spcPts val="0"/>
              </a:spcAft>
              <a:buClr>
                <a:schemeClr val="accent2"/>
              </a:buClr>
              <a:buSzPts val="4000"/>
              <a:buNone/>
              <a:defRPr sz="4000">
                <a:solidFill>
                  <a:schemeClr val="accent2"/>
                </a:solidFill>
              </a:defRPr>
            </a:lvl5pPr>
            <a:lvl6pPr lvl="5" algn="ctr">
              <a:lnSpc>
                <a:spcPct val="100000"/>
              </a:lnSpc>
              <a:spcBef>
                <a:spcPts val="0"/>
              </a:spcBef>
              <a:spcAft>
                <a:spcPts val="0"/>
              </a:spcAft>
              <a:buClr>
                <a:schemeClr val="accent2"/>
              </a:buClr>
              <a:buSzPts val="4000"/>
              <a:buNone/>
              <a:defRPr sz="4000">
                <a:solidFill>
                  <a:schemeClr val="accent2"/>
                </a:solidFill>
              </a:defRPr>
            </a:lvl6pPr>
            <a:lvl7pPr lvl="6" algn="ctr">
              <a:lnSpc>
                <a:spcPct val="100000"/>
              </a:lnSpc>
              <a:spcBef>
                <a:spcPts val="0"/>
              </a:spcBef>
              <a:spcAft>
                <a:spcPts val="0"/>
              </a:spcAft>
              <a:buClr>
                <a:schemeClr val="accent2"/>
              </a:buClr>
              <a:buSzPts val="4000"/>
              <a:buNone/>
              <a:defRPr sz="4000">
                <a:solidFill>
                  <a:schemeClr val="accent2"/>
                </a:solidFill>
              </a:defRPr>
            </a:lvl7pPr>
            <a:lvl8pPr lvl="7" algn="ctr">
              <a:lnSpc>
                <a:spcPct val="100000"/>
              </a:lnSpc>
              <a:spcBef>
                <a:spcPts val="0"/>
              </a:spcBef>
              <a:spcAft>
                <a:spcPts val="0"/>
              </a:spcAft>
              <a:buClr>
                <a:schemeClr val="accent2"/>
              </a:buClr>
              <a:buSzPts val="4000"/>
              <a:buNone/>
              <a:defRPr sz="4000">
                <a:solidFill>
                  <a:schemeClr val="accent2"/>
                </a:solidFill>
              </a:defRPr>
            </a:lvl8pPr>
            <a:lvl9pPr lvl="8" algn="ctr">
              <a:lnSpc>
                <a:spcPct val="100000"/>
              </a:lnSpc>
              <a:spcBef>
                <a:spcPts val="0"/>
              </a:spcBef>
              <a:spcAft>
                <a:spcPts val="0"/>
              </a:spcAft>
              <a:buClr>
                <a:schemeClr val="accent2"/>
              </a:buClr>
              <a:buSzPts val="4000"/>
              <a:buNone/>
              <a:defRPr sz="4000">
                <a:solidFill>
                  <a:schemeClr val="accent2"/>
                </a:solidFill>
              </a:defRPr>
            </a:lvl9pPr>
          </a:lstStyle>
          <a:p/>
        </p:txBody>
      </p:sp>
      <p:grpSp>
        <p:nvGrpSpPr>
          <p:cNvPr id="79" name="Google Shape;79;p38"/>
          <p:cNvGrpSpPr/>
          <p:nvPr/>
        </p:nvGrpSpPr>
        <p:grpSpPr>
          <a:xfrm>
            <a:off x="-315828" y="-649262"/>
            <a:ext cx="9693483" cy="6696083"/>
            <a:chOff x="-315828" y="-649262"/>
            <a:chExt cx="9693483" cy="6696083"/>
          </a:xfrm>
        </p:grpSpPr>
        <p:sp>
          <p:nvSpPr>
            <p:cNvPr id="80" name="Google Shape;80;p38"/>
            <p:cNvSpPr/>
            <p:nvPr/>
          </p:nvSpPr>
          <p:spPr>
            <a:xfrm flipH="1">
              <a:off x="-315828" y="-649262"/>
              <a:ext cx="1058768" cy="1369466"/>
            </a:xfrm>
            <a:custGeom>
              <a:rect b="b" l="l" r="r" t="t"/>
              <a:pathLst>
                <a:path extrusionOk="0" h="42530" w="32881">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8"/>
            <p:cNvSpPr/>
            <p:nvPr/>
          </p:nvSpPr>
          <p:spPr>
            <a:xfrm flipH="1">
              <a:off x="4638365" y="-105956"/>
              <a:ext cx="303421" cy="390232"/>
            </a:xfrm>
            <a:custGeom>
              <a:rect b="b" l="l" r="r" t="t"/>
              <a:pathLst>
                <a:path extrusionOk="0" h="12119" w="9423">
                  <a:moveTo>
                    <a:pt x="8285" y="0"/>
                  </a:moveTo>
                  <a:lnTo>
                    <a:pt x="8058" y="32"/>
                  </a:lnTo>
                  <a:lnTo>
                    <a:pt x="7863" y="97"/>
                  </a:lnTo>
                  <a:lnTo>
                    <a:pt x="7635" y="195"/>
                  </a:lnTo>
                  <a:lnTo>
                    <a:pt x="7473" y="325"/>
                  </a:lnTo>
                  <a:lnTo>
                    <a:pt x="7310" y="487"/>
                  </a:lnTo>
                  <a:lnTo>
                    <a:pt x="228" y="10267"/>
                  </a:lnTo>
                  <a:lnTo>
                    <a:pt x="98" y="10494"/>
                  </a:lnTo>
                  <a:lnTo>
                    <a:pt x="33" y="10689"/>
                  </a:lnTo>
                  <a:lnTo>
                    <a:pt x="0" y="10917"/>
                  </a:lnTo>
                  <a:lnTo>
                    <a:pt x="0" y="11144"/>
                  </a:lnTo>
                  <a:lnTo>
                    <a:pt x="65" y="11371"/>
                  </a:lnTo>
                  <a:lnTo>
                    <a:pt x="163" y="11566"/>
                  </a:lnTo>
                  <a:lnTo>
                    <a:pt x="293" y="11761"/>
                  </a:lnTo>
                  <a:lnTo>
                    <a:pt x="488" y="11924"/>
                  </a:lnTo>
                  <a:lnTo>
                    <a:pt x="683" y="12021"/>
                  </a:lnTo>
                  <a:lnTo>
                    <a:pt x="910" y="12119"/>
                  </a:lnTo>
                  <a:lnTo>
                    <a:pt x="1332" y="12119"/>
                  </a:lnTo>
                  <a:lnTo>
                    <a:pt x="1560" y="12054"/>
                  </a:lnTo>
                  <a:lnTo>
                    <a:pt x="1755" y="11956"/>
                  </a:lnTo>
                  <a:lnTo>
                    <a:pt x="1950" y="11826"/>
                  </a:lnTo>
                  <a:lnTo>
                    <a:pt x="2112" y="11664"/>
                  </a:lnTo>
                  <a:lnTo>
                    <a:pt x="9195" y="1884"/>
                  </a:lnTo>
                  <a:lnTo>
                    <a:pt x="9325" y="1657"/>
                  </a:lnTo>
                  <a:lnTo>
                    <a:pt x="9390" y="1462"/>
                  </a:lnTo>
                  <a:lnTo>
                    <a:pt x="9422" y="1235"/>
                  </a:lnTo>
                  <a:lnTo>
                    <a:pt x="9422" y="1007"/>
                  </a:lnTo>
                  <a:lnTo>
                    <a:pt x="9357" y="780"/>
                  </a:lnTo>
                  <a:lnTo>
                    <a:pt x="9260" y="585"/>
                  </a:lnTo>
                  <a:lnTo>
                    <a:pt x="9130" y="390"/>
                  </a:lnTo>
                  <a:lnTo>
                    <a:pt x="8935" y="227"/>
                  </a:lnTo>
                  <a:lnTo>
                    <a:pt x="8740" y="130"/>
                  </a:lnTo>
                  <a:lnTo>
                    <a:pt x="8513" y="32"/>
                  </a:lnTo>
                  <a:lnTo>
                    <a:pt x="828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8"/>
            <p:cNvSpPr/>
            <p:nvPr/>
          </p:nvSpPr>
          <p:spPr>
            <a:xfrm flipH="1">
              <a:off x="1107324" y="-3991"/>
              <a:ext cx="45016" cy="45016"/>
            </a:xfrm>
            <a:custGeom>
              <a:rect b="b" l="l" r="r" t="t"/>
              <a:pathLst>
                <a:path extrusionOk="0" h="1398" w="1398">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5"/>
                  </a:lnTo>
                  <a:lnTo>
                    <a:pt x="196" y="1203"/>
                  </a:lnTo>
                  <a:lnTo>
                    <a:pt x="293" y="1300"/>
                  </a:lnTo>
                  <a:lnTo>
                    <a:pt x="423" y="1365"/>
                  </a:lnTo>
                  <a:lnTo>
                    <a:pt x="553" y="1398"/>
                  </a:lnTo>
                  <a:lnTo>
                    <a:pt x="845" y="1398"/>
                  </a:lnTo>
                  <a:lnTo>
                    <a:pt x="975" y="1365"/>
                  </a:lnTo>
                  <a:lnTo>
                    <a:pt x="1073" y="1300"/>
                  </a:lnTo>
                  <a:lnTo>
                    <a:pt x="1170" y="1203"/>
                  </a:lnTo>
                  <a:lnTo>
                    <a:pt x="1268" y="1105"/>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8"/>
            <p:cNvSpPr/>
            <p:nvPr/>
          </p:nvSpPr>
          <p:spPr>
            <a:xfrm flipH="1">
              <a:off x="1222406" y="-3991"/>
              <a:ext cx="45016" cy="45016"/>
            </a:xfrm>
            <a:custGeom>
              <a:rect b="b" l="l" r="r" t="t"/>
              <a:pathLst>
                <a:path extrusionOk="0" h="1398" w="1398">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5"/>
                  </a:lnTo>
                  <a:lnTo>
                    <a:pt x="196" y="1203"/>
                  </a:lnTo>
                  <a:lnTo>
                    <a:pt x="326" y="1300"/>
                  </a:lnTo>
                  <a:lnTo>
                    <a:pt x="423" y="1365"/>
                  </a:lnTo>
                  <a:lnTo>
                    <a:pt x="553" y="1398"/>
                  </a:lnTo>
                  <a:lnTo>
                    <a:pt x="846" y="1398"/>
                  </a:lnTo>
                  <a:lnTo>
                    <a:pt x="976"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8"/>
            <p:cNvSpPr/>
            <p:nvPr/>
          </p:nvSpPr>
          <p:spPr>
            <a:xfrm flipH="1">
              <a:off x="1336427" y="-3991"/>
              <a:ext cx="45016" cy="45016"/>
            </a:xfrm>
            <a:custGeom>
              <a:rect b="b" l="l" r="r" t="t"/>
              <a:pathLst>
                <a:path extrusionOk="0" h="1398" w="1398">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5"/>
                  </a:lnTo>
                  <a:lnTo>
                    <a:pt x="195" y="1203"/>
                  </a:lnTo>
                  <a:lnTo>
                    <a:pt x="293" y="1300"/>
                  </a:lnTo>
                  <a:lnTo>
                    <a:pt x="423" y="1365"/>
                  </a:lnTo>
                  <a:lnTo>
                    <a:pt x="553" y="1398"/>
                  </a:lnTo>
                  <a:lnTo>
                    <a:pt x="813" y="1398"/>
                  </a:lnTo>
                  <a:lnTo>
                    <a:pt x="943" y="1365"/>
                  </a:lnTo>
                  <a:lnTo>
                    <a:pt x="1073" y="1300"/>
                  </a:lnTo>
                  <a:lnTo>
                    <a:pt x="1170" y="1203"/>
                  </a:lnTo>
                  <a:lnTo>
                    <a:pt x="1268" y="1105"/>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8"/>
            <p:cNvSpPr/>
            <p:nvPr/>
          </p:nvSpPr>
          <p:spPr>
            <a:xfrm flipH="1">
              <a:off x="1451509" y="-3991"/>
              <a:ext cx="45016" cy="45016"/>
            </a:xfrm>
            <a:custGeom>
              <a:rect b="b" l="l" r="r" t="t"/>
              <a:pathLst>
                <a:path extrusionOk="0" h="1398" w="1398">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5"/>
                  </a:lnTo>
                  <a:lnTo>
                    <a:pt x="195" y="1203"/>
                  </a:lnTo>
                  <a:lnTo>
                    <a:pt x="325" y="1300"/>
                  </a:lnTo>
                  <a:lnTo>
                    <a:pt x="423" y="1365"/>
                  </a:lnTo>
                  <a:lnTo>
                    <a:pt x="553" y="1398"/>
                  </a:lnTo>
                  <a:lnTo>
                    <a:pt x="845" y="1398"/>
                  </a:lnTo>
                  <a:lnTo>
                    <a:pt x="975" y="1365"/>
                  </a:lnTo>
                  <a:lnTo>
                    <a:pt x="1105" y="1300"/>
                  </a:lnTo>
                  <a:lnTo>
                    <a:pt x="1203" y="1203"/>
                  </a:lnTo>
                  <a:lnTo>
                    <a:pt x="1268" y="1105"/>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8"/>
            <p:cNvSpPr/>
            <p:nvPr/>
          </p:nvSpPr>
          <p:spPr>
            <a:xfrm flipH="1">
              <a:off x="1566592" y="-3991"/>
              <a:ext cx="45016" cy="45016"/>
            </a:xfrm>
            <a:custGeom>
              <a:rect b="b" l="l" r="r" t="t"/>
              <a:pathLst>
                <a:path extrusionOk="0" h="1398" w="1398">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5"/>
                  </a:lnTo>
                  <a:lnTo>
                    <a:pt x="228" y="1203"/>
                  </a:lnTo>
                  <a:lnTo>
                    <a:pt x="325" y="1300"/>
                  </a:lnTo>
                  <a:lnTo>
                    <a:pt x="455" y="1365"/>
                  </a:lnTo>
                  <a:lnTo>
                    <a:pt x="585" y="1398"/>
                  </a:lnTo>
                  <a:lnTo>
                    <a:pt x="845" y="1398"/>
                  </a:lnTo>
                  <a:lnTo>
                    <a:pt x="975" y="1365"/>
                  </a:lnTo>
                  <a:lnTo>
                    <a:pt x="1105" y="1300"/>
                  </a:lnTo>
                  <a:lnTo>
                    <a:pt x="1203" y="1203"/>
                  </a:lnTo>
                  <a:lnTo>
                    <a:pt x="1300" y="1105"/>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p:nvPr/>
          </p:nvSpPr>
          <p:spPr>
            <a:xfrm flipH="1">
              <a:off x="8506987" y="73750"/>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8"/>
            <p:cNvSpPr/>
            <p:nvPr/>
          </p:nvSpPr>
          <p:spPr>
            <a:xfrm flipH="1">
              <a:off x="8637751" y="73750"/>
              <a:ext cx="51295" cy="52325"/>
            </a:xfrm>
            <a:custGeom>
              <a:rect b="b" l="l" r="r" t="t"/>
              <a:pathLst>
                <a:path extrusionOk="0" h="1625" w="1593">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8"/>
            <p:cNvSpPr/>
            <p:nvPr/>
          </p:nvSpPr>
          <p:spPr>
            <a:xfrm flipH="1">
              <a:off x="8769578" y="73750"/>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flipH="1">
              <a:off x="8900342" y="73750"/>
              <a:ext cx="52325" cy="52325"/>
            </a:xfrm>
            <a:custGeom>
              <a:rect b="b" l="l" r="r" t="t"/>
              <a:pathLst>
                <a:path extrusionOk="0" h="1625" w="1625">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flipH="1">
              <a:off x="9032169" y="73750"/>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8"/>
            <p:cNvSpPr/>
            <p:nvPr/>
          </p:nvSpPr>
          <p:spPr>
            <a:xfrm flipH="1">
              <a:off x="1107324" y="93317"/>
              <a:ext cx="45016" cy="45016"/>
            </a:xfrm>
            <a:custGeom>
              <a:rect b="b" l="l" r="r" t="t"/>
              <a:pathLst>
                <a:path extrusionOk="0" h="1398" w="1398">
                  <a:moveTo>
                    <a:pt x="683" y="0"/>
                  </a:moveTo>
                  <a:lnTo>
                    <a:pt x="553" y="33"/>
                  </a:lnTo>
                  <a:lnTo>
                    <a:pt x="423" y="65"/>
                  </a:lnTo>
                  <a:lnTo>
                    <a:pt x="293" y="130"/>
                  </a:lnTo>
                  <a:lnTo>
                    <a:pt x="196" y="228"/>
                  </a:lnTo>
                  <a:lnTo>
                    <a:pt x="98" y="325"/>
                  </a:lnTo>
                  <a:lnTo>
                    <a:pt x="33" y="423"/>
                  </a:lnTo>
                  <a:lnTo>
                    <a:pt x="1" y="553"/>
                  </a:lnTo>
                  <a:lnTo>
                    <a:pt x="1" y="715"/>
                  </a:lnTo>
                  <a:lnTo>
                    <a:pt x="1" y="845"/>
                  </a:lnTo>
                  <a:lnTo>
                    <a:pt x="33" y="975"/>
                  </a:lnTo>
                  <a:lnTo>
                    <a:pt x="98" y="1105"/>
                  </a:lnTo>
                  <a:lnTo>
                    <a:pt x="196" y="1203"/>
                  </a:lnTo>
                  <a:lnTo>
                    <a:pt x="293" y="1300"/>
                  </a:lnTo>
                  <a:lnTo>
                    <a:pt x="423" y="1365"/>
                  </a:lnTo>
                  <a:lnTo>
                    <a:pt x="553" y="1397"/>
                  </a:lnTo>
                  <a:lnTo>
                    <a:pt x="845" y="1397"/>
                  </a:lnTo>
                  <a:lnTo>
                    <a:pt x="975" y="1365"/>
                  </a:lnTo>
                  <a:lnTo>
                    <a:pt x="1073" y="1300"/>
                  </a:lnTo>
                  <a:lnTo>
                    <a:pt x="1170" y="1203"/>
                  </a:lnTo>
                  <a:lnTo>
                    <a:pt x="1268" y="1105"/>
                  </a:lnTo>
                  <a:lnTo>
                    <a:pt x="1333" y="975"/>
                  </a:lnTo>
                  <a:lnTo>
                    <a:pt x="1365" y="845"/>
                  </a:lnTo>
                  <a:lnTo>
                    <a:pt x="1398" y="715"/>
                  </a:lnTo>
                  <a:lnTo>
                    <a:pt x="1365" y="553"/>
                  </a:lnTo>
                  <a:lnTo>
                    <a:pt x="1333" y="423"/>
                  </a:lnTo>
                  <a:lnTo>
                    <a:pt x="1268" y="325"/>
                  </a:lnTo>
                  <a:lnTo>
                    <a:pt x="1170" y="228"/>
                  </a:lnTo>
                  <a:lnTo>
                    <a:pt x="1073" y="130"/>
                  </a:lnTo>
                  <a:lnTo>
                    <a:pt x="975" y="65"/>
                  </a:lnTo>
                  <a:lnTo>
                    <a:pt x="845" y="33"/>
                  </a:lnTo>
                  <a:lnTo>
                    <a:pt x="68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8"/>
            <p:cNvSpPr/>
            <p:nvPr/>
          </p:nvSpPr>
          <p:spPr>
            <a:xfrm flipH="1">
              <a:off x="1222406" y="93317"/>
              <a:ext cx="45016" cy="45016"/>
            </a:xfrm>
            <a:custGeom>
              <a:rect b="b" l="l" r="r" t="t"/>
              <a:pathLst>
                <a:path extrusionOk="0" h="1398" w="1398">
                  <a:moveTo>
                    <a:pt x="716" y="0"/>
                  </a:moveTo>
                  <a:lnTo>
                    <a:pt x="553" y="33"/>
                  </a:lnTo>
                  <a:lnTo>
                    <a:pt x="423" y="65"/>
                  </a:lnTo>
                  <a:lnTo>
                    <a:pt x="326" y="130"/>
                  </a:lnTo>
                  <a:lnTo>
                    <a:pt x="196" y="228"/>
                  </a:lnTo>
                  <a:lnTo>
                    <a:pt x="131" y="325"/>
                  </a:lnTo>
                  <a:lnTo>
                    <a:pt x="66" y="423"/>
                  </a:lnTo>
                  <a:lnTo>
                    <a:pt x="33" y="553"/>
                  </a:lnTo>
                  <a:lnTo>
                    <a:pt x="1" y="715"/>
                  </a:lnTo>
                  <a:lnTo>
                    <a:pt x="33" y="845"/>
                  </a:lnTo>
                  <a:lnTo>
                    <a:pt x="66" y="975"/>
                  </a:lnTo>
                  <a:lnTo>
                    <a:pt x="131" y="1105"/>
                  </a:lnTo>
                  <a:lnTo>
                    <a:pt x="196" y="1203"/>
                  </a:lnTo>
                  <a:lnTo>
                    <a:pt x="326" y="1300"/>
                  </a:lnTo>
                  <a:lnTo>
                    <a:pt x="423" y="1365"/>
                  </a:lnTo>
                  <a:lnTo>
                    <a:pt x="553" y="1397"/>
                  </a:lnTo>
                  <a:lnTo>
                    <a:pt x="846" y="1397"/>
                  </a:lnTo>
                  <a:lnTo>
                    <a:pt x="976"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6" y="65"/>
                  </a:lnTo>
                  <a:lnTo>
                    <a:pt x="846" y="33"/>
                  </a:lnTo>
                  <a:lnTo>
                    <a:pt x="7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8"/>
            <p:cNvSpPr/>
            <p:nvPr/>
          </p:nvSpPr>
          <p:spPr>
            <a:xfrm flipH="1">
              <a:off x="1336427" y="93317"/>
              <a:ext cx="45016" cy="45016"/>
            </a:xfrm>
            <a:custGeom>
              <a:rect b="b" l="l" r="r" t="t"/>
              <a:pathLst>
                <a:path extrusionOk="0" h="1398" w="1398">
                  <a:moveTo>
                    <a:pt x="683" y="0"/>
                  </a:moveTo>
                  <a:lnTo>
                    <a:pt x="553" y="33"/>
                  </a:lnTo>
                  <a:lnTo>
                    <a:pt x="423" y="65"/>
                  </a:lnTo>
                  <a:lnTo>
                    <a:pt x="293" y="130"/>
                  </a:lnTo>
                  <a:lnTo>
                    <a:pt x="195" y="228"/>
                  </a:lnTo>
                  <a:lnTo>
                    <a:pt x="98" y="325"/>
                  </a:lnTo>
                  <a:lnTo>
                    <a:pt x="33" y="423"/>
                  </a:lnTo>
                  <a:lnTo>
                    <a:pt x="0" y="553"/>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7" y="715"/>
                  </a:lnTo>
                  <a:lnTo>
                    <a:pt x="1365" y="553"/>
                  </a:lnTo>
                  <a:lnTo>
                    <a:pt x="1333" y="423"/>
                  </a:lnTo>
                  <a:lnTo>
                    <a:pt x="1268" y="325"/>
                  </a:lnTo>
                  <a:lnTo>
                    <a:pt x="1170" y="228"/>
                  </a:lnTo>
                  <a:lnTo>
                    <a:pt x="1073" y="130"/>
                  </a:lnTo>
                  <a:lnTo>
                    <a:pt x="943" y="65"/>
                  </a:lnTo>
                  <a:lnTo>
                    <a:pt x="813" y="33"/>
                  </a:lnTo>
                  <a:lnTo>
                    <a:pt x="68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8"/>
            <p:cNvSpPr/>
            <p:nvPr/>
          </p:nvSpPr>
          <p:spPr>
            <a:xfrm flipH="1">
              <a:off x="1451509" y="93317"/>
              <a:ext cx="45016" cy="45016"/>
            </a:xfrm>
            <a:custGeom>
              <a:rect b="b" l="l" r="r" t="t"/>
              <a:pathLst>
                <a:path extrusionOk="0" h="1398" w="1398">
                  <a:moveTo>
                    <a:pt x="715" y="0"/>
                  </a:moveTo>
                  <a:lnTo>
                    <a:pt x="553" y="33"/>
                  </a:lnTo>
                  <a:lnTo>
                    <a:pt x="423" y="65"/>
                  </a:lnTo>
                  <a:lnTo>
                    <a:pt x="325" y="130"/>
                  </a:lnTo>
                  <a:lnTo>
                    <a:pt x="195" y="228"/>
                  </a:lnTo>
                  <a:lnTo>
                    <a:pt x="130" y="325"/>
                  </a:lnTo>
                  <a:lnTo>
                    <a:pt x="65" y="423"/>
                  </a:lnTo>
                  <a:lnTo>
                    <a:pt x="1" y="553"/>
                  </a:lnTo>
                  <a:lnTo>
                    <a:pt x="1" y="715"/>
                  </a:lnTo>
                  <a:lnTo>
                    <a:pt x="1" y="845"/>
                  </a:lnTo>
                  <a:lnTo>
                    <a:pt x="65" y="975"/>
                  </a:lnTo>
                  <a:lnTo>
                    <a:pt x="130" y="1105"/>
                  </a:lnTo>
                  <a:lnTo>
                    <a:pt x="195" y="1203"/>
                  </a:lnTo>
                  <a:lnTo>
                    <a:pt x="325" y="1300"/>
                  </a:lnTo>
                  <a:lnTo>
                    <a:pt x="423" y="1365"/>
                  </a:lnTo>
                  <a:lnTo>
                    <a:pt x="553" y="1397"/>
                  </a:lnTo>
                  <a:lnTo>
                    <a:pt x="845" y="1397"/>
                  </a:lnTo>
                  <a:lnTo>
                    <a:pt x="975" y="1365"/>
                  </a:lnTo>
                  <a:lnTo>
                    <a:pt x="1105" y="1300"/>
                  </a:lnTo>
                  <a:lnTo>
                    <a:pt x="1203" y="1203"/>
                  </a:lnTo>
                  <a:lnTo>
                    <a:pt x="1268" y="1105"/>
                  </a:lnTo>
                  <a:lnTo>
                    <a:pt x="1333" y="975"/>
                  </a:lnTo>
                  <a:lnTo>
                    <a:pt x="1398" y="845"/>
                  </a:lnTo>
                  <a:lnTo>
                    <a:pt x="1398" y="715"/>
                  </a:lnTo>
                  <a:lnTo>
                    <a:pt x="1398" y="553"/>
                  </a:lnTo>
                  <a:lnTo>
                    <a:pt x="1333" y="423"/>
                  </a:lnTo>
                  <a:lnTo>
                    <a:pt x="1268" y="325"/>
                  </a:lnTo>
                  <a:lnTo>
                    <a:pt x="1203" y="228"/>
                  </a:lnTo>
                  <a:lnTo>
                    <a:pt x="1105" y="130"/>
                  </a:lnTo>
                  <a:lnTo>
                    <a:pt x="975" y="65"/>
                  </a:lnTo>
                  <a:lnTo>
                    <a:pt x="845" y="33"/>
                  </a:lnTo>
                  <a:lnTo>
                    <a:pt x="7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8"/>
            <p:cNvSpPr/>
            <p:nvPr/>
          </p:nvSpPr>
          <p:spPr>
            <a:xfrm flipH="1">
              <a:off x="1566592" y="93317"/>
              <a:ext cx="45016" cy="45016"/>
            </a:xfrm>
            <a:custGeom>
              <a:rect b="b" l="l" r="r" t="t"/>
              <a:pathLst>
                <a:path extrusionOk="0" h="1398" w="1398">
                  <a:moveTo>
                    <a:pt x="715" y="0"/>
                  </a:moveTo>
                  <a:lnTo>
                    <a:pt x="585" y="33"/>
                  </a:lnTo>
                  <a:lnTo>
                    <a:pt x="455" y="65"/>
                  </a:lnTo>
                  <a:lnTo>
                    <a:pt x="325" y="130"/>
                  </a:lnTo>
                  <a:lnTo>
                    <a:pt x="228" y="228"/>
                  </a:lnTo>
                  <a:lnTo>
                    <a:pt x="131" y="325"/>
                  </a:lnTo>
                  <a:lnTo>
                    <a:pt x="66" y="423"/>
                  </a:lnTo>
                  <a:lnTo>
                    <a:pt x="33" y="553"/>
                  </a:lnTo>
                  <a:lnTo>
                    <a:pt x="1" y="715"/>
                  </a:lnTo>
                  <a:lnTo>
                    <a:pt x="33" y="845"/>
                  </a:lnTo>
                  <a:lnTo>
                    <a:pt x="66" y="975"/>
                  </a:lnTo>
                  <a:lnTo>
                    <a:pt x="131" y="1105"/>
                  </a:lnTo>
                  <a:lnTo>
                    <a:pt x="228" y="1203"/>
                  </a:lnTo>
                  <a:lnTo>
                    <a:pt x="325" y="1300"/>
                  </a:lnTo>
                  <a:lnTo>
                    <a:pt x="455" y="1365"/>
                  </a:lnTo>
                  <a:lnTo>
                    <a:pt x="585" y="1397"/>
                  </a:lnTo>
                  <a:lnTo>
                    <a:pt x="845" y="1397"/>
                  </a:lnTo>
                  <a:lnTo>
                    <a:pt x="975" y="1365"/>
                  </a:lnTo>
                  <a:lnTo>
                    <a:pt x="1105" y="1300"/>
                  </a:lnTo>
                  <a:lnTo>
                    <a:pt x="1203" y="1203"/>
                  </a:lnTo>
                  <a:lnTo>
                    <a:pt x="1300" y="1105"/>
                  </a:lnTo>
                  <a:lnTo>
                    <a:pt x="1365" y="975"/>
                  </a:lnTo>
                  <a:lnTo>
                    <a:pt x="1398" y="845"/>
                  </a:lnTo>
                  <a:lnTo>
                    <a:pt x="1398" y="715"/>
                  </a:lnTo>
                  <a:lnTo>
                    <a:pt x="1398" y="553"/>
                  </a:lnTo>
                  <a:lnTo>
                    <a:pt x="1365" y="423"/>
                  </a:lnTo>
                  <a:lnTo>
                    <a:pt x="1300" y="325"/>
                  </a:lnTo>
                  <a:lnTo>
                    <a:pt x="1203" y="228"/>
                  </a:lnTo>
                  <a:lnTo>
                    <a:pt x="1105" y="130"/>
                  </a:lnTo>
                  <a:lnTo>
                    <a:pt x="975" y="65"/>
                  </a:lnTo>
                  <a:lnTo>
                    <a:pt x="845" y="33"/>
                  </a:lnTo>
                  <a:lnTo>
                    <a:pt x="7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8"/>
            <p:cNvSpPr/>
            <p:nvPr/>
          </p:nvSpPr>
          <p:spPr>
            <a:xfrm flipH="1">
              <a:off x="4211676" y="119261"/>
              <a:ext cx="130796" cy="130829"/>
            </a:xfrm>
            <a:custGeom>
              <a:rect b="b" l="l" r="r" t="t"/>
              <a:pathLst>
                <a:path extrusionOk="0" h="4063" w="4062">
                  <a:moveTo>
                    <a:pt x="2047" y="1"/>
                  </a:moveTo>
                  <a:lnTo>
                    <a:pt x="1820" y="33"/>
                  </a:lnTo>
                  <a:lnTo>
                    <a:pt x="1625" y="66"/>
                  </a:lnTo>
                  <a:lnTo>
                    <a:pt x="1430" y="98"/>
                  </a:lnTo>
                  <a:lnTo>
                    <a:pt x="1235" y="163"/>
                  </a:lnTo>
                  <a:lnTo>
                    <a:pt x="910" y="358"/>
                  </a:lnTo>
                  <a:lnTo>
                    <a:pt x="585" y="618"/>
                  </a:lnTo>
                  <a:lnTo>
                    <a:pt x="357" y="911"/>
                  </a:lnTo>
                  <a:lnTo>
                    <a:pt x="163" y="1268"/>
                  </a:lnTo>
                  <a:lnTo>
                    <a:pt x="98" y="1431"/>
                  </a:lnTo>
                  <a:lnTo>
                    <a:pt x="33" y="1625"/>
                  </a:lnTo>
                  <a:lnTo>
                    <a:pt x="0" y="1853"/>
                  </a:lnTo>
                  <a:lnTo>
                    <a:pt x="0" y="2048"/>
                  </a:lnTo>
                  <a:lnTo>
                    <a:pt x="0" y="2243"/>
                  </a:lnTo>
                  <a:lnTo>
                    <a:pt x="33" y="2470"/>
                  </a:lnTo>
                  <a:lnTo>
                    <a:pt x="98" y="2665"/>
                  </a:lnTo>
                  <a:lnTo>
                    <a:pt x="163" y="2828"/>
                  </a:lnTo>
                  <a:lnTo>
                    <a:pt x="357" y="3185"/>
                  </a:lnTo>
                  <a:lnTo>
                    <a:pt x="585" y="3477"/>
                  </a:lnTo>
                  <a:lnTo>
                    <a:pt x="910" y="3737"/>
                  </a:lnTo>
                  <a:lnTo>
                    <a:pt x="1235" y="3932"/>
                  </a:lnTo>
                  <a:lnTo>
                    <a:pt x="1430" y="3997"/>
                  </a:lnTo>
                  <a:lnTo>
                    <a:pt x="1625" y="4030"/>
                  </a:lnTo>
                  <a:lnTo>
                    <a:pt x="1820" y="4062"/>
                  </a:lnTo>
                  <a:lnTo>
                    <a:pt x="2242" y="4062"/>
                  </a:lnTo>
                  <a:lnTo>
                    <a:pt x="2437" y="4030"/>
                  </a:lnTo>
                  <a:lnTo>
                    <a:pt x="2632" y="3997"/>
                  </a:lnTo>
                  <a:lnTo>
                    <a:pt x="2827" y="3932"/>
                  </a:lnTo>
                  <a:lnTo>
                    <a:pt x="3184" y="3737"/>
                  </a:lnTo>
                  <a:lnTo>
                    <a:pt x="3477" y="3477"/>
                  </a:lnTo>
                  <a:lnTo>
                    <a:pt x="3736" y="3185"/>
                  </a:lnTo>
                  <a:lnTo>
                    <a:pt x="3899" y="2828"/>
                  </a:lnTo>
                  <a:lnTo>
                    <a:pt x="3964" y="2665"/>
                  </a:lnTo>
                  <a:lnTo>
                    <a:pt x="4029" y="2470"/>
                  </a:lnTo>
                  <a:lnTo>
                    <a:pt x="4061" y="2243"/>
                  </a:lnTo>
                  <a:lnTo>
                    <a:pt x="4061" y="2048"/>
                  </a:lnTo>
                  <a:lnTo>
                    <a:pt x="4061" y="1853"/>
                  </a:lnTo>
                  <a:lnTo>
                    <a:pt x="4029" y="1625"/>
                  </a:lnTo>
                  <a:lnTo>
                    <a:pt x="3964" y="1431"/>
                  </a:lnTo>
                  <a:lnTo>
                    <a:pt x="3899" y="1268"/>
                  </a:lnTo>
                  <a:lnTo>
                    <a:pt x="3736" y="911"/>
                  </a:lnTo>
                  <a:lnTo>
                    <a:pt x="3477" y="618"/>
                  </a:lnTo>
                  <a:lnTo>
                    <a:pt x="3184" y="358"/>
                  </a:lnTo>
                  <a:lnTo>
                    <a:pt x="2827" y="163"/>
                  </a:lnTo>
                  <a:lnTo>
                    <a:pt x="2632" y="98"/>
                  </a:lnTo>
                  <a:lnTo>
                    <a:pt x="2437" y="66"/>
                  </a:lnTo>
                  <a:lnTo>
                    <a:pt x="2242" y="33"/>
                  </a:lnTo>
                  <a:lnTo>
                    <a:pt x="20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8"/>
            <p:cNvSpPr/>
            <p:nvPr/>
          </p:nvSpPr>
          <p:spPr>
            <a:xfrm flipH="1">
              <a:off x="-315817" y="173037"/>
              <a:ext cx="1058736" cy="1369498"/>
            </a:xfrm>
            <a:custGeom>
              <a:rect b="b" l="l" r="r" t="t"/>
              <a:pathLst>
                <a:path extrusionOk="0" h="42531" w="3288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8"/>
            <p:cNvSpPr/>
            <p:nvPr/>
          </p:nvSpPr>
          <p:spPr>
            <a:xfrm flipH="1">
              <a:off x="8506987" y="185677"/>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8"/>
            <p:cNvSpPr/>
            <p:nvPr/>
          </p:nvSpPr>
          <p:spPr>
            <a:xfrm flipH="1">
              <a:off x="8637751" y="185677"/>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8"/>
            <p:cNvSpPr/>
            <p:nvPr/>
          </p:nvSpPr>
          <p:spPr>
            <a:xfrm flipH="1">
              <a:off x="8769578" y="185677"/>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8"/>
            <p:cNvSpPr/>
            <p:nvPr/>
          </p:nvSpPr>
          <p:spPr>
            <a:xfrm flipH="1">
              <a:off x="8900342" y="185677"/>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8"/>
            <p:cNvSpPr/>
            <p:nvPr/>
          </p:nvSpPr>
          <p:spPr>
            <a:xfrm flipH="1">
              <a:off x="9032169" y="185677"/>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8"/>
            <p:cNvSpPr/>
            <p:nvPr/>
          </p:nvSpPr>
          <p:spPr>
            <a:xfrm flipH="1">
              <a:off x="1107324" y="190594"/>
              <a:ext cx="45016" cy="45048"/>
            </a:xfrm>
            <a:custGeom>
              <a:rect b="b" l="l" r="r" t="t"/>
              <a:pathLst>
                <a:path extrusionOk="0" h="1399" w="1398">
                  <a:moveTo>
                    <a:pt x="683" y="1"/>
                  </a:moveTo>
                  <a:lnTo>
                    <a:pt x="553" y="33"/>
                  </a:lnTo>
                  <a:lnTo>
                    <a:pt x="423" y="66"/>
                  </a:lnTo>
                  <a:lnTo>
                    <a:pt x="293" y="131"/>
                  </a:lnTo>
                  <a:lnTo>
                    <a:pt x="196" y="228"/>
                  </a:lnTo>
                  <a:lnTo>
                    <a:pt x="98" y="326"/>
                  </a:lnTo>
                  <a:lnTo>
                    <a:pt x="33" y="423"/>
                  </a:lnTo>
                  <a:lnTo>
                    <a:pt x="1" y="553"/>
                  </a:lnTo>
                  <a:lnTo>
                    <a:pt x="1" y="716"/>
                  </a:lnTo>
                  <a:lnTo>
                    <a:pt x="1" y="846"/>
                  </a:lnTo>
                  <a:lnTo>
                    <a:pt x="33" y="976"/>
                  </a:lnTo>
                  <a:lnTo>
                    <a:pt x="98" y="1106"/>
                  </a:lnTo>
                  <a:lnTo>
                    <a:pt x="196" y="1203"/>
                  </a:lnTo>
                  <a:lnTo>
                    <a:pt x="293" y="1301"/>
                  </a:lnTo>
                  <a:lnTo>
                    <a:pt x="423" y="1366"/>
                  </a:lnTo>
                  <a:lnTo>
                    <a:pt x="553" y="1398"/>
                  </a:lnTo>
                  <a:lnTo>
                    <a:pt x="845" y="1398"/>
                  </a:lnTo>
                  <a:lnTo>
                    <a:pt x="975" y="1366"/>
                  </a:lnTo>
                  <a:lnTo>
                    <a:pt x="1073" y="1301"/>
                  </a:lnTo>
                  <a:lnTo>
                    <a:pt x="1170" y="1203"/>
                  </a:lnTo>
                  <a:lnTo>
                    <a:pt x="1268" y="1106"/>
                  </a:lnTo>
                  <a:lnTo>
                    <a:pt x="1333" y="976"/>
                  </a:lnTo>
                  <a:lnTo>
                    <a:pt x="1365" y="846"/>
                  </a:lnTo>
                  <a:lnTo>
                    <a:pt x="1398" y="716"/>
                  </a:lnTo>
                  <a:lnTo>
                    <a:pt x="1365" y="553"/>
                  </a:lnTo>
                  <a:lnTo>
                    <a:pt x="1333" y="423"/>
                  </a:lnTo>
                  <a:lnTo>
                    <a:pt x="1268" y="326"/>
                  </a:lnTo>
                  <a:lnTo>
                    <a:pt x="1170" y="228"/>
                  </a:lnTo>
                  <a:lnTo>
                    <a:pt x="1073" y="131"/>
                  </a:lnTo>
                  <a:lnTo>
                    <a:pt x="975" y="66"/>
                  </a:lnTo>
                  <a:lnTo>
                    <a:pt x="845"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8"/>
            <p:cNvSpPr/>
            <p:nvPr/>
          </p:nvSpPr>
          <p:spPr>
            <a:xfrm flipH="1">
              <a:off x="1222406" y="190594"/>
              <a:ext cx="45016" cy="45048"/>
            </a:xfrm>
            <a:custGeom>
              <a:rect b="b" l="l" r="r" t="t"/>
              <a:pathLst>
                <a:path extrusionOk="0" h="1399" w="1398">
                  <a:moveTo>
                    <a:pt x="716" y="1"/>
                  </a:moveTo>
                  <a:lnTo>
                    <a:pt x="553" y="33"/>
                  </a:lnTo>
                  <a:lnTo>
                    <a:pt x="423" y="66"/>
                  </a:lnTo>
                  <a:lnTo>
                    <a:pt x="326" y="131"/>
                  </a:lnTo>
                  <a:lnTo>
                    <a:pt x="196" y="228"/>
                  </a:lnTo>
                  <a:lnTo>
                    <a:pt x="131" y="326"/>
                  </a:lnTo>
                  <a:lnTo>
                    <a:pt x="66" y="423"/>
                  </a:lnTo>
                  <a:lnTo>
                    <a:pt x="33" y="553"/>
                  </a:lnTo>
                  <a:lnTo>
                    <a:pt x="1" y="716"/>
                  </a:lnTo>
                  <a:lnTo>
                    <a:pt x="33" y="846"/>
                  </a:lnTo>
                  <a:lnTo>
                    <a:pt x="66" y="976"/>
                  </a:lnTo>
                  <a:lnTo>
                    <a:pt x="131" y="1106"/>
                  </a:lnTo>
                  <a:lnTo>
                    <a:pt x="196" y="1203"/>
                  </a:lnTo>
                  <a:lnTo>
                    <a:pt x="326" y="1301"/>
                  </a:lnTo>
                  <a:lnTo>
                    <a:pt x="423" y="1366"/>
                  </a:lnTo>
                  <a:lnTo>
                    <a:pt x="553" y="1398"/>
                  </a:lnTo>
                  <a:lnTo>
                    <a:pt x="846" y="1398"/>
                  </a:lnTo>
                  <a:lnTo>
                    <a:pt x="976"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6" y="66"/>
                  </a:lnTo>
                  <a:lnTo>
                    <a:pt x="846" y="33"/>
                  </a:lnTo>
                  <a:lnTo>
                    <a:pt x="7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8"/>
            <p:cNvSpPr/>
            <p:nvPr/>
          </p:nvSpPr>
          <p:spPr>
            <a:xfrm flipH="1">
              <a:off x="1336427" y="190594"/>
              <a:ext cx="45016" cy="45048"/>
            </a:xfrm>
            <a:custGeom>
              <a:rect b="b" l="l" r="r" t="t"/>
              <a:pathLst>
                <a:path extrusionOk="0" h="1399" w="1398">
                  <a:moveTo>
                    <a:pt x="683" y="1"/>
                  </a:moveTo>
                  <a:lnTo>
                    <a:pt x="553" y="33"/>
                  </a:lnTo>
                  <a:lnTo>
                    <a:pt x="423" y="66"/>
                  </a:lnTo>
                  <a:lnTo>
                    <a:pt x="293" y="131"/>
                  </a:lnTo>
                  <a:lnTo>
                    <a:pt x="195" y="228"/>
                  </a:lnTo>
                  <a:lnTo>
                    <a:pt x="98" y="326"/>
                  </a:lnTo>
                  <a:lnTo>
                    <a:pt x="33" y="423"/>
                  </a:lnTo>
                  <a:lnTo>
                    <a:pt x="0" y="553"/>
                  </a:lnTo>
                  <a:lnTo>
                    <a:pt x="0" y="716"/>
                  </a:lnTo>
                  <a:lnTo>
                    <a:pt x="0" y="846"/>
                  </a:lnTo>
                  <a:lnTo>
                    <a:pt x="33" y="976"/>
                  </a:lnTo>
                  <a:lnTo>
                    <a:pt x="98" y="1106"/>
                  </a:lnTo>
                  <a:lnTo>
                    <a:pt x="195" y="1203"/>
                  </a:lnTo>
                  <a:lnTo>
                    <a:pt x="293" y="1301"/>
                  </a:lnTo>
                  <a:lnTo>
                    <a:pt x="423" y="1366"/>
                  </a:lnTo>
                  <a:lnTo>
                    <a:pt x="553" y="1398"/>
                  </a:lnTo>
                  <a:lnTo>
                    <a:pt x="813" y="1398"/>
                  </a:lnTo>
                  <a:lnTo>
                    <a:pt x="943" y="1366"/>
                  </a:lnTo>
                  <a:lnTo>
                    <a:pt x="1073" y="1301"/>
                  </a:lnTo>
                  <a:lnTo>
                    <a:pt x="1170" y="1203"/>
                  </a:lnTo>
                  <a:lnTo>
                    <a:pt x="1268" y="1106"/>
                  </a:lnTo>
                  <a:lnTo>
                    <a:pt x="1333" y="976"/>
                  </a:lnTo>
                  <a:lnTo>
                    <a:pt x="1365" y="846"/>
                  </a:lnTo>
                  <a:lnTo>
                    <a:pt x="1397" y="716"/>
                  </a:lnTo>
                  <a:lnTo>
                    <a:pt x="1365" y="553"/>
                  </a:lnTo>
                  <a:lnTo>
                    <a:pt x="1333" y="423"/>
                  </a:lnTo>
                  <a:lnTo>
                    <a:pt x="1268" y="326"/>
                  </a:lnTo>
                  <a:lnTo>
                    <a:pt x="1170" y="228"/>
                  </a:lnTo>
                  <a:lnTo>
                    <a:pt x="1073" y="131"/>
                  </a:lnTo>
                  <a:lnTo>
                    <a:pt x="943" y="66"/>
                  </a:lnTo>
                  <a:lnTo>
                    <a:pt x="813"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8"/>
            <p:cNvSpPr/>
            <p:nvPr/>
          </p:nvSpPr>
          <p:spPr>
            <a:xfrm flipH="1">
              <a:off x="1451509" y="190594"/>
              <a:ext cx="45016" cy="45048"/>
            </a:xfrm>
            <a:custGeom>
              <a:rect b="b" l="l" r="r" t="t"/>
              <a:pathLst>
                <a:path extrusionOk="0" h="1399" w="1398">
                  <a:moveTo>
                    <a:pt x="715" y="1"/>
                  </a:moveTo>
                  <a:lnTo>
                    <a:pt x="553" y="33"/>
                  </a:lnTo>
                  <a:lnTo>
                    <a:pt x="423" y="66"/>
                  </a:lnTo>
                  <a:lnTo>
                    <a:pt x="325" y="131"/>
                  </a:lnTo>
                  <a:lnTo>
                    <a:pt x="195" y="228"/>
                  </a:lnTo>
                  <a:lnTo>
                    <a:pt x="130" y="326"/>
                  </a:lnTo>
                  <a:lnTo>
                    <a:pt x="65" y="423"/>
                  </a:lnTo>
                  <a:lnTo>
                    <a:pt x="1" y="553"/>
                  </a:lnTo>
                  <a:lnTo>
                    <a:pt x="1" y="716"/>
                  </a:lnTo>
                  <a:lnTo>
                    <a:pt x="1" y="846"/>
                  </a:lnTo>
                  <a:lnTo>
                    <a:pt x="65" y="976"/>
                  </a:lnTo>
                  <a:lnTo>
                    <a:pt x="130" y="1106"/>
                  </a:lnTo>
                  <a:lnTo>
                    <a:pt x="195" y="1203"/>
                  </a:lnTo>
                  <a:lnTo>
                    <a:pt x="325" y="1301"/>
                  </a:lnTo>
                  <a:lnTo>
                    <a:pt x="423" y="1366"/>
                  </a:lnTo>
                  <a:lnTo>
                    <a:pt x="553" y="1398"/>
                  </a:lnTo>
                  <a:lnTo>
                    <a:pt x="845" y="1398"/>
                  </a:lnTo>
                  <a:lnTo>
                    <a:pt x="975" y="1366"/>
                  </a:lnTo>
                  <a:lnTo>
                    <a:pt x="1105" y="1301"/>
                  </a:lnTo>
                  <a:lnTo>
                    <a:pt x="1203" y="1203"/>
                  </a:lnTo>
                  <a:lnTo>
                    <a:pt x="1268" y="1106"/>
                  </a:lnTo>
                  <a:lnTo>
                    <a:pt x="1333" y="976"/>
                  </a:lnTo>
                  <a:lnTo>
                    <a:pt x="1398" y="846"/>
                  </a:lnTo>
                  <a:lnTo>
                    <a:pt x="1398" y="716"/>
                  </a:lnTo>
                  <a:lnTo>
                    <a:pt x="1398" y="553"/>
                  </a:lnTo>
                  <a:lnTo>
                    <a:pt x="1333" y="423"/>
                  </a:lnTo>
                  <a:lnTo>
                    <a:pt x="1268" y="326"/>
                  </a:lnTo>
                  <a:lnTo>
                    <a:pt x="1203" y="228"/>
                  </a:lnTo>
                  <a:lnTo>
                    <a:pt x="1105" y="131"/>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8"/>
            <p:cNvSpPr/>
            <p:nvPr/>
          </p:nvSpPr>
          <p:spPr>
            <a:xfrm flipH="1">
              <a:off x="1566592" y="190594"/>
              <a:ext cx="45016" cy="45048"/>
            </a:xfrm>
            <a:custGeom>
              <a:rect b="b" l="l" r="r" t="t"/>
              <a:pathLst>
                <a:path extrusionOk="0" h="1399" w="1398">
                  <a:moveTo>
                    <a:pt x="715" y="1"/>
                  </a:moveTo>
                  <a:lnTo>
                    <a:pt x="585" y="33"/>
                  </a:lnTo>
                  <a:lnTo>
                    <a:pt x="455" y="66"/>
                  </a:lnTo>
                  <a:lnTo>
                    <a:pt x="325" y="131"/>
                  </a:lnTo>
                  <a:lnTo>
                    <a:pt x="228" y="228"/>
                  </a:lnTo>
                  <a:lnTo>
                    <a:pt x="131" y="326"/>
                  </a:lnTo>
                  <a:lnTo>
                    <a:pt x="66" y="423"/>
                  </a:lnTo>
                  <a:lnTo>
                    <a:pt x="33" y="553"/>
                  </a:lnTo>
                  <a:lnTo>
                    <a:pt x="1" y="716"/>
                  </a:lnTo>
                  <a:lnTo>
                    <a:pt x="33" y="846"/>
                  </a:lnTo>
                  <a:lnTo>
                    <a:pt x="66" y="976"/>
                  </a:lnTo>
                  <a:lnTo>
                    <a:pt x="131" y="1106"/>
                  </a:lnTo>
                  <a:lnTo>
                    <a:pt x="228" y="1203"/>
                  </a:lnTo>
                  <a:lnTo>
                    <a:pt x="325" y="1301"/>
                  </a:lnTo>
                  <a:lnTo>
                    <a:pt x="455" y="1366"/>
                  </a:lnTo>
                  <a:lnTo>
                    <a:pt x="585" y="1398"/>
                  </a:lnTo>
                  <a:lnTo>
                    <a:pt x="845" y="1398"/>
                  </a:lnTo>
                  <a:lnTo>
                    <a:pt x="975" y="1366"/>
                  </a:lnTo>
                  <a:lnTo>
                    <a:pt x="1105" y="1301"/>
                  </a:lnTo>
                  <a:lnTo>
                    <a:pt x="1203" y="1203"/>
                  </a:lnTo>
                  <a:lnTo>
                    <a:pt x="1300" y="1106"/>
                  </a:lnTo>
                  <a:lnTo>
                    <a:pt x="1365" y="976"/>
                  </a:lnTo>
                  <a:lnTo>
                    <a:pt x="1398" y="846"/>
                  </a:lnTo>
                  <a:lnTo>
                    <a:pt x="1398" y="716"/>
                  </a:lnTo>
                  <a:lnTo>
                    <a:pt x="1398" y="553"/>
                  </a:lnTo>
                  <a:lnTo>
                    <a:pt x="1365" y="423"/>
                  </a:lnTo>
                  <a:lnTo>
                    <a:pt x="1300" y="326"/>
                  </a:lnTo>
                  <a:lnTo>
                    <a:pt x="1203" y="228"/>
                  </a:lnTo>
                  <a:lnTo>
                    <a:pt x="1105" y="131"/>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8"/>
            <p:cNvSpPr/>
            <p:nvPr/>
          </p:nvSpPr>
          <p:spPr>
            <a:xfrm flipH="1">
              <a:off x="1107324" y="287902"/>
              <a:ext cx="45016" cy="45016"/>
            </a:xfrm>
            <a:custGeom>
              <a:rect b="b" l="l" r="r" t="t"/>
              <a:pathLst>
                <a:path extrusionOk="0" h="1398" w="1398">
                  <a:moveTo>
                    <a:pt x="683" y="1"/>
                  </a:moveTo>
                  <a:lnTo>
                    <a:pt x="553" y="33"/>
                  </a:lnTo>
                  <a:lnTo>
                    <a:pt x="423" y="66"/>
                  </a:lnTo>
                  <a:lnTo>
                    <a:pt x="293" y="130"/>
                  </a:lnTo>
                  <a:lnTo>
                    <a:pt x="196" y="195"/>
                  </a:lnTo>
                  <a:lnTo>
                    <a:pt x="98" y="325"/>
                  </a:lnTo>
                  <a:lnTo>
                    <a:pt x="33" y="423"/>
                  </a:lnTo>
                  <a:lnTo>
                    <a:pt x="1" y="553"/>
                  </a:lnTo>
                  <a:lnTo>
                    <a:pt x="1" y="715"/>
                  </a:lnTo>
                  <a:lnTo>
                    <a:pt x="1" y="845"/>
                  </a:lnTo>
                  <a:lnTo>
                    <a:pt x="33" y="975"/>
                  </a:lnTo>
                  <a:lnTo>
                    <a:pt x="98" y="1105"/>
                  </a:lnTo>
                  <a:lnTo>
                    <a:pt x="196" y="1203"/>
                  </a:lnTo>
                  <a:lnTo>
                    <a:pt x="293" y="1300"/>
                  </a:lnTo>
                  <a:lnTo>
                    <a:pt x="423" y="1333"/>
                  </a:lnTo>
                  <a:lnTo>
                    <a:pt x="553" y="1398"/>
                  </a:lnTo>
                  <a:lnTo>
                    <a:pt x="845" y="1398"/>
                  </a:lnTo>
                  <a:lnTo>
                    <a:pt x="975" y="1333"/>
                  </a:lnTo>
                  <a:lnTo>
                    <a:pt x="1073" y="1300"/>
                  </a:lnTo>
                  <a:lnTo>
                    <a:pt x="1170" y="1203"/>
                  </a:lnTo>
                  <a:lnTo>
                    <a:pt x="1268" y="1105"/>
                  </a:lnTo>
                  <a:lnTo>
                    <a:pt x="1333" y="975"/>
                  </a:lnTo>
                  <a:lnTo>
                    <a:pt x="1365" y="845"/>
                  </a:lnTo>
                  <a:lnTo>
                    <a:pt x="1398" y="715"/>
                  </a:lnTo>
                  <a:lnTo>
                    <a:pt x="1365" y="553"/>
                  </a:lnTo>
                  <a:lnTo>
                    <a:pt x="1333" y="423"/>
                  </a:lnTo>
                  <a:lnTo>
                    <a:pt x="1268" y="325"/>
                  </a:lnTo>
                  <a:lnTo>
                    <a:pt x="1170" y="195"/>
                  </a:lnTo>
                  <a:lnTo>
                    <a:pt x="1073" y="130"/>
                  </a:lnTo>
                  <a:lnTo>
                    <a:pt x="975" y="66"/>
                  </a:lnTo>
                  <a:lnTo>
                    <a:pt x="845"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8"/>
            <p:cNvSpPr/>
            <p:nvPr/>
          </p:nvSpPr>
          <p:spPr>
            <a:xfrm flipH="1">
              <a:off x="1222406" y="287902"/>
              <a:ext cx="45016" cy="45016"/>
            </a:xfrm>
            <a:custGeom>
              <a:rect b="b" l="l" r="r" t="t"/>
              <a:pathLst>
                <a:path extrusionOk="0" h="1398" w="1398">
                  <a:moveTo>
                    <a:pt x="716" y="1"/>
                  </a:moveTo>
                  <a:lnTo>
                    <a:pt x="553" y="33"/>
                  </a:lnTo>
                  <a:lnTo>
                    <a:pt x="423" y="66"/>
                  </a:lnTo>
                  <a:lnTo>
                    <a:pt x="326" y="130"/>
                  </a:lnTo>
                  <a:lnTo>
                    <a:pt x="196" y="195"/>
                  </a:lnTo>
                  <a:lnTo>
                    <a:pt x="131" y="325"/>
                  </a:lnTo>
                  <a:lnTo>
                    <a:pt x="66" y="423"/>
                  </a:lnTo>
                  <a:lnTo>
                    <a:pt x="33" y="553"/>
                  </a:lnTo>
                  <a:lnTo>
                    <a:pt x="1" y="715"/>
                  </a:lnTo>
                  <a:lnTo>
                    <a:pt x="33" y="845"/>
                  </a:lnTo>
                  <a:lnTo>
                    <a:pt x="66" y="975"/>
                  </a:lnTo>
                  <a:lnTo>
                    <a:pt x="131" y="1105"/>
                  </a:lnTo>
                  <a:lnTo>
                    <a:pt x="196" y="1203"/>
                  </a:lnTo>
                  <a:lnTo>
                    <a:pt x="326" y="1300"/>
                  </a:lnTo>
                  <a:lnTo>
                    <a:pt x="423" y="1333"/>
                  </a:lnTo>
                  <a:lnTo>
                    <a:pt x="553" y="1398"/>
                  </a:lnTo>
                  <a:lnTo>
                    <a:pt x="846" y="1398"/>
                  </a:lnTo>
                  <a:lnTo>
                    <a:pt x="976"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6" y="66"/>
                  </a:lnTo>
                  <a:lnTo>
                    <a:pt x="846" y="33"/>
                  </a:lnTo>
                  <a:lnTo>
                    <a:pt x="7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8"/>
            <p:cNvSpPr/>
            <p:nvPr/>
          </p:nvSpPr>
          <p:spPr>
            <a:xfrm flipH="1">
              <a:off x="1336427" y="287902"/>
              <a:ext cx="45016" cy="45016"/>
            </a:xfrm>
            <a:custGeom>
              <a:rect b="b" l="l" r="r" t="t"/>
              <a:pathLst>
                <a:path extrusionOk="0" h="1398" w="1398">
                  <a:moveTo>
                    <a:pt x="683" y="1"/>
                  </a:moveTo>
                  <a:lnTo>
                    <a:pt x="553" y="33"/>
                  </a:lnTo>
                  <a:lnTo>
                    <a:pt x="423" y="66"/>
                  </a:lnTo>
                  <a:lnTo>
                    <a:pt x="293" y="130"/>
                  </a:lnTo>
                  <a:lnTo>
                    <a:pt x="195" y="195"/>
                  </a:lnTo>
                  <a:lnTo>
                    <a:pt x="98" y="325"/>
                  </a:lnTo>
                  <a:lnTo>
                    <a:pt x="33" y="423"/>
                  </a:lnTo>
                  <a:lnTo>
                    <a:pt x="0" y="553"/>
                  </a:lnTo>
                  <a:lnTo>
                    <a:pt x="0" y="715"/>
                  </a:lnTo>
                  <a:lnTo>
                    <a:pt x="0" y="845"/>
                  </a:lnTo>
                  <a:lnTo>
                    <a:pt x="33" y="975"/>
                  </a:lnTo>
                  <a:lnTo>
                    <a:pt x="98" y="1105"/>
                  </a:lnTo>
                  <a:lnTo>
                    <a:pt x="195" y="1203"/>
                  </a:lnTo>
                  <a:lnTo>
                    <a:pt x="293" y="1300"/>
                  </a:lnTo>
                  <a:lnTo>
                    <a:pt x="423" y="1333"/>
                  </a:lnTo>
                  <a:lnTo>
                    <a:pt x="553" y="1398"/>
                  </a:lnTo>
                  <a:lnTo>
                    <a:pt x="813" y="1398"/>
                  </a:lnTo>
                  <a:lnTo>
                    <a:pt x="943" y="1333"/>
                  </a:lnTo>
                  <a:lnTo>
                    <a:pt x="1073" y="1300"/>
                  </a:lnTo>
                  <a:lnTo>
                    <a:pt x="1170" y="1203"/>
                  </a:lnTo>
                  <a:lnTo>
                    <a:pt x="1268" y="1105"/>
                  </a:lnTo>
                  <a:lnTo>
                    <a:pt x="1333" y="975"/>
                  </a:lnTo>
                  <a:lnTo>
                    <a:pt x="1365" y="845"/>
                  </a:lnTo>
                  <a:lnTo>
                    <a:pt x="1397" y="715"/>
                  </a:lnTo>
                  <a:lnTo>
                    <a:pt x="1365" y="553"/>
                  </a:lnTo>
                  <a:lnTo>
                    <a:pt x="1333" y="423"/>
                  </a:lnTo>
                  <a:lnTo>
                    <a:pt x="1268" y="325"/>
                  </a:lnTo>
                  <a:lnTo>
                    <a:pt x="1170" y="195"/>
                  </a:lnTo>
                  <a:lnTo>
                    <a:pt x="1073" y="130"/>
                  </a:lnTo>
                  <a:lnTo>
                    <a:pt x="943" y="66"/>
                  </a:lnTo>
                  <a:lnTo>
                    <a:pt x="813"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8"/>
            <p:cNvSpPr/>
            <p:nvPr/>
          </p:nvSpPr>
          <p:spPr>
            <a:xfrm flipH="1">
              <a:off x="1451509" y="287902"/>
              <a:ext cx="45016" cy="45016"/>
            </a:xfrm>
            <a:custGeom>
              <a:rect b="b" l="l" r="r" t="t"/>
              <a:pathLst>
                <a:path extrusionOk="0" h="1398" w="1398">
                  <a:moveTo>
                    <a:pt x="715" y="1"/>
                  </a:moveTo>
                  <a:lnTo>
                    <a:pt x="553" y="33"/>
                  </a:lnTo>
                  <a:lnTo>
                    <a:pt x="423" y="66"/>
                  </a:lnTo>
                  <a:lnTo>
                    <a:pt x="325" y="130"/>
                  </a:lnTo>
                  <a:lnTo>
                    <a:pt x="195" y="195"/>
                  </a:lnTo>
                  <a:lnTo>
                    <a:pt x="130" y="325"/>
                  </a:lnTo>
                  <a:lnTo>
                    <a:pt x="65" y="423"/>
                  </a:lnTo>
                  <a:lnTo>
                    <a:pt x="1" y="553"/>
                  </a:lnTo>
                  <a:lnTo>
                    <a:pt x="1" y="715"/>
                  </a:lnTo>
                  <a:lnTo>
                    <a:pt x="1" y="845"/>
                  </a:lnTo>
                  <a:lnTo>
                    <a:pt x="65" y="975"/>
                  </a:lnTo>
                  <a:lnTo>
                    <a:pt x="130" y="1105"/>
                  </a:lnTo>
                  <a:lnTo>
                    <a:pt x="195" y="1203"/>
                  </a:lnTo>
                  <a:lnTo>
                    <a:pt x="325" y="1300"/>
                  </a:lnTo>
                  <a:lnTo>
                    <a:pt x="423" y="1333"/>
                  </a:lnTo>
                  <a:lnTo>
                    <a:pt x="553" y="1398"/>
                  </a:lnTo>
                  <a:lnTo>
                    <a:pt x="845" y="1398"/>
                  </a:lnTo>
                  <a:lnTo>
                    <a:pt x="975" y="1333"/>
                  </a:lnTo>
                  <a:lnTo>
                    <a:pt x="1105" y="1300"/>
                  </a:lnTo>
                  <a:lnTo>
                    <a:pt x="1203" y="1203"/>
                  </a:lnTo>
                  <a:lnTo>
                    <a:pt x="1268" y="1105"/>
                  </a:lnTo>
                  <a:lnTo>
                    <a:pt x="1333" y="975"/>
                  </a:lnTo>
                  <a:lnTo>
                    <a:pt x="1398" y="845"/>
                  </a:lnTo>
                  <a:lnTo>
                    <a:pt x="1398" y="715"/>
                  </a:lnTo>
                  <a:lnTo>
                    <a:pt x="1398" y="553"/>
                  </a:lnTo>
                  <a:lnTo>
                    <a:pt x="1333" y="423"/>
                  </a:lnTo>
                  <a:lnTo>
                    <a:pt x="1268" y="325"/>
                  </a:lnTo>
                  <a:lnTo>
                    <a:pt x="1203" y="195"/>
                  </a:lnTo>
                  <a:lnTo>
                    <a:pt x="1105" y="130"/>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8"/>
            <p:cNvSpPr/>
            <p:nvPr/>
          </p:nvSpPr>
          <p:spPr>
            <a:xfrm flipH="1">
              <a:off x="1566592" y="287902"/>
              <a:ext cx="45016" cy="45016"/>
            </a:xfrm>
            <a:custGeom>
              <a:rect b="b" l="l" r="r" t="t"/>
              <a:pathLst>
                <a:path extrusionOk="0" h="1398" w="1398">
                  <a:moveTo>
                    <a:pt x="715" y="1"/>
                  </a:moveTo>
                  <a:lnTo>
                    <a:pt x="585" y="33"/>
                  </a:lnTo>
                  <a:lnTo>
                    <a:pt x="455" y="66"/>
                  </a:lnTo>
                  <a:lnTo>
                    <a:pt x="325" y="130"/>
                  </a:lnTo>
                  <a:lnTo>
                    <a:pt x="228" y="195"/>
                  </a:lnTo>
                  <a:lnTo>
                    <a:pt x="131" y="325"/>
                  </a:lnTo>
                  <a:lnTo>
                    <a:pt x="66" y="423"/>
                  </a:lnTo>
                  <a:lnTo>
                    <a:pt x="33" y="553"/>
                  </a:lnTo>
                  <a:lnTo>
                    <a:pt x="1" y="715"/>
                  </a:lnTo>
                  <a:lnTo>
                    <a:pt x="33" y="845"/>
                  </a:lnTo>
                  <a:lnTo>
                    <a:pt x="66" y="975"/>
                  </a:lnTo>
                  <a:lnTo>
                    <a:pt x="131" y="1105"/>
                  </a:lnTo>
                  <a:lnTo>
                    <a:pt x="228" y="1203"/>
                  </a:lnTo>
                  <a:lnTo>
                    <a:pt x="325" y="1300"/>
                  </a:lnTo>
                  <a:lnTo>
                    <a:pt x="455" y="1333"/>
                  </a:lnTo>
                  <a:lnTo>
                    <a:pt x="585" y="1398"/>
                  </a:lnTo>
                  <a:lnTo>
                    <a:pt x="845" y="1398"/>
                  </a:lnTo>
                  <a:lnTo>
                    <a:pt x="975" y="1333"/>
                  </a:lnTo>
                  <a:lnTo>
                    <a:pt x="1105" y="1300"/>
                  </a:lnTo>
                  <a:lnTo>
                    <a:pt x="1203" y="1203"/>
                  </a:lnTo>
                  <a:lnTo>
                    <a:pt x="1300" y="1105"/>
                  </a:lnTo>
                  <a:lnTo>
                    <a:pt x="1365" y="975"/>
                  </a:lnTo>
                  <a:lnTo>
                    <a:pt x="1398" y="845"/>
                  </a:lnTo>
                  <a:lnTo>
                    <a:pt x="1398" y="715"/>
                  </a:lnTo>
                  <a:lnTo>
                    <a:pt x="1398" y="553"/>
                  </a:lnTo>
                  <a:lnTo>
                    <a:pt x="1365" y="423"/>
                  </a:lnTo>
                  <a:lnTo>
                    <a:pt x="1300" y="325"/>
                  </a:lnTo>
                  <a:lnTo>
                    <a:pt x="1203" y="195"/>
                  </a:lnTo>
                  <a:lnTo>
                    <a:pt x="1105" y="130"/>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8"/>
            <p:cNvSpPr/>
            <p:nvPr/>
          </p:nvSpPr>
          <p:spPr>
            <a:xfrm flipH="1">
              <a:off x="8506987" y="297636"/>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8"/>
            <p:cNvSpPr/>
            <p:nvPr/>
          </p:nvSpPr>
          <p:spPr>
            <a:xfrm flipH="1">
              <a:off x="8637751" y="297636"/>
              <a:ext cx="51295" cy="51295"/>
            </a:xfrm>
            <a:custGeom>
              <a:rect b="b" l="l" r="r" t="t"/>
              <a:pathLst>
                <a:path extrusionOk="0" h="1593" w="1593">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8"/>
            <p:cNvSpPr/>
            <p:nvPr/>
          </p:nvSpPr>
          <p:spPr>
            <a:xfrm flipH="1">
              <a:off x="8769578" y="297636"/>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8"/>
            <p:cNvSpPr/>
            <p:nvPr/>
          </p:nvSpPr>
          <p:spPr>
            <a:xfrm flipH="1">
              <a:off x="8900342" y="297636"/>
              <a:ext cx="52325" cy="51295"/>
            </a:xfrm>
            <a:custGeom>
              <a:rect b="b" l="l" r="r" t="t"/>
              <a:pathLst>
                <a:path extrusionOk="0" h="1593" w="1625">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8"/>
            <p:cNvSpPr/>
            <p:nvPr/>
          </p:nvSpPr>
          <p:spPr>
            <a:xfrm flipH="1">
              <a:off x="9032169" y="297636"/>
              <a:ext cx="51295" cy="51295"/>
            </a:xfrm>
            <a:custGeom>
              <a:rect b="b" l="l" r="r" t="t"/>
              <a:pathLst>
                <a:path extrusionOk="0" h="1593" w="1593">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8"/>
            <p:cNvSpPr/>
            <p:nvPr/>
          </p:nvSpPr>
          <p:spPr>
            <a:xfrm flipH="1">
              <a:off x="1107324" y="385210"/>
              <a:ext cx="45016" cy="45016"/>
            </a:xfrm>
            <a:custGeom>
              <a:rect b="b" l="l" r="r" t="t"/>
              <a:pathLst>
                <a:path extrusionOk="0" h="1398" w="1398">
                  <a:moveTo>
                    <a:pt x="683" y="0"/>
                  </a:moveTo>
                  <a:lnTo>
                    <a:pt x="553" y="33"/>
                  </a:lnTo>
                  <a:lnTo>
                    <a:pt x="423" y="65"/>
                  </a:lnTo>
                  <a:lnTo>
                    <a:pt x="293" y="130"/>
                  </a:lnTo>
                  <a:lnTo>
                    <a:pt x="196" y="195"/>
                  </a:lnTo>
                  <a:lnTo>
                    <a:pt x="98" y="325"/>
                  </a:lnTo>
                  <a:lnTo>
                    <a:pt x="33" y="422"/>
                  </a:lnTo>
                  <a:lnTo>
                    <a:pt x="1" y="552"/>
                  </a:lnTo>
                  <a:lnTo>
                    <a:pt x="1" y="715"/>
                  </a:lnTo>
                  <a:lnTo>
                    <a:pt x="1" y="845"/>
                  </a:lnTo>
                  <a:lnTo>
                    <a:pt x="33" y="975"/>
                  </a:lnTo>
                  <a:lnTo>
                    <a:pt x="98" y="1105"/>
                  </a:lnTo>
                  <a:lnTo>
                    <a:pt x="196" y="1202"/>
                  </a:lnTo>
                  <a:lnTo>
                    <a:pt x="293" y="1300"/>
                  </a:lnTo>
                  <a:lnTo>
                    <a:pt x="423" y="1332"/>
                  </a:lnTo>
                  <a:lnTo>
                    <a:pt x="553" y="1397"/>
                  </a:lnTo>
                  <a:lnTo>
                    <a:pt x="845" y="1397"/>
                  </a:lnTo>
                  <a:lnTo>
                    <a:pt x="975" y="1332"/>
                  </a:lnTo>
                  <a:lnTo>
                    <a:pt x="1073" y="1300"/>
                  </a:lnTo>
                  <a:lnTo>
                    <a:pt x="1170" y="1202"/>
                  </a:lnTo>
                  <a:lnTo>
                    <a:pt x="1268" y="1105"/>
                  </a:lnTo>
                  <a:lnTo>
                    <a:pt x="1333" y="975"/>
                  </a:lnTo>
                  <a:lnTo>
                    <a:pt x="1365" y="845"/>
                  </a:lnTo>
                  <a:lnTo>
                    <a:pt x="1398" y="715"/>
                  </a:lnTo>
                  <a:lnTo>
                    <a:pt x="1365" y="552"/>
                  </a:lnTo>
                  <a:lnTo>
                    <a:pt x="1333" y="422"/>
                  </a:lnTo>
                  <a:lnTo>
                    <a:pt x="1268" y="325"/>
                  </a:lnTo>
                  <a:lnTo>
                    <a:pt x="1170" y="195"/>
                  </a:lnTo>
                  <a:lnTo>
                    <a:pt x="1073" y="130"/>
                  </a:lnTo>
                  <a:lnTo>
                    <a:pt x="975" y="65"/>
                  </a:lnTo>
                  <a:lnTo>
                    <a:pt x="845" y="33"/>
                  </a:lnTo>
                  <a:lnTo>
                    <a:pt x="68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8"/>
            <p:cNvSpPr/>
            <p:nvPr/>
          </p:nvSpPr>
          <p:spPr>
            <a:xfrm flipH="1">
              <a:off x="1222406" y="385210"/>
              <a:ext cx="45016" cy="45016"/>
            </a:xfrm>
            <a:custGeom>
              <a:rect b="b" l="l" r="r" t="t"/>
              <a:pathLst>
                <a:path extrusionOk="0" h="1398" w="1398">
                  <a:moveTo>
                    <a:pt x="716" y="0"/>
                  </a:moveTo>
                  <a:lnTo>
                    <a:pt x="553" y="33"/>
                  </a:lnTo>
                  <a:lnTo>
                    <a:pt x="423" y="65"/>
                  </a:lnTo>
                  <a:lnTo>
                    <a:pt x="326" y="130"/>
                  </a:lnTo>
                  <a:lnTo>
                    <a:pt x="196" y="195"/>
                  </a:lnTo>
                  <a:lnTo>
                    <a:pt x="131" y="325"/>
                  </a:lnTo>
                  <a:lnTo>
                    <a:pt x="66" y="422"/>
                  </a:lnTo>
                  <a:lnTo>
                    <a:pt x="33" y="552"/>
                  </a:lnTo>
                  <a:lnTo>
                    <a:pt x="1" y="715"/>
                  </a:lnTo>
                  <a:lnTo>
                    <a:pt x="33" y="845"/>
                  </a:lnTo>
                  <a:lnTo>
                    <a:pt x="66" y="975"/>
                  </a:lnTo>
                  <a:lnTo>
                    <a:pt x="131" y="1105"/>
                  </a:lnTo>
                  <a:lnTo>
                    <a:pt x="196" y="1202"/>
                  </a:lnTo>
                  <a:lnTo>
                    <a:pt x="326" y="1300"/>
                  </a:lnTo>
                  <a:lnTo>
                    <a:pt x="423" y="1332"/>
                  </a:lnTo>
                  <a:lnTo>
                    <a:pt x="553" y="1397"/>
                  </a:lnTo>
                  <a:lnTo>
                    <a:pt x="846" y="1397"/>
                  </a:lnTo>
                  <a:lnTo>
                    <a:pt x="976"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6" y="65"/>
                  </a:lnTo>
                  <a:lnTo>
                    <a:pt x="846" y="33"/>
                  </a:lnTo>
                  <a:lnTo>
                    <a:pt x="7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8"/>
            <p:cNvSpPr/>
            <p:nvPr/>
          </p:nvSpPr>
          <p:spPr>
            <a:xfrm flipH="1">
              <a:off x="1336427" y="385210"/>
              <a:ext cx="45016" cy="45016"/>
            </a:xfrm>
            <a:custGeom>
              <a:rect b="b" l="l" r="r" t="t"/>
              <a:pathLst>
                <a:path extrusionOk="0" h="1398" w="1398">
                  <a:moveTo>
                    <a:pt x="683" y="0"/>
                  </a:moveTo>
                  <a:lnTo>
                    <a:pt x="553" y="33"/>
                  </a:lnTo>
                  <a:lnTo>
                    <a:pt x="423" y="65"/>
                  </a:lnTo>
                  <a:lnTo>
                    <a:pt x="293" y="130"/>
                  </a:lnTo>
                  <a:lnTo>
                    <a:pt x="195" y="195"/>
                  </a:lnTo>
                  <a:lnTo>
                    <a:pt x="98" y="325"/>
                  </a:lnTo>
                  <a:lnTo>
                    <a:pt x="33" y="422"/>
                  </a:lnTo>
                  <a:lnTo>
                    <a:pt x="0" y="552"/>
                  </a:lnTo>
                  <a:lnTo>
                    <a:pt x="0" y="715"/>
                  </a:lnTo>
                  <a:lnTo>
                    <a:pt x="0" y="845"/>
                  </a:lnTo>
                  <a:lnTo>
                    <a:pt x="33" y="975"/>
                  </a:lnTo>
                  <a:lnTo>
                    <a:pt x="98" y="1105"/>
                  </a:lnTo>
                  <a:lnTo>
                    <a:pt x="195" y="1202"/>
                  </a:lnTo>
                  <a:lnTo>
                    <a:pt x="293" y="1300"/>
                  </a:lnTo>
                  <a:lnTo>
                    <a:pt x="423" y="1332"/>
                  </a:lnTo>
                  <a:lnTo>
                    <a:pt x="553" y="1397"/>
                  </a:lnTo>
                  <a:lnTo>
                    <a:pt x="813" y="1397"/>
                  </a:lnTo>
                  <a:lnTo>
                    <a:pt x="943" y="1332"/>
                  </a:lnTo>
                  <a:lnTo>
                    <a:pt x="1073" y="1300"/>
                  </a:lnTo>
                  <a:lnTo>
                    <a:pt x="1170" y="1202"/>
                  </a:lnTo>
                  <a:lnTo>
                    <a:pt x="1268" y="1105"/>
                  </a:lnTo>
                  <a:lnTo>
                    <a:pt x="1333" y="975"/>
                  </a:lnTo>
                  <a:lnTo>
                    <a:pt x="1365" y="845"/>
                  </a:lnTo>
                  <a:lnTo>
                    <a:pt x="1397" y="715"/>
                  </a:lnTo>
                  <a:lnTo>
                    <a:pt x="1365" y="552"/>
                  </a:lnTo>
                  <a:lnTo>
                    <a:pt x="1333" y="422"/>
                  </a:lnTo>
                  <a:lnTo>
                    <a:pt x="1268" y="325"/>
                  </a:lnTo>
                  <a:lnTo>
                    <a:pt x="1170" y="195"/>
                  </a:lnTo>
                  <a:lnTo>
                    <a:pt x="1073" y="130"/>
                  </a:lnTo>
                  <a:lnTo>
                    <a:pt x="943" y="65"/>
                  </a:lnTo>
                  <a:lnTo>
                    <a:pt x="813" y="33"/>
                  </a:lnTo>
                  <a:lnTo>
                    <a:pt x="68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8"/>
            <p:cNvSpPr/>
            <p:nvPr/>
          </p:nvSpPr>
          <p:spPr>
            <a:xfrm flipH="1">
              <a:off x="1451509" y="385210"/>
              <a:ext cx="45016" cy="45016"/>
            </a:xfrm>
            <a:custGeom>
              <a:rect b="b" l="l" r="r" t="t"/>
              <a:pathLst>
                <a:path extrusionOk="0" h="1398" w="1398">
                  <a:moveTo>
                    <a:pt x="715" y="0"/>
                  </a:moveTo>
                  <a:lnTo>
                    <a:pt x="553" y="33"/>
                  </a:lnTo>
                  <a:lnTo>
                    <a:pt x="423" y="65"/>
                  </a:lnTo>
                  <a:lnTo>
                    <a:pt x="325" y="130"/>
                  </a:lnTo>
                  <a:lnTo>
                    <a:pt x="195" y="195"/>
                  </a:lnTo>
                  <a:lnTo>
                    <a:pt x="130" y="325"/>
                  </a:lnTo>
                  <a:lnTo>
                    <a:pt x="65" y="422"/>
                  </a:lnTo>
                  <a:lnTo>
                    <a:pt x="1" y="552"/>
                  </a:lnTo>
                  <a:lnTo>
                    <a:pt x="1" y="715"/>
                  </a:lnTo>
                  <a:lnTo>
                    <a:pt x="1" y="845"/>
                  </a:lnTo>
                  <a:lnTo>
                    <a:pt x="65" y="975"/>
                  </a:lnTo>
                  <a:lnTo>
                    <a:pt x="130" y="1105"/>
                  </a:lnTo>
                  <a:lnTo>
                    <a:pt x="195" y="1202"/>
                  </a:lnTo>
                  <a:lnTo>
                    <a:pt x="325" y="1300"/>
                  </a:lnTo>
                  <a:lnTo>
                    <a:pt x="423" y="1332"/>
                  </a:lnTo>
                  <a:lnTo>
                    <a:pt x="553" y="1397"/>
                  </a:lnTo>
                  <a:lnTo>
                    <a:pt x="845" y="1397"/>
                  </a:lnTo>
                  <a:lnTo>
                    <a:pt x="975" y="1332"/>
                  </a:lnTo>
                  <a:lnTo>
                    <a:pt x="1105" y="1300"/>
                  </a:lnTo>
                  <a:lnTo>
                    <a:pt x="1203" y="1202"/>
                  </a:lnTo>
                  <a:lnTo>
                    <a:pt x="1268" y="1105"/>
                  </a:lnTo>
                  <a:lnTo>
                    <a:pt x="1333" y="975"/>
                  </a:lnTo>
                  <a:lnTo>
                    <a:pt x="1398" y="845"/>
                  </a:lnTo>
                  <a:lnTo>
                    <a:pt x="1398" y="715"/>
                  </a:lnTo>
                  <a:lnTo>
                    <a:pt x="1398" y="552"/>
                  </a:lnTo>
                  <a:lnTo>
                    <a:pt x="1333" y="422"/>
                  </a:lnTo>
                  <a:lnTo>
                    <a:pt x="1268" y="325"/>
                  </a:lnTo>
                  <a:lnTo>
                    <a:pt x="1203" y="195"/>
                  </a:lnTo>
                  <a:lnTo>
                    <a:pt x="1105" y="130"/>
                  </a:lnTo>
                  <a:lnTo>
                    <a:pt x="975" y="65"/>
                  </a:lnTo>
                  <a:lnTo>
                    <a:pt x="845" y="33"/>
                  </a:lnTo>
                  <a:lnTo>
                    <a:pt x="7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8"/>
            <p:cNvSpPr/>
            <p:nvPr/>
          </p:nvSpPr>
          <p:spPr>
            <a:xfrm flipH="1">
              <a:off x="1566592" y="385210"/>
              <a:ext cx="45016" cy="45016"/>
            </a:xfrm>
            <a:custGeom>
              <a:rect b="b" l="l" r="r" t="t"/>
              <a:pathLst>
                <a:path extrusionOk="0" h="1398" w="1398">
                  <a:moveTo>
                    <a:pt x="715" y="0"/>
                  </a:moveTo>
                  <a:lnTo>
                    <a:pt x="585" y="33"/>
                  </a:lnTo>
                  <a:lnTo>
                    <a:pt x="455" y="65"/>
                  </a:lnTo>
                  <a:lnTo>
                    <a:pt x="325" y="130"/>
                  </a:lnTo>
                  <a:lnTo>
                    <a:pt x="228" y="195"/>
                  </a:lnTo>
                  <a:lnTo>
                    <a:pt x="131" y="325"/>
                  </a:lnTo>
                  <a:lnTo>
                    <a:pt x="66" y="422"/>
                  </a:lnTo>
                  <a:lnTo>
                    <a:pt x="33" y="552"/>
                  </a:lnTo>
                  <a:lnTo>
                    <a:pt x="1" y="715"/>
                  </a:lnTo>
                  <a:lnTo>
                    <a:pt x="33" y="845"/>
                  </a:lnTo>
                  <a:lnTo>
                    <a:pt x="66" y="975"/>
                  </a:lnTo>
                  <a:lnTo>
                    <a:pt x="131" y="1105"/>
                  </a:lnTo>
                  <a:lnTo>
                    <a:pt x="228" y="1202"/>
                  </a:lnTo>
                  <a:lnTo>
                    <a:pt x="325" y="1300"/>
                  </a:lnTo>
                  <a:lnTo>
                    <a:pt x="455" y="1332"/>
                  </a:lnTo>
                  <a:lnTo>
                    <a:pt x="585" y="1397"/>
                  </a:lnTo>
                  <a:lnTo>
                    <a:pt x="845" y="1397"/>
                  </a:lnTo>
                  <a:lnTo>
                    <a:pt x="975" y="1332"/>
                  </a:lnTo>
                  <a:lnTo>
                    <a:pt x="1105" y="1300"/>
                  </a:lnTo>
                  <a:lnTo>
                    <a:pt x="1203" y="1202"/>
                  </a:lnTo>
                  <a:lnTo>
                    <a:pt x="1300" y="1105"/>
                  </a:lnTo>
                  <a:lnTo>
                    <a:pt x="1365" y="975"/>
                  </a:lnTo>
                  <a:lnTo>
                    <a:pt x="1398" y="845"/>
                  </a:lnTo>
                  <a:lnTo>
                    <a:pt x="1398" y="715"/>
                  </a:lnTo>
                  <a:lnTo>
                    <a:pt x="1398" y="552"/>
                  </a:lnTo>
                  <a:lnTo>
                    <a:pt x="1365" y="422"/>
                  </a:lnTo>
                  <a:lnTo>
                    <a:pt x="1300" y="325"/>
                  </a:lnTo>
                  <a:lnTo>
                    <a:pt x="1203" y="195"/>
                  </a:lnTo>
                  <a:lnTo>
                    <a:pt x="1105" y="130"/>
                  </a:lnTo>
                  <a:lnTo>
                    <a:pt x="975" y="65"/>
                  </a:lnTo>
                  <a:lnTo>
                    <a:pt x="845" y="33"/>
                  </a:lnTo>
                  <a:lnTo>
                    <a:pt x="71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8"/>
            <p:cNvSpPr/>
            <p:nvPr/>
          </p:nvSpPr>
          <p:spPr>
            <a:xfrm flipH="1" rot="5400000">
              <a:off x="6958004" y="-287320"/>
              <a:ext cx="402822" cy="957306"/>
            </a:xfrm>
            <a:custGeom>
              <a:rect b="b" l="l" r="r" t="t"/>
              <a:pathLst>
                <a:path extrusionOk="0" fill="none" h="29730" w="1251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8"/>
            <p:cNvSpPr/>
            <p:nvPr/>
          </p:nvSpPr>
          <p:spPr>
            <a:xfrm flipH="1">
              <a:off x="8506987" y="408533"/>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8"/>
            <p:cNvSpPr/>
            <p:nvPr/>
          </p:nvSpPr>
          <p:spPr>
            <a:xfrm flipH="1">
              <a:off x="8637751" y="408533"/>
              <a:ext cx="51295" cy="51295"/>
            </a:xfrm>
            <a:custGeom>
              <a:rect b="b" l="l" r="r" t="t"/>
              <a:pathLst>
                <a:path extrusionOk="0" h="1593" w="1593">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8"/>
            <p:cNvSpPr/>
            <p:nvPr/>
          </p:nvSpPr>
          <p:spPr>
            <a:xfrm flipH="1">
              <a:off x="8769578" y="408533"/>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8"/>
            <p:cNvSpPr/>
            <p:nvPr/>
          </p:nvSpPr>
          <p:spPr>
            <a:xfrm flipH="1">
              <a:off x="8900342" y="408533"/>
              <a:ext cx="52325" cy="51295"/>
            </a:xfrm>
            <a:custGeom>
              <a:rect b="b" l="l" r="r" t="t"/>
              <a:pathLst>
                <a:path extrusionOk="0" h="1593" w="1625">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8"/>
            <p:cNvSpPr/>
            <p:nvPr/>
          </p:nvSpPr>
          <p:spPr>
            <a:xfrm flipH="1">
              <a:off x="9032169" y="408533"/>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8"/>
            <p:cNvSpPr/>
            <p:nvPr/>
          </p:nvSpPr>
          <p:spPr>
            <a:xfrm flipH="1">
              <a:off x="8506987" y="520460"/>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38"/>
            <p:cNvSpPr/>
            <p:nvPr/>
          </p:nvSpPr>
          <p:spPr>
            <a:xfrm flipH="1">
              <a:off x="8637751" y="520460"/>
              <a:ext cx="51295" cy="51295"/>
            </a:xfrm>
            <a:custGeom>
              <a:rect b="b" l="l" r="r" t="t"/>
              <a:pathLst>
                <a:path extrusionOk="0" h="1593" w="1593">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8"/>
            <p:cNvSpPr/>
            <p:nvPr/>
          </p:nvSpPr>
          <p:spPr>
            <a:xfrm flipH="1">
              <a:off x="8769578" y="520460"/>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8"/>
            <p:cNvSpPr/>
            <p:nvPr/>
          </p:nvSpPr>
          <p:spPr>
            <a:xfrm flipH="1">
              <a:off x="8900342" y="520460"/>
              <a:ext cx="52325" cy="51295"/>
            </a:xfrm>
            <a:custGeom>
              <a:rect b="b" l="l" r="r" t="t"/>
              <a:pathLst>
                <a:path extrusionOk="0" h="1593" w="1625">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8"/>
            <p:cNvSpPr/>
            <p:nvPr/>
          </p:nvSpPr>
          <p:spPr>
            <a:xfrm flipH="1">
              <a:off x="9032169" y="520460"/>
              <a:ext cx="51295" cy="51295"/>
            </a:xfrm>
            <a:custGeom>
              <a:rect b="b" l="l" r="r" t="t"/>
              <a:pathLst>
                <a:path extrusionOk="0" h="1593" w="1593">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8"/>
            <p:cNvSpPr/>
            <p:nvPr/>
          </p:nvSpPr>
          <p:spPr>
            <a:xfrm flipH="1">
              <a:off x="8506987" y="631357"/>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8"/>
            <p:cNvSpPr/>
            <p:nvPr/>
          </p:nvSpPr>
          <p:spPr>
            <a:xfrm flipH="1">
              <a:off x="8637751" y="631357"/>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38"/>
            <p:cNvSpPr/>
            <p:nvPr/>
          </p:nvSpPr>
          <p:spPr>
            <a:xfrm flipH="1">
              <a:off x="8769578" y="631357"/>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8"/>
            <p:cNvSpPr/>
            <p:nvPr/>
          </p:nvSpPr>
          <p:spPr>
            <a:xfrm flipH="1">
              <a:off x="8900342" y="631357"/>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8"/>
            <p:cNvSpPr/>
            <p:nvPr/>
          </p:nvSpPr>
          <p:spPr>
            <a:xfrm flipH="1">
              <a:off x="9032169" y="631357"/>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38"/>
            <p:cNvSpPr/>
            <p:nvPr/>
          </p:nvSpPr>
          <p:spPr>
            <a:xfrm flipH="1">
              <a:off x="6212724" y="1320687"/>
              <a:ext cx="45016" cy="45016"/>
            </a:xfrm>
            <a:custGeom>
              <a:rect b="b" l="l" r="r" t="t"/>
              <a:pathLst>
                <a:path extrusionOk="0" h="1398" w="1398">
                  <a:moveTo>
                    <a:pt x="683" y="1"/>
                  </a:moveTo>
                  <a:lnTo>
                    <a:pt x="553" y="33"/>
                  </a:lnTo>
                  <a:lnTo>
                    <a:pt x="423" y="66"/>
                  </a:lnTo>
                  <a:lnTo>
                    <a:pt x="293" y="131"/>
                  </a:lnTo>
                  <a:lnTo>
                    <a:pt x="196" y="196"/>
                  </a:lnTo>
                  <a:lnTo>
                    <a:pt x="98" y="326"/>
                  </a:lnTo>
                  <a:lnTo>
                    <a:pt x="33" y="423"/>
                  </a:lnTo>
                  <a:lnTo>
                    <a:pt x="1" y="553"/>
                  </a:lnTo>
                  <a:lnTo>
                    <a:pt x="1" y="715"/>
                  </a:lnTo>
                  <a:lnTo>
                    <a:pt x="1" y="845"/>
                  </a:lnTo>
                  <a:lnTo>
                    <a:pt x="33" y="975"/>
                  </a:lnTo>
                  <a:lnTo>
                    <a:pt x="98" y="1105"/>
                  </a:lnTo>
                  <a:lnTo>
                    <a:pt x="196" y="1203"/>
                  </a:lnTo>
                  <a:lnTo>
                    <a:pt x="293" y="1268"/>
                  </a:lnTo>
                  <a:lnTo>
                    <a:pt x="423" y="1333"/>
                  </a:lnTo>
                  <a:lnTo>
                    <a:pt x="553" y="1398"/>
                  </a:lnTo>
                  <a:lnTo>
                    <a:pt x="845" y="1398"/>
                  </a:lnTo>
                  <a:lnTo>
                    <a:pt x="975" y="1333"/>
                  </a:lnTo>
                  <a:lnTo>
                    <a:pt x="1073" y="1268"/>
                  </a:lnTo>
                  <a:lnTo>
                    <a:pt x="1170" y="1203"/>
                  </a:lnTo>
                  <a:lnTo>
                    <a:pt x="1268" y="1105"/>
                  </a:lnTo>
                  <a:lnTo>
                    <a:pt x="1333" y="975"/>
                  </a:lnTo>
                  <a:lnTo>
                    <a:pt x="1365" y="845"/>
                  </a:lnTo>
                  <a:lnTo>
                    <a:pt x="1398" y="715"/>
                  </a:lnTo>
                  <a:lnTo>
                    <a:pt x="1365" y="553"/>
                  </a:lnTo>
                  <a:lnTo>
                    <a:pt x="1333" y="423"/>
                  </a:lnTo>
                  <a:lnTo>
                    <a:pt x="1268" y="326"/>
                  </a:lnTo>
                  <a:lnTo>
                    <a:pt x="1170" y="196"/>
                  </a:lnTo>
                  <a:lnTo>
                    <a:pt x="1073" y="131"/>
                  </a:lnTo>
                  <a:lnTo>
                    <a:pt x="975" y="66"/>
                  </a:lnTo>
                  <a:lnTo>
                    <a:pt x="845"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8"/>
            <p:cNvSpPr/>
            <p:nvPr/>
          </p:nvSpPr>
          <p:spPr>
            <a:xfrm flipH="1">
              <a:off x="6327806" y="1320687"/>
              <a:ext cx="45016" cy="45016"/>
            </a:xfrm>
            <a:custGeom>
              <a:rect b="b" l="l" r="r" t="t"/>
              <a:pathLst>
                <a:path extrusionOk="0" h="1398" w="1398">
                  <a:moveTo>
                    <a:pt x="716" y="1"/>
                  </a:moveTo>
                  <a:lnTo>
                    <a:pt x="553" y="33"/>
                  </a:lnTo>
                  <a:lnTo>
                    <a:pt x="423" y="66"/>
                  </a:lnTo>
                  <a:lnTo>
                    <a:pt x="326" y="131"/>
                  </a:lnTo>
                  <a:lnTo>
                    <a:pt x="196" y="196"/>
                  </a:lnTo>
                  <a:lnTo>
                    <a:pt x="131" y="326"/>
                  </a:lnTo>
                  <a:lnTo>
                    <a:pt x="66" y="423"/>
                  </a:lnTo>
                  <a:lnTo>
                    <a:pt x="33" y="553"/>
                  </a:lnTo>
                  <a:lnTo>
                    <a:pt x="1" y="715"/>
                  </a:lnTo>
                  <a:lnTo>
                    <a:pt x="33" y="845"/>
                  </a:lnTo>
                  <a:lnTo>
                    <a:pt x="66" y="975"/>
                  </a:lnTo>
                  <a:lnTo>
                    <a:pt x="131" y="1105"/>
                  </a:lnTo>
                  <a:lnTo>
                    <a:pt x="196" y="1203"/>
                  </a:lnTo>
                  <a:lnTo>
                    <a:pt x="326" y="1268"/>
                  </a:lnTo>
                  <a:lnTo>
                    <a:pt x="423" y="1333"/>
                  </a:lnTo>
                  <a:lnTo>
                    <a:pt x="553" y="1398"/>
                  </a:lnTo>
                  <a:lnTo>
                    <a:pt x="846" y="1398"/>
                  </a:lnTo>
                  <a:lnTo>
                    <a:pt x="976"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6" y="66"/>
                  </a:lnTo>
                  <a:lnTo>
                    <a:pt x="846" y="33"/>
                  </a:lnTo>
                  <a:lnTo>
                    <a:pt x="7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8"/>
            <p:cNvSpPr/>
            <p:nvPr/>
          </p:nvSpPr>
          <p:spPr>
            <a:xfrm flipH="1">
              <a:off x="6441827" y="1320687"/>
              <a:ext cx="45016" cy="45016"/>
            </a:xfrm>
            <a:custGeom>
              <a:rect b="b" l="l" r="r" t="t"/>
              <a:pathLst>
                <a:path extrusionOk="0" h="1398" w="1398">
                  <a:moveTo>
                    <a:pt x="683" y="1"/>
                  </a:moveTo>
                  <a:lnTo>
                    <a:pt x="553" y="33"/>
                  </a:lnTo>
                  <a:lnTo>
                    <a:pt x="423" y="66"/>
                  </a:lnTo>
                  <a:lnTo>
                    <a:pt x="293" y="131"/>
                  </a:lnTo>
                  <a:lnTo>
                    <a:pt x="195" y="196"/>
                  </a:lnTo>
                  <a:lnTo>
                    <a:pt x="98" y="326"/>
                  </a:lnTo>
                  <a:lnTo>
                    <a:pt x="33" y="423"/>
                  </a:lnTo>
                  <a:lnTo>
                    <a:pt x="0" y="553"/>
                  </a:lnTo>
                  <a:lnTo>
                    <a:pt x="0" y="715"/>
                  </a:lnTo>
                  <a:lnTo>
                    <a:pt x="0" y="845"/>
                  </a:lnTo>
                  <a:lnTo>
                    <a:pt x="33" y="975"/>
                  </a:lnTo>
                  <a:lnTo>
                    <a:pt x="98" y="1105"/>
                  </a:lnTo>
                  <a:lnTo>
                    <a:pt x="195" y="1203"/>
                  </a:lnTo>
                  <a:lnTo>
                    <a:pt x="293" y="1268"/>
                  </a:lnTo>
                  <a:lnTo>
                    <a:pt x="423" y="1333"/>
                  </a:lnTo>
                  <a:lnTo>
                    <a:pt x="553" y="1398"/>
                  </a:lnTo>
                  <a:lnTo>
                    <a:pt x="813" y="1398"/>
                  </a:lnTo>
                  <a:lnTo>
                    <a:pt x="943" y="1333"/>
                  </a:lnTo>
                  <a:lnTo>
                    <a:pt x="1073" y="1268"/>
                  </a:lnTo>
                  <a:lnTo>
                    <a:pt x="1170" y="1203"/>
                  </a:lnTo>
                  <a:lnTo>
                    <a:pt x="1268" y="1105"/>
                  </a:lnTo>
                  <a:lnTo>
                    <a:pt x="1333" y="975"/>
                  </a:lnTo>
                  <a:lnTo>
                    <a:pt x="1365" y="845"/>
                  </a:lnTo>
                  <a:lnTo>
                    <a:pt x="1397" y="715"/>
                  </a:lnTo>
                  <a:lnTo>
                    <a:pt x="1365" y="553"/>
                  </a:lnTo>
                  <a:lnTo>
                    <a:pt x="1333" y="423"/>
                  </a:lnTo>
                  <a:lnTo>
                    <a:pt x="1268" y="326"/>
                  </a:lnTo>
                  <a:lnTo>
                    <a:pt x="1170" y="196"/>
                  </a:lnTo>
                  <a:lnTo>
                    <a:pt x="1073" y="131"/>
                  </a:lnTo>
                  <a:lnTo>
                    <a:pt x="943" y="66"/>
                  </a:lnTo>
                  <a:lnTo>
                    <a:pt x="813" y="33"/>
                  </a:lnTo>
                  <a:lnTo>
                    <a:pt x="6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8"/>
            <p:cNvSpPr/>
            <p:nvPr/>
          </p:nvSpPr>
          <p:spPr>
            <a:xfrm flipH="1">
              <a:off x="6556909" y="1320687"/>
              <a:ext cx="45016" cy="45016"/>
            </a:xfrm>
            <a:custGeom>
              <a:rect b="b" l="l" r="r" t="t"/>
              <a:pathLst>
                <a:path extrusionOk="0" h="1398" w="1398">
                  <a:moveTo>
                    <a:pt x="715" y="1"/>
                  </a:moveTo>
                  <a:lnTo>
                    <a:pt x="553" y="33"/>
                  </a:lnTo>
                  <a:lnTo>
                    <a:pt x="423" y="66"/>
                  </a:lnTo>
                  <a:lnTo>
                    <a:pt x="325" y="131"/>
                  </a:lnTo>
                  <a:lnTo>
                    <a:pt x="195" y="196"/>
                  </a:lnTo>
                  <a:lnTo>
                    <a:pt x="130" y="326"/>
                  </a:lnTo>
                  <a:lnTo>
                    <a:pt x="65" y="423"/>
                  </a:lnTo>
                  <a:lnTo>
                    <a:pt x="1" y="553"/>
                  </a:lnTo>
                  <a:lnTo>
                    <a:pt x="1" y="715"/>
                  </a:lnTo>
                  <a:lnTo>
                    <a:pt x="1" y="845"/>
                  </a:lnTo>
                  <a:lnTo>
                    <a:pt x="65" y="975"/>
                  </a:lnTo>
                  <a:lnTo>
                    <a:pt x="130" y="1105"/>
                  </a:lnTo>
                  <a:lnTo>
                    <a:pt x="195" y="1203"/>
                  </a:lnTo>
                  <a:lnTo>
                    <a:pt x="325" y="1268"/>
                  </a:lnTo>
                  <a:lnTo>
                    <a:pt x="423" y="1333"/>
                  </a:lnTo>
                  <a:lnTo>
                    <a:pt x="553" y="1398"/>
                  </a:lnTo>
                  <a:lnTo>
                    <a:pt x="845" y="1398"/>
                  </a:lnTo>
                  <a:lnTo>
                    <a:pt x="975" y="1333"/>
                  </a:lnTo>
                  <a:lnTo>
                    <a:pt x="1105" y="1268"/>
                  </a:lnTo>
                  <a:lnTo>
                    <a:pt x="1203" y="1203"/>
                  </a:lnTo>
                  <a:lnTo>
                    <a:pt x="1268" y="1105"/>
                  </a:lnTo>
                  <a:lnTo>
                    <a:pt x="1333" y="975"/>
                  </a:lnTo>
                  <a:lnTo>
                    <a:pt x="1398" y="845"/>
                  </a:lnTo>
                  <a:lnTo>
                    <a:pt x="1398" y="715"/>
                  </a:lnTo>
                  <a:lnTo>
                    <a:pt x="1398" y="553"/>
                  </a:lnTo>
                  <a:lnTo>
                    <a:pt x="1333" y="423"/>
                  </a:lnTo>
                  <a:lnTo>
                    <a:pt x="1268" y="326"/>
                  </a:lnTo>
                  <a:lnTo>
                    <a:pt x="1203" y="196"/>
                  </a:lnTo>
                  <a:lnTo>
                    <a:pt x="1105" y="131"/>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8"/>
            <p:cNvSpPr/>
            <p:nvPr/>
          </p:nvSpPr>
          <p:spPr>
            <a:xfrm flipH="1">
              <a:off x="6671992" y="1320687"/>
              <a:ext cx="45016" cy="45016"/>
            </a:xfrm>
            <a:custGeom>
              <a:rect b="b" l="l" r="r" t="t"/>
              <a:pathLst>
                <a:path extrusionOk="0" h="1398" w="1398">
                  <a:moveTo>
                    <a:pt x="715" y="1"/>
                  </a:moveTo>
                  <a:lnTo>
                    <a:pt x="585" y="33"/>
                  </a:lnTo>
                  <a:lnTo>
                    <a:pt x="455" y="66"/>
                  </a:lnTo>
                  <a:lnTo>
                    <a:pt x="325" y="131"/>
                  </a:lnTo>
                  <a:lnTo>
                    <a:pt x="228" y="196"/>
                  </a:lnTo>
                  <a:lnTo>
                    <a:pt x="131" y="326"/>
                  </a:lnTo>
                  <a:lnTo>
                    <a:pt x="66" y="423"/>
                  </a:lnTo>
                  <a:lnTo>
                    <a:pt x="33" y="553"/>
                  </a:lnTo>
                  <a:lnTo>
                    <a:pt x="1" y="715"/>
                  </a:lnTo>
                  <a:lnTo>
                    <a:pt x="33" y="845"/>
                  </a:lnTo>
                  <a:lnTo>
                    <a:pt x="66" y="975"/>
                  </a:lnTo>
                  <a:lnTo>
                    <a:pt x="131" y="1105"/>
                  </a:lnTo>
                  <a:lnTo>
                    <a:pt x="228" y="1203"/>
                  </a:lnTo>
                  <a:lnTo>
                    <a:pt x="325" y="1268"/>
                  </a:lnTo>
                  <a:lnTo>
                    <a:pt x="455" y="1333"/>
                  </a:lnTo>
                  <a:lnTo>
                    <a:pt x="585" y="1398"/>
                  </a:lnTo>
                  <a:lnTo>
                    <a:pt x="845" y="1398"/>
                  </a:lnTo>
                  <a:lnTo>
                    <a:pt x="975" y="1333"/>
                  </a:lnTo>
                  <a:lnTo>
                    <a:pt x="1105" y="1268"/>
                  </a:lnTo>
                  <a:lnTo>
                    <a:pt x="1203" y="1203"/>
                  </a:lnTo>
                  <a:lnTo>
                    <a:pt x="1300" y="1105"/>
                  </a:lnTo>
                  <a:lnTo>
                    <a:pt x="1365" y="975"/>
                  </a:lnTo>
                  <a:lnTo>
                    <a:pt x="1398" y="845"/>
                  </a:lnTo>
                  <a:lnTo>
                    <a:pt x="1398" y="715"/>
                  </a:lnTo>
                  <a:lnTo>
                    <a:pt x="1398" y="553"/>
                  </a:lnTo>
                  <a:lnTo>
                    <a:pt x="1365" y="423"/>
                  </a:lnTo>
                  <a:lnTo>
                    <a:pt x="1300" y="326"/>
                  </a:lnTo>
                  <a:lnTo>
                    <a:pt x="1203" y="196"/>
                  </a:lnTo>
                  <a:lnTo>
                    <a:pt x="1105" y="131"/>
                  </a:lnTo>
                  <a:lnTo>
                    <a:pt x="975" y="66"/>
                  </a:lnTo>
                  <a:lnTo>
                    <a:pt x="845" y="33"/>
                  </a:lnTo>
                  <a:lnTo>
                    <a:pt x="71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8"/>
            <p:cNvSpPr/>
            <p:nvPr/>
          </p:nvSpPr>
          <p:spPr>
            <a:xfrm flipH="1">
              <a:off x="1658661" y="1586433"/>
              <a:ext cx="162191" cy="162191"/>
            </a:xfrm>
            <a:custGeom>
              <a:rect b="b" l="l" r="r" t="t"/>
              <a:pathLst>
                <a:path extrusionOk="0" fill="none" h="5037" w="5037">
                  <a:moveTo>
                    <a:pt x="5037" y="2502"/>
                  </a:moveTo>
                  <a:lnTo>
                    <a:pt x="5037" y="2502"/>
                  </a:lnTo>
                  <a:lnTo>
                    <a:pt x="5037" y="2762"/>
                  </a:lnTo>
                  <a:lnTo>
                    <a:pt x="4972" y="3022"/>
                  </a:lnTo>
                  <a:lnTo>
                    <a:pt x="4907" y="3282"/>
                  </a:lnTo>
                  <a:lnTo>
                    <a:pt x="4842" y="3509"/>
                  </a:lnTo>
                  <a:lnTo>
                    <a:pt x="4744" y="3704"/>
                  </a:lnTo>
                  <a:lnTo>
                    <a:pt x="4614" y="3931"/>
                  </a:lnTo>
                  <a:lnTo>
                    <a:pt x="4452" y="4126"/>
                  </a:lnTo>
                  <a:lnTo>
                    <a:pt x="4289" y="4289"/>
                  </a:lnTo>
                  <a:lnTo>
                    <a:pt x="4127" y="4451"/>
                  </a:lnTo>
                  <a:lnTo>
                    <a:pt x="3932" y="4614"/>
                  </a:lnTo>
                  <a:lnTo>
                    <a:pt x="3705" y="4744"/>
                  </a:lnTo>
                  <a:lnTo>
                    <a:pt x="3477" y="4841"/>
                  </a:lnTo>
                  <a:lnTo>
                    <a:pt x="3250" y="4939"/>
                  </a:lnTo>
                  <a:lnTo>
                    <a:pt x="3022" y="5004"/>
                  </a:lnTo>
                  <a:lnTo>
                    <a:pt x="2762" y="5036"/>
                  </a:lnTo>
                  <a:lnTo>
                    <a:pt x="2502" y="5036"/>
                  </a:lnTo>
                  <a:lnTo>
                    <a:pt x="2502" y="5036"/>
                  </a:lnTo>
                  <a:lnTo>
                    <a:pt x="2243" y="5036"/>
                  </a:lnTo>
                  <a:lnTo>
                    <a:pt x="2015" y="5004"/>
                  </a:lnTo>
                  <a:lnTo>
                    <a:pt x="1755" y="4939"/>
                  </a:lnTo>
                  <a:lnTo>
                    <a:pt x="1528" y="4841"/>
                  </a:lnTo>
                  <a:lnTo>
                    <a:pt x="1300" y="4744"/>
                  </a:lnTo>
                  <a:lnTo>
                    <a:pt x="1105" y="4614"/>
                  </a:lnTo>
                  <a:lnTo>
                    <a:pt x="910" y="4451"/>
                  </a:lnTo>
                  <a:lnTo>
                    <a:pt x="716" y="4289"/>
                  </a:lnTo>
                  <a:lnTo>
                    <a:pt x="553" y="4126"/>
                  </a:lnTo>
                  <a:lnTo>
                    <a:pt x="423" y="3931"/>
                  </a:lnTo>
                  <a:lnTo>
                    <a:pt x="293" y="3704"/>
                  </a:lnTo>
                  <a:lnTo>
                    <a:pt x="196" y="3509"/>
                  </a:lnTo>
                  <a:lnTo>
                    <a:pt x="98" y="3282"/>
                  </a:lnTo>
                  <a:lnTo>
                    <a:pt x="33" y="3022"/>
                  </a:lnTo>
                  <a:lnTo>
                    <a:pt x="1" y="2762"/>
                  </a:lnTo>
                  <a:lnTo>
                    <a:pt x="1" y="2502"/>
                  </a:lnTo>
                  <a:lnTo>
                    <a:pt x="1" y="2502"/>
                  </a:lnTo>
                  <a:lnTo>
                    <a:pt x="1" y="2242"/>
                  </a:lnTo>
                  <a:lnTo>
                    <a:pt x="33" y="2014"/>
                  </a:lnTo>
                  <a:lnTo>
                    <a:pt x="98" y="1755"/>
                  </a:lnTo>
                  <a:lnTo>
                    <a:pt x="196" y="1527"/>
                  </a:lnTo>
                  <a:lnTo>
                    <a:pt x="293" y="1300"/>
                  </a:lnTo>
                  <a:lnTo>
                    <a:pt x="423" y="1105"/>
                  </a:lnTo>
                  <a:lnTo>
                    <a:pt x="553" y="910"/>
                  </a:lnTo>
                  <a:lnTo>
                    <a:pt x="716" y="747"/>
                  </a:lnTo>
                  <a:lnTo>
                    <a:pt x="910" y="552"/>
                  </a:lnTo>
                  <a:lnTo>
                    <a:pt x="1105" y="422"/>
                  </a:lnTo>
                  <a:lnTo>
                    <a:pt x="1300" y="293"/>
                  </a:lnTo>
                  <a:lnTo>
                    <a:pt x="1528" y="195"/>
                  </a:lnTo>
                  <a:lnTo>
                    <a:pt x="1755" y="98"/>
                  </a:lnTo>
                  <a:lnTo>
                    <a:pt x="2015" y="33"/>
                  </a:lnTo>
                  <a:lnTo>
                    <a:pt x="2243" y="0"/>
                  </a:lnTo>
                  <a:lnTo>
                    <a:pt x="2502" y="0"/>
                  </a:lnTo>
                  <a:lnTo>
                    <a:pt x="2502" y="0"/>
                  </a:lnTo>
                  <a:lnTo>
                    <a:pt x="2762" y="0"/>
                  </a:lnTo>
                  <a:lnTo>
                    <a:pt x="3022" y="33"/>
                  </a:lnTo>
                  <a:lnTo>
                    <a:pt x="3250" y="98"/>
                  </a:lnTo>
                  <a:lnTo>
                    <a:pt x="3477" y="195"/>
                  </a:lnTo>
                  <a:lnTo>
                    <a:pt x="3705" y="293"/>
                  </a:lnTo>
                  <a:lnTo>
                    <a:pt x="3932" y="422"/>
                  </a:lnTo>
                  <a:lnTo>
                    <a:pt x="4127" y="552"/>
                  </a:lnTo>
                  <a:lnTo>
                    <a:pt x="4289" y="747"/>
                  </a:lnTo>
                  <a:lnTo>
                    <a:pt x="4452" y="910"/>
                  </a:lnTo>
                  <a:lnTo>
                    <a:pt x="4614" y="1105"/>
                  </a:lnTo>
                  <a:lnTo>
                    <a:pt x="4744" y="1300"/>
                  </a:lnTo>
                  <a:lnTo>
                    <a:pt x="4842" y="1527"/>
                  </a:lnTo>
                  <a:lnTo>
                    <a:pt x="4907" y="1755"/>
                  </a:lnTo>
                  <a:lnTo>
                    <a:pt x="4972" y="2014"/>
                  </a:lnTo>
                  <a:lnTo>
                    <a:pt x="5037" y="2242"/>
                  </a:lnTo>
                  <a:lnTo>
                    <a:pt x="5037" y="2502"/>
                  </a:lnTo>
                  <a:lnTo>
                    <a:pt x="5037" y="2502"/>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8"/>
            <p:cNvSpPr/>
            <p:nvPr/>
          </p:nvSpPr>
          <p:spPr>
            <a:xfrm flipH="1">
              <a:off x="1728736" y="1933742"/>
              <a:ext cx="162191" cy="163254"/>
            </a:xfrm>
            <a:custGeom>
              <a:rect b="b" l="l" r="r" t="t"/>
              <a:pathLst>
                <a:path extrusionOk="0" h="5070" w="5037">
                  <a:moveTo>
                    <a:pt x="2535" y="1"/>
                  </a:moveTo>
                  <a:lnTo>
                    <a:pt x="2275" y="33"/>
                  </a:lnTo>
                  <a:lnTo>
                    <a:pt x="2015" y="66"/>
                  </a:lnTo>
                  <a:lnTo>
                    <a:pt x="1755" y="131"/>
                  </a:lnTo>
                  <a:lnTo>
                    <a:pt x="1528" y="228"/>
                  </a:lnTo>
                  <a:lnTo>
                    <a:pt x="1333" y="326"/>
                  </a:lnTo>
                  <a:lnTo>
                    <a:pt x="1105" y="456"/>
                  </a:lnTo>
                  <a:lnTo>
                    <a:pt x="910" y="586"/>
                  </a:lnTo>
                  <a:lnTo>
                    <a:pt x="748" y="748"/>
                  </a:lnTo>
                  <a:lnTo>
                    <a:pt x="586" y="943"/>
                  </a:lnTo>
                  <a:lnTo>
                    <a:pt x="423" y="1138"/>
                  </a:lnTo>
                  <a:lnTo>
                    <a:pt x="293" y="1333"/>
                  </a:lnTo>
                  <a:lnTo>
                    <a:pt x="196" y="1560"/>
                  </a:lnTo>
                  <a:lnTo>
                    <a:pt x="98" y="1788"/>
                  </a:lnTo>
                  <a:lnTo>
                    <a:pt x="33" y="2015"/>
                  </a:lnTo>
                  <a:lnTo>
                    <a:pt x="1" y="2275"/>
                  </a:lnTo>
                  <a:lnTo>
                    <a:pt x="1" y="2535"/>
                  </a:lnTo>
                  <a:lnTo>
                    <a:pt x="1" y="2795"/>
                  </a:lnTo>
                  <a:lnTo>
                    <a:pt x="33" y="3055"/>
                  </a:lnTo>
                  <a:lnTo>
                    <a:pt x="98" y="3282"/>
                  </a:lnTo>
                  <a:lnTo>
                    <a:pt x="196" y="3510"/>
                  </a:lnTo>
                  <a:lnTo>
                    <a:pt x="293" y="3737"/>
                  </a:lnTo>
                  <a:lnTo>
                    <a:pt x="423" y="3965"/>
                  </a:lnTo>
                  <a:lnTo>
                    <a:pt x="586" y="4159"/>
                  </a:lnTo>
                  <a:lnTo>
                    <a:pt x="748" y="4322"/>
                  </a:lnTo>
                  <a:lnTo>
                    <a:pt x="910" y="4484"/>
                  </a:lnTo>
                  <a:lnTo>
                    <a:pt x="1105" y="4647"/>
                  </a:lnTo>
                  <a:lnTo>
                    <a:pt x="1333" y="4744"/>
                  </a:lnTo>
                  <a:lnTo>
                    <a:pt x="1528" y="4874"/>
                  </a:lnTo>
                  <a:lnTo>
                    <a:pt x="1755" y="4939"/>
                  </a:lnTo>
                  <a:lnTo>
                    <a:pt x="2015" y="5004"/>
                  </a:lnTo>
                  <a:lnTo>
                    <a:pt x="2275" y="5037"/>
                  </a:lnTo>
                  <a:lnTo>
                    <a:pt x="2535" y="5069"/>
                  </a:lnTo>
                  <a:lnTo>
                    <a:pt x="2795" y="5037"/>
                  </a:lnTo>
                  <a:lnTo>
                    <a:pt x="3022" y="5004"/>
                  </a:lnTo>
                  <a:lnTo>
                    <a:pt x="3282" y="4939"/>
                  </a:lnTo>
                  <a:lnTo>
                    <a:pt x="3510" y="4874"/>
                  </a:lnTo>
                  <a:lnTo>
                    <a:pt x="3737" y="4744"/>
                  </a:lnTo>
                  <a:lnTo>
                    <a:pt x="3932" y="4647"/>
                  </a:lnTo>
                  <a:lnTo>
                    <a:pt x="4127" y="4484"/>
                  </a:lnTo>
                  <a:lnTo>
                    <a:pt x="4322" y="4322"/>
                  </a:lnTo>
                  <a:lnTo>
                    <a:pt x="4484" y="4159"/>
                  </a:lnTo>
                  <a:lnTo>
                    <a:pt x="4614" y="3965"/>
                  </a:lnTo>
                  <a:lnTo>
                    <a:pt x="4744" y="3737"/>
                  </a:lnTo>
                  <a:lnTo>
                    <a:pt x="4842" y="3510"/>
                  </a:lnTo>
                  <a:lnTo>
                    <a:pt x="4939" y="3282"/>
                  </a:lnTo>
                  <a:lnTo>
                    <a:pt x="5004" y="3055"/>
                  </a:lnTo>
                  <a:lnTo>
                    <a:pt x="5037" y="2795"/>
                  </a:lnTo>
                  <a:lnTo>
                    <a:pt x="5037" y="2535"/>
                  </a:lnTo>
                  <a:lnTo>
                    <a:pt x="5037" y="2275"/>
                  </a:lnTo>
                  <a:lnTo>
                    <a:pt x="5004" y="2015"/>
                  </a:lnTo>
                  <a:lnTo>
                    <a:pt x="4939" y="1788"/>
                  </a:lnTo>
                  <a:lnTo>
                    <a:pt x="4842" y="1560"/>
                  </a:lnTo>
                  <a:lnTo>
                    <a:pt x="4744" y="1333"/>
                  </a:lnTo>
                  <a:lnTo>
                    <a:pt x="4614" y="1138"/>
                  </a:lnTo>
                  <a:lnTo>
                    <a:pt x="4484" y="943"/>
                  </a:lnTo>
                  <a:lnTo>
                    <a:pt x="4322" y="748"/>
                  </a:lnTo>
                  <a:lnTo>
                    <a:pt x="4127" y="586"/>
                  </a:lnTo>
                  <a:lnTo>
                    <a:pt x="3932" y="456"/>
                  </a:lnTo>
                  <a:lnTo>
                    <a:pt x="3737" y="326"/>
                  </a:lnTo>
                  <a:lnTo>
                    <a:pt x="3510" y="228"/>
                  </a:lnTo>
                  <a:lnTo>
                    <a:pt x="3282" y="131"/>
                  </a:lnTo>
                  <a:lnTo>
                    <a:pt x="3022" y="66"/>
                  </a:lnTo>
                  <a:lnTo>
                    <a:pt x="2795" y="33"/>
                  </a:lnTo>
                  <a:lnTo>
                    <a:pt x="253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8"/>
            <p:cNvSpPr/>
            <p:nvPr/>
          </p:nvSpPr>
          <p:spPr>
            <a:xfrm flipH="1" rot="-5400000">
              <a:off x="-467693" y="2745760"/>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5C9A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8"/>
            <p:cNvSpPr/>
            <p:nvPr/>
          </p:nvSpPr>
          <p:spPr>
            <a:xfrm flipH="1">
              <a:off x="8053652" y="2407662"/>
              <a:ext cx="1111093" cy="1282655"/>
            </a:xfrm>
            <a:custGeom>
              <a:rect b="b" l="l" r="r" t="t"/>
              <a:pathLst>
                <a:path extrusionOk="0" h="39834" w="34506">
                  <a:moveTo>
                    <a:pt x="1" y="1"/>
                  </a:moveTo>
                  <a:lnTo>
                    <a:pt x="1" y="39833"/>
                  </a:lnTo>
                  <a:lnTo>
                    <a:pt x="34505" y="1991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8"/>
            <p:cNvSpPr/>
            <p:nvPr/>
          </p:nvSpPr>
          <p:spPr>
            <a:xfrm flipH="1">
              <a:off x="1454691" y="2939123"/>
              <a:ext cx="130796" cy="130796"/>
            </a:xfrm>
            <a:custGeom>
              <a:rect b="b" l="l" r="r" t="t"/>
              <a:pathLst>
                <a:path extrusionOk="0" fill="none" h="4062" w="4062">
                  <a:moveTo>
                    <a:pt x="4062" y="2048"/>
                  </a:moveTo>
                  <a:lnTo>
                    <a:pt x="4062" y="2048"/>
                  </a:lnTo>
                  <a:lnTo>
                    <a:pt x="4029" y="2242"/>
                  </a:lnTo>
                  <a:lnTo>
                    <a:pt x="3997" y="2437"/>
                  </a:lnTo>
                  <a:lnTo>
                    <a:pt x="3964" y="2632"/>
                  </a:lnTo>
                  <a:lnTo>
                    <a:pt x="3899" y="2827"/>
                  </a:lnTo>
                  <a:lnTo>
                    <a:pt x="3704" y="3185"/>
                  </a:lnTo>
                  <a:lnTo>
                    <a:pt x="3444" y="3477"/>
                  </a:lnTo>
                  <a:lnTo>
                    <a:pt x="3152" y="3737"/>
                  </a:lnTo>
                  <a:lnTo>
                    <a:pt x="2794" y="3899"/>
                  </a:lnTo>
                  <a:lnTo>
                    <a:pt x="2632" y="3964"/>
                  </a:lnTo>
                  <a:lnTo>
                    <a:pt x="2437" y="4029"/>
                  </a:lnTo>
                  <a:lnTo>
                    <a:pt x="2242" y="4062"/>
                  </a:lnTo>
                  <a:lnTo>
                    <a:pt x="2015" y="4062"/>
                  </a:lnTo>
                  <a:lnTo>
                    <a:pt x="2015" y="4062"/>
                  </a:lnTo>
                  <a:lnTo>
                    <a:pt x="1820" y="4062"/>
                  </a:lnTo>
                  <a:lnTo>
                    <a:pt x="1625" y="4029"/>
                  </a:lnTo>
                  <a:lnTo>
                    <a:pt x="1430" y="3964"/>
                  </a:lnTo>
                  <a:lnTo>
                    <a:pt x="1235" y="3899"/>
                  </a:lnTo>
                  <a:lnTo>
                    <a:pt x="878" y="3737"/>
                  </a:lnTo>
                  <a:lnTo>
                    <a:pt x="585" y="3477"/>
                  </a:lnTo>
                  <a:lnTo>
                    <a:pt x="325" y="3185"/>
                  </a:lnTo>
                  <a:lnTo>
                    <a:pt x="163" y="2827"/>
                  </a:lnTo>
                  <a:lnTo>
                    <a:pt x="65" y="2632"/>
                  </a:lnTo>
                  <a:lnTo>
                    <a:pt x="33" y="2437"/>
                  </a:lnTo>
                  <a:lnTo>
                    <a:pt x="0" y="2242"/>
                  </a:lnTo>
                  <a:lnTo>
                    <a:pt x="0" y="2048"/>
                  </a:lnTo>
                  <a:lnTo>
                    <a:pt x="0" y="2048"/>
                  </a:lnTo>
                  <a:lnTo>
                    <a:pt x="0" y="1820"/>
                  </a:lnTo>
                  <a:lnTo>
                    <a:pt x="33" y="1625"/>
                  </a:lnTo>
                  <a:lnTo>
                    <a:pt x="65" y="1430"/>
                  </a:lnTo>
                  <a:lnTo>
                    <a:pt x="163" y="1235"/>
                  </a:lnTo>
                  <a:lnTo>
                    <a:pt x="325" y="910"/>
                  </a:lnTo>
                  <a:lnTo>
                    <a:pt x="585" y="618"/>
                  </a:lnTo>
                  <a:lnTo>
                    <a:pt x="878" y="358"/>
                  </a:lnTo>
                  <a:lnTo>
                    <a:pt x="1235" y="163"/>
                  </a:lnTo>
                  <a:lnTo>
                    <a:pt x="1430" y="98"/>
                  </a:lnTo>
                  <a:lnTo>
                    <a:pt x="1625" y="33"/>
                  </a:lnTo>
                  <a:lnTo>
                    <a:pt x="1820" y="33"/>
                  </a:lnTo>
                  <a:lnTo>
                    <a:pt x="2015" y="1"/>
                  </a:lnTo>
                  <a:lnTo>
                    <a:pt x="2015" y="1"/>
                  </a:lnTo>
                  <a:lnTo>
                    <a:pt x="2242" y="33"/>
                  </a:lnTo>
                  <a:lnTo>
                    <a:pt x="2437" y="33"/>
                  </a:lnTo>
                  <a:lnTo>
                    <a:pt x="2632" y="98"/>
                  </a:lnTo>
                  <a:lnTo>
                    <a:pt x="2794" y="163"/>
                  </a:lnTo>
                  <a:lnTo>
                    <a:pt x="3152" y="358"/>
                  </a:lnTo>
                  <a:lnTo>
                    <a:pt x="3444" y="618"/>
                  </a:lnTo>
                  <a:lnTo>
                    <a:pt x="3704" y="910"/>
                  </a:lnTo>
                  <a:lnTo>
                    <a:pt x="3899" y="1235"/>
                  </a:lnTo>
                  <a:lnTo>
                    <a:pt x="3964" y="1430"/>
                  </a:lnTo>
                  <a:lnTo>
                    <a:pt x="3997" y="1625"/>
                  </a:lnTo>
                  <a:lnTo>
                    <a:pt x="4029" y="1820"/>
                  </a:lnTo>
                  <a:lnTo>
                    <a:pt x="4062" y="2048"/>
                  </a:lnTo>
                  <a:lnTo>
                    <a:pt x="4062" y="2048"/>
                  </a:lnTo>
                  <a:close/>
                </a:path>
              </a:pathLst>
            </a:custGeom>
            <a:noFill/>
            <a:ln cap="rnd" cmpd="sng" w="9525">
              <a:solidFill>
                <a:srgbClr val="00FF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8"/>
            <p:cNvSpPr/>
            <p:nvPr/>
          </p:nvSpPr>
          <p:spPr>
            <a:xfrm flipH="1">
              <a:off x="3834754" y="3779221"/>
              <a:ext cx="303421" cy="390232"/>
            </a:xfrm>
            <a:custGeom>
              <a:rect b="b" l="l" r="r" t="t"/>
              <a:pathLst>
                <a:path extrusionOk="0" h="12119" w="9423">
                  <a:moveTo>
                    <a:pt x="8058" y="0"/>
                  </a:moveTo>
                  <a:lnTo>
                    <a:pt x="7863" y="65"/>
                  </a:lnTo>
                  <a:lnTo>
                    <a:pt x="7636" y="163"/>
                  </a:lnTo>
                  <a:lnTo>
                    <a:pt x="7473" y="292"/>
                  </a:lnTo>
                  <a:lnTo>
                    <a:pt x="7311" y="487"/>
                  </a:lnTo>
                  <a:lnTo>
                    <a:pt x="228" y="10267"/>
                  </a:lnTo>
                  <a:lnTo>
                    <a:pt x="98" y="10462"/>
                  </a:lnTo>
                  <a:lnTo>
                    <a:pt x="33" y="10689"/>
                  </a:lnTo>
                  <a:lnTo>
                    <a:pt x="1" y="10917"/>
                  </a:lnTo>
                  <a:lnTo>
                    <a:pt x="1" y="11144"/>
                  </a:lnTo>
                  <a:lnTo>
                    <a:pt x="66" y="11339"/>
                  </a:lnTo>
                  <a:lnTo>
                    <a:pt x="163" y="11567"/>
                  </a:lnTo>
                  <a:lnTo>
                    <a:pt x="293" y="11729"/>
                  </a:lnTo>
                  <a:lnTo>
                    <a:pt x="488" y="11891"/>
                  </a:lnTo>
                  <a:lnTo>
                    <a:pt x="683" y="12021"/>
                  </a:lnTo>
                  <a:lnTo>
                    <a:pt x="910" y="12086"/>
                  </a:lnTo>
                  <a:lnTo>
                    <a:pt x="1138" y="12119"/>
                  </a:lnTo>
                  <a:lnTo>
                    <a:pt x="1333" y="12119"/>
                  </a:lnTo>
                  <a:lnTo>
                    <a:pt x="1560" y="12054"/>
                  </a:lnTo>
                  <a:lnTo>
                    <a:pt x="1755" y="11956"/>
                  </a:lnTo>
                  <a:lnTo>
                    <a:pt x="1950" y="11826"/>
                  </a:lnTo>
                  <a:lnTo>
                    <a:pt x="2112" y="11631"/>
                  </a:lnTo>
                  <a:lnTo>
                    <a:pt x="9195" y="1852"/>
                  </a:lnTo>
                  <a:lnTo>
                    <a:pt x="9325" y="1657"/>
                  </a:lnTo>
                  <a:lnTo>
                    <a:pt x="9390" y="1430"/>
                  </a:lnTo>
                  <a:lnTo>
                    <a:pt x="9423" y="1202"/>
                  </a:lnTo>
                  <a:lnTo>
                    <a:pt x="9423" y="975"/>
                  </a:lnTo>
                  <a:lnTo>
                    <a:pt x="9358" y="780"/>
                  </a:lnTo>
                  <a:lnTo>
                    <a:pt x="9260" y="552"/>
                  </a:lnTo>
                  <a:lnTo>
                    <a:pt x="9130" y="390"/>
                  </a:lnTo>
                  <a:lnTo>
                    <a:pt x="8935" y="228"/>
                  </a:lnTo>
                  <a:lnTo>
                    <a:pt x="8740" y="98"/>
                  </a:lnTo>
                  <a:lnTo>
                    <a:pt x="8513" y="33"/>
                  </a:lnTo>
                  <a:lnTo>
                    <a:pt x="828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8"/>
            <p:cNvSpPr/>
            <p:nvPr/>
          </p:nvSpPr>
          <p:spPr>
            <a:xfrm flipH="1">
              <a:off x="2520736" y="3940318"/>
              <a:ext cx="68039" cy="68039"/>
            </a:xfrm>
            <a:custGeom>
              <a:rect b="b" l="l" r="r" t="t"/>
              <a:pathLst>
                <a:path extrusionOk="0" h="2113" w="2113">
                  <a:moveTo>
                    <a:pt x="845" y="1"/>
                  </a:moveTo>
                  <a:lnTo>
                    <a:pt x="650" y="66"/>
                  </a:lnTo>
                  <a:lnTo>
                    <a:pt x="455" y="163"/>
                  </a:lnTo>
                  <a:lnTo>
                    <a:pt x="293" y="293"/>
                  </a:lnTo>
                  <a:lnTo>
                    <a:pt x="163" y="455"/>
                  </a:lnTo>
                  <a:lnTo>
                    <a:pt x="65" y="650"/>
                  </a:lnTo>
                  <a:lnTo>
                    <a:pt x="33" y="845"/>
                  </a:lnTo>
                  <a:lnTo>
                    <a:pt x="0" y="1040"/>
                  </a:lnTo>
                  <a:lnTo>
                    <a:pt x="33" y="1268"/>
                  </a:lnTo>
                  <a:lnTo>
                    <a:pt x="65" y="1463"/>
                  </a:lnTo>
                  <a:lnTo>
                    <a:pt x="163" y="1658"/>
                  </a:lnTo>
                  <a:lnTo>
                    <a:pt x="293" y="1820"/>
                  </a:lnTo>
                  <a:lnTo>
                    <a:pt x="455" y="1950"/>
                  </a:lnTo>
                  <a:lnTo>
                    <a:pt x="650" y="2047"/>
                  </a:lnTo>
                  <a:lnTo>
                    <a:pt x="845" y="2112"/>
                  </a:lnTo>
                  <a:lnTo>
                    <a:pt x="1267" y="2112"/>
                  </a:lnTo>
                  <a:lnTo>
                    <a:pt x="1462" y="2047"/>
                  </a:lnTo>
                  <a:lnTo>
                    <a:pt x="1657" y="1950"/>
                  </a:lnTo>
                  <a:lnTo>
                    <a:pt x="1820" y="1820"/>
                  </a:lnTo>
                  <a:lnTo>
                    <a:pt x="1950" y="1658"/>
                  </a:lnTo>
                  <a:lnTo>
                    <a:pt x="2047" y="1463"/>
                  </a:lnTo>
                  <a:lnTo>
                    <a:pt x="2112" y="1268"/>
                  </a:lnTo>
                  <a:lnTo>
                    <a:pt x="2112" y="1040"/>
                  </a:lnTo>
                  <a:lnTo>
                    <a:pt x="2112" y="845"/>
                  </a:lnTo>
                  <a:lnTo>
                    <a:pt x="2047" y="650"/>
                  </a:lnTo>
                  <a:lnTo>
                    <a:pt x="1950" y="455"/>
                  </a:lnTo>
                  <a:lnTo>
                    <a:pt x="1820" y="293"/>
                  </a:lnTo>
                  <a:lnTo>
                    <a:pt x="1657" y="163"/>
                  </a:lnTo>
                  <a:lnTo>
                    <a:pt x="1462" y="66"/>
                  </a:lnTo>
                  <a:lnTo>
                    <a:pt x="1267" y="1"/>
                  </a:lnTo>
                  <a:close/>
                </a:path>
              </a:pathLst>
            </a:custGeom>
            <a:solidFill>
              <a:srgbClr val="5C9A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8"/>
            <p:cNvSpPr/>
            <p:nvPr/>
          </p:nvSpPr>
          <p:spPr>
            <a:xfrm flipH="1">
              <a:off x="2776018" y="3970674"/>
              <a:ext cx="303421" cy="390264"/>
            </a:xfrm>
            <a:custGeom>
              <a:rect b="b" l="l" r="r" t="t"/>
              <a:pathLst>
                <a:path extrusionOk="0" h="12120" w="9423">
                  <a:moveTo>
                    <a:pt x="8285" y="1"/>
                  </a:moveTo>
                  <a:lnTo>
                    <a:pt x="8058" y="33"/>
                  </a:lnTo>
                  <a:lnTo>
                    <a:pt x="7831" y="98"/>
                  </a:lnTo>
                  <a:lnTo>
                    <a:pt x="7636" y="196"/>
                  </a:lnTo>
                  <a:lnTo>
                    <a:pt x="7441" y="326"/>
                  </a:lnTo>
                  <a:lnTo>
                    <a:pt x="7311" y="488"/>
                  </a:lnTo>
                  <a:lnTo>
                    <a:pt x="195" y="10267"/>
                  </a:lnTo>
                  <a:lnTo>
                    <a:pt x="98" y="10495"/>
                  </a:lnTo>
                  <a:lnTo>
                    <a:pt x="1" y="10690"/>
                  </a:lnTo>
                  <a:lnTo>
                    <a:pt x="1" y="10917"/>
                  </a:lnTo>
                  <a:lnTo>
                    <a:pt x="1" y="11145"/>
                  </a:lnTo>
                  <a:lnTo>
                    <a:pt x="65" y="11372"/>
                  </a:lnTo>
                  <a:lnTo>
                    <a:pt x="163" y="11567"/>
                  </a:lnTo>
                  <a:lnTo>
                    <a:pt x="293" y="11762"/>
                  </a:lnTo>
                  <a:lnTo>
                    <a:pt x="455" y="11924"/>
                  </a:lnTo>
                  <a:lnTo>
                    <a:pt x="683" y="12022"/>
                  </a:lnTo>
                  <a:lnTo>
                    <a:pt x="878" y="12119"/>
                  </a:lnTo>
                  <a:lnTo>
                    <a:pt x="1333" y="12119"/>
                  </a:lnTo>
                  <a:lnTo>
                    <a:pt x="1560" y="12054"/>
                  </a:lnTo>
                  <a:lnTo>
                    <a:pt x="1755" y="11957"/>
                  </a:lnTo>
                  <a:lnTo>
                    <a:pt x="1950" y="11827"/>
                  </a:lnTo>
                  <a:lnTo>
                    <a:pt x="2112" y="11665"/>
                  </a:lnTo>
                  <a:lnTo>
                    <a:pt x="9195" y="1885"/>
                  </a:lnTo>
                  <a:lnTo>
                    <a:pt x="9325" y="1658"/>
                  </a:lnTo>
                  <a:lnTo>
                    <a:pt x="9390" y="1463"/>
                  </a:lnTo>
                  <a:lnTo>
                    <a:pt x="9423" y="1235"/>
                  </a:lnTo>
                  <a:lnTo>
                    <a:pt x="9390" y="1008"/>
                  </a:lnTo>
                  <a:lnTo>
                    <a:pt x="9358" y="780"/>
                  </a:lnTo>
                  <a:lnTo>
                    <a:pt x="9260" y="585"/>
                  </a:lnTo>
                  <a:lnTo>
                    <a:pt x="9098" y="391"/>
                  </a:lnTo>
                  <a:lnTo>
                    <a:pt x="8935" y="228"/>
                  </a:lnTo>
                  <a:lnTo>
                    <a:pt x="8740" y="131"/>
                  </a:lnTo>
                  <a:lnTo>
                    <a:pt x="8513" y="33"/>
                  </a:lnTo>
                  <a:lnTo>
                    <a:pt x="82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8"/>
            <p:cNvSpPr/>
            <p:nvPr/>
          </p:nvSpPr>
          <p:spPr>
            <a:xfrm flipH="1">
              <a:off x="4966712" y="4176762"/>
              <a:ext cx="162191" cy="162191"/>
            </a:xfrm>
            <a:custGeom>
              <a:rect b="b" l="l" r="r" t="t"/>
              <a:pathLst>
                <a:path extrusionOk="0" fill="none" h="5037" w="5037">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cap="rnd" cmpd="sng" w="9525">
              <a:solidFill>
                <a:srgbClr val="00FFB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8"/>
            <p:cNvSpPr/>
            <p:nvPr/>
          </p:nvSpPr>
          <p:spPr>
            <a:xfrm flipH="1">
              <a:off x="6342425" y="4452942"/>
              <a:ext cx="69101" cy="68039"/>
            </a:xfrm>
            <a:custGeom>
              <a:rect b="b" l="l" r="r" t="t"/>
              <a:pathLst>
                <a:path extrusionOk="0" h="2113" w="2146">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8"/>
            <p:cNvSpPr/>
            <p:nvPr/>
          </p:nvSpPr>
          <p:spPr>
            <a:xfrm flipH="1">
              <a:off x="690971" y="4631845"/>
              <a:ext cx="45016" cy="45016"/>
            </a:xfrm>
            <a:custGeom>
              <a:rect b="b" l="l" r="r" t="t"/>
              <a:pathLst>
                <a:path extrusionOk="0" h="1398" w="1398">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8"/>
            <p:cNvSpPr/>
            <p:nvPr/>
          </p:nvSpPr>
          <p:spPr>
            <a:xfrm flipH="1">
              <a:off x="806054" y="4631845"/>
              <a:ext cx="45016" cy="45016"/>
            </a:xfrm>
            <a:custGeom>
              <a:rect b="b" l="l" r="r" t="t"/>
              <a:pathLst>
                <a:path extrusionOk="0" h="1398" w="1398">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8"/>
            <p:cNvSpPr/>
            <p:nvPr/>
          </p:nvSpPr>
          <p:spPr>
            <a:xfrm flipH="1">
              <a:off x="921137" y="4631845"/>
              <a:ext cx="45016" cy="45016"/>
            </a:xfrm>
            <a:custGeom>
              <a:rect b="b" l="l" r="r" t="t"/>
              <a:pathLst>
                <a:path extrusionOk="0" h="1398" w="1398">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8"/>
            <p:cNvSpPr/>
            <p:nvPr/>
          </p:nvSpPr>
          <p:spPr>
            <a:xfrm flipH="1">
              <a:off x="1035157" y="4631845"/>
              <a:ext cx="45016" cy="45016"/>
            </a:xfrm>
            <a:custGeom>
              <a:rect b="b" l="l" r="r" t="t"/>
              <a:pathLst>
                <a:path extrusionOk="0" h="1398" w="1398">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8"/>
            <p:cNvSpPr/>
            <p:nvPr/>
          </p:nvSpPr>
          <p:spPr>
            <a:xfrm flipH="1">
              <a:off x="1150240" y="4631845"/>
              <a:ext cx="45016" cy="45016"/>
            </a:xfrm>
            <a:custGeom>
              <a:rect b="b" l="l" r="r" t="t"/>
              <a:pathLst>
                <a:path extrusionOk="0" h="1398" w="1398">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8"/>
            <p:cNvSpPr/>
            <p:nvPr/>
          </p:nvSpPr>
          <p:spPr>
            <a:xfrm flipH="1">
              <a:off x="-150362" y="4919083"/>
              <a:ext cx="442557" cy="443587"/>
            </a:xfrm>
            <a:custGeom>
              <a:rect b="b" l="l" r="r" t="t"/>
              <a:pathLst>
                <a:path extrusionOk="0" h="13776" w="13744">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8"/>
            <p:cNvSpPr/>
            <p:nvPr/>
          </p:nvSpPr>
          <p:spPr>
            <a:xfrm flipH="1">
              <a:off x="8318887" y="4676325"/>
              <a:ext cx="1058768" cy="1370496"/>
            </a:xfrm>
            <a:custGeom>
              <a:rect b="b" l="l" r="r" t="t"/>
              <a:pathLst>
                <a:path extrusionOk="0" h="42562" w="32881">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8"/>
            <p:cNvSpPr/>
            <p:nvPr/>
          </p:nvSpPr>
          <p:spPr>
            <a:xfrm flipH="1">
              <a:off x="8733205" y="4705595"/>
              <a:ext cx="303421" cy="391327"/>
            </a:xfrm>
            <a:custGeom>
              <a:rect b="b" l="l" r="r" t="t"/>
              <a:pathLst>
                <a:path extrusionOk="0" h="12153" w="9423">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8"/>
            <p:cNvSpPr/>
            <p:nvPr/>
          </p:nvSpPr>
          <p:spPr>
            <a:xfrm flipH="1">
              <a:off x="690971" y="4729121"/>
              <a:ext cx="45016" cy="45048"/>
            </a:xfrm>
            <a:custGeom>
              <a:rect b="b" l="l" r="r" t="t"/>
              <a:pathLst>
                <a:path extrusionOk="0" h="1399"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8"/>
            <p:cNvSpPr/>
            <p:nvPr/>
          </p:nvSpPr>
          <p:spPr>
            <a:xfrm flipH="1">
              <a:off x="806054" y="4729121"/>
              <a:ext cx="45016" cy="45048"/>
            </a:xfrm>
            <a:custGeom>
              <a:rect b="b" l="l" r="r" t="t"/>
              <a:pathLst>
                <a:path extrusionOk="0" h="1399" w="1398">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8"/>
            <p:cNvSpPr/>
            <p:nvPr/>
          </p:nvSpPr>
          <p:spPr>
            <a:xfrm flipH="1">
              <a:off x="921137" y="4729121"/>
              <a:ext cx="45016" cy="45048"/>
            </a:xfrm>
            <a:custGeom>
              <a:rect b="b" l="l" r="r" t="t"/>
              <a:pathLst>
                <a:path extrusionOk="0" h="1399" w="1398">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8"/>
            <p:cNvSpPr/>
            <p:nvPr/>
          </p:nvSpPr>
          <p:spPr>
            <a:xfrm flipH="1">
              <a:off x="1035157" y="4729121"/>
              <a:ext cx="45016" cy="45048"/>
            </a:xfrm>
            <a:custGeom>
              <a:rect b="b" l="l" r="r" t="t"/>
              <a:pathLst>
                <a:path extrusionOk="0" h="1399" w="1398">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8"/>
            <p:cNvSpPr/>
            <p:nvPr/>
          </p:nvSpPr>
          <p:spPr>
            <a:xfrm flipH="1">
              <a:off x="1150240" y="4729121"/>
              <a:ext cx="45016" cy="45048"/>
            </a:xfrm>
            <a:custGeom>
              <a:rect b="b" l="l" r="r" t="t"/>
              <a:pathLst>
                <a:path extrusionOk="0" h="1399" w="1398">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8"/>
            <p:cNvSpPr/>
            <p:nvPr/>
          </p:nvSpPr>
          <p:spPr>
            <a:xfrm flipH="1">
              <a:off x="690971" y="4826429"/>
              <a:ext cx="45016" cy="45016"/>
            </a:xfrm>
            <a:custGeom>
              <a:rect b="b" l="l" r="r" t="t"/>
              <a:pathLst>
                <a:path extrusionOk="0" h="1398" w="1398">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8"/>
            <p:cNvSpPr/>
            <p:nvPr/>
          </p:nvSpPr>
          <p:spPr>
            <a:xfrm flipH="1">
              <a:off x="806054" y="4826429"/>
              <a:ext cx="45016" cy="45016"/>
            </a:xfrm>
            <a:custGeom>
              <a:rect b="b" l="l" r="r" t="t"/>
              <a:pathLst>
                <a:path extrusionOk="0" h="1398" w="1398">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8"/>
            <p:cNvSpPr/>
            <p:nvPr/>
          </p:nvSpPr>
          <p:spPr>
            <a:xfrm flipH="1">
              <a:off x="921137" y="4826429"/>
              <a:ext cx="45016" cy="45016"/>
            </a:xfrm>
            <a:custGeom>
              <a:rect b="b" l="l" r="r" t="t"/>
              <a:pathLst>
                <a:path extrusionOk="0" h="1398" w="1398">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8"/>
            <p:cNvSpPr/>
            <p:nvPr/>
          </p:nvSpPr>
          <p:spPr>
            <a:xfrm flipH="1">
              <a:off x="1035157" y="4826429"/>
              <a:ext cx="45016" cy="45016"/>
            </a:xfrm>
            <a:custGeom>
              <a:rect b="b" l="l" r="r" t="t"/>
              <a:pathLst>
                <a:path extrusionOk="0" h="1398" w="1398">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8"/>
            <p:cNvSpPr/>
            <p:nvPr/>
          </p:nvSpPr>
          <p:spPr>
            <a:xfrm flipH="1">
              <a:off x="1150240" y="4826429"/>
              <a:ext cx="45016" cy="45016"/>
            </a:xfrm>
            <a:custGeom>
              <a:rect b="b" l="l" r="r" t="t"/>
              <a:pathLst>
                <a:path extrusionOk="0" h="1398" w="1398">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p39"/>
          <p:cNvSpPr/>
          <p:nvPr/>
        </p:nvSpPr>
        <p:spPr>
          <a:xfrm>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 name="Google Shape;175;p39"/>
          <p:cNvGrpSpPr/>
          <p:nvPr/>
        </p:nvGrpSpPr>
        <p:grpSpPr>
          <a:xfrm flipH="1" rot="10800000">
            <a:off x="-1030203" y="-678531"/>
            <a:ext cx="10519736" cy="6877753"/>
            <a:chOff x="-1030203" y="-1059532"/>
            <a:chExt cx="10519736" cy="6877753"/>
          </a:xfrm>
        </p:grpSpPr>
        <p:sp>
          <p:nvSpPr>
            <p:cNvPr id="176" name="Google Shape;176;p39"/>
            <p:cNvSpPr/>
            <p:nvPr/>
          </p:nvSpPr>
          <p:spPr>
            <a:xfrm>
              <a:off x="-1030203" y="-1059532"/>
              <a:ext cx="2112256" cy="2112256"/>
            </a:xfrm>
            <a:custGeom>
              <a:rect b="b" l="l" r="r" t="t"/>
              <a:pathLst>
                <a:path extrusionOk="0" h="65598" w="65598">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9"/>
            <p:cNvSpPr/>
            <p:nvPr/>
          </p:nvSpPr>
          <p:spPr>
            <a:xfrm>
              <a:off x="8430765" y="-649262"/>
              <a:ext cx="1058768" cy="1369466"/>
            </a:xfrm>
            <a:custGeom>
              <a:rect b="b" l="l" r="r" t="t"/>
              <a:pathLst>
                <a:path extrusionOk="0" h="42530" w="32881">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9"/>
            <p:cNvSpPr/>
            <p:nvPr/>
          </p:nvSpPr>
          <p:spPr>
            <a:xfrm>
              <a:off x="6221226" y="3452"/>
              <a:ext cx="957274" cy="401759"/>
            </a:xfrm>
            <a:custGeom>
              <a:rect b="b" l="l" r="r" t="t"/>
              <a:pathLst>
                <a:path extrusionOk="0" fill="none" h="12477" w="29729">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9"/>
            <p:cNvSpPr/>
            <p:nvPr/>
          </p:nvSpPr>
          <p:spPr>
            <a:xfrm>
              <a:off x="8430786" y="173037"/>
              <a:ext cx="1058736" cy="1369498"/>
            </a:xfrm>
            <a:custGeom>
              <a:rect b="b" l="l" r="r" t="t"/>
              <a:pathLst>
                <a:path extrusionOk="0" h="42531" w="3288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9"/>
            <p:cNvSpPr/>
            <p:nvPr/>
          </p:nvSpPr>
          <p:spPr>
            <a:xfrm>
              <a:off x="5439351" y="377033"/>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9"/>
            <p:cNvSpPr/>
            <p:nvPr/>
          </p:nvSpPr>
          <p:spPr>
            <a:xfrm>
              <a:off x="5536659" y="377033"/>
              <a:ext cx="45016" cy="45016"/>
            </a:xfrm>
            <a:custGeom>
              <a:rect b="b" l="l" r="r" t="t"/>
              <a:pathLst>
                <a:path extrusionOk="0" h="1398"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9"/>
            <p:cNvSpPr/>
            <p:nvPr/>
          </p:nvSpPr>
          <p:spPr>
            <a:xfrm>
              <a:off x="5633936" y="377033"/>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9"/>
            <p:cNvSpPr/>
            <p:nvPr/>
          </p:nvSpPr>
          <p:spPr>
            <a:xfrm rot="-5400000">
              <a:off x="1812879" y="-287320"/>
              <a:ext cx="402822" cy="957306"/>
            </a:xfrm>
            <a:custGeom>
              <a:rect b="b" l="l" r="r" t="t"/>
              <a:pathLst>
                <a:path extrusionOk="0" fill="none" h="29730" w="1251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cap="rnd" cmpd="sng" w="9525">
              <a:solidFill>
                <a:srgbClr val="7DA2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9"/>
            <p:cNvSpPr/>
            <p:nvPr/>
          </p:nvSpPr>
          <p:spPr>
            <a:xfrm>
              <a:off x="5439351" y="491086"/>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9"/>
            <p:cNvSpPr/>
            <p:nvPr/>
          </p:nvSpPr>
          <p:spPr>
            <a:xfrm>
              <a:off x="5536659" y="491086"/>
              <a:ext cx="45016" cy="45016"/>
            </a:xfrm>
            <a:custGeom>
              <a:rect b="b" l="l" r="r" t="t"/>
              <a:pathLst>
                <a:path extrusionOk="0" h="1398" w="1398">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9"/>
            <p:cNvSpPr/>
            <p:nvPr/>
          </p:nvSpPr>
          <p:spPr>
            <a:xfrm>
              <a:off x="5633936" y="491086"/>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9"/>
            <p:cNvSpPr/>
            <p:nvPr/>
          </p:nvSpPr>
          <p:spPr>
            <a:xfrm>
              <a:off x="5439351" y="606169"/>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9"/>
            <p:cNvSpPr/>
            <p:nvPr/>
          </p:nvSpPr>
          <p:spPr>
            <a:xfrm>
              <a:off x="5536659" y="606169"/>
              <a:ext cx="45016" cy="45016"/>
            </a:xfrm>
            <a:custGeom>
              <a:rect b="b" l="l" r="r" t="t"/>
              <a:pathLst>
                <a:path extrusionOk="0" h="1398" w="1398">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9"/>
            <p:cNvSpPr/>
            <p:nvPr/>
          </p:nvSpPr>
          <p:spPr>
            <a:xfrm>
              <a:off x="5633936" y="606169"/>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9"/>
            <p:cNvSpPr/>
            <p:nvPr/>
          </p:nvSpPr>
          <p:spPr>
            <a:xfrm>
              <a:off x="5439351" y="720189"/>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9"/>
            <p:cNvSpPr/>
            <p:nvPr/>
          </p:nvSpPr>
          <p:spPr>
            <a:xfrm>
              <a:off x="5536659" y="720189"/>
              <a:ext cx="45016" cy="45016"/>
            </a:xfrm>
            <a:custGeom>
              <a:rect b="b" l="l" r="r" t="t"/>
              <a:pathLst>
                <a:path extrusionOk="0" h="1398" w="1398">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9"/>
            <p:cNvSpPr/>
            <p:nvPr/>
          </p:nvSpPr>
          <p:spPr>
            <a:xfrm>
              <a:off x="5633936" y="720189"/>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9"/>
            <p:cNvSpPr/>
            <p:nvPr/>
          </p:nvSpPr>
          <p:spPr>
            <a:xfrm rot="5400000">
              <a:off x="8009309" y="2593360"/>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5C9A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9"/>
            <p:cNvSpPr/>
            <p:nvPr/>
          </p:nvSpPr>
          <p:spPr>
            <a:xfrm>
              <a:off x="8960" y="2407662"/>
              <a:ext cx="1111093" cy="1282655"/>
            </a:xfrm>
            <a:custGeom>
              <a:rect b="b" l="l" r="r" t="t"/>
              <a:pathLst>
                <a:path extrusionOk="0" h="39834" w="34506">
                  <a:moveTo>
                    <a:pt x="1" y="1"/>
                  </a:moveTo>
                  <a:lnTo>
                    <a:pt x="1" y="39833"/>
                  </a:lnTo>
                  <a:lnTo>
                    <a:pt x="34505" y="19917"/>
                  </a:lnTo>
                  <a:lnTo>
                    <a:pt x="1" y="1"/>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9"/>
            <p:cNvSpPr/>
            <p:nvPr/>
          </p:nvSpPr>
          <p:spPr>
            <a:xfrm>
              <a:off x="4044801" y="4176762"/>
              <a:ext cx="162191" cy="162191"/>
            </a:xfrm>
            <a:custGeom>
              <a:rect b="b" l="l" r="r" t="t"/>
              <a:pathLst>
                <a:path extrusionOk="0" fill="none" h="5037" w="5037">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cap="rnd" cmpd="sng" w="9525">
              <a:solidFill>
                <a:srgbClr val="59C3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9"/>
            <p:cNvSpPr/>
            <p:nvPr/>
          </p:nvSpPr>
          <p:spPr>
            <a:xfrm>
              <a:off x="1653243" y="4236397"/>
              <a:ext cx="978204" cy="1332855"/>
            </a:xfrm>
            <a:custGeom>
              <a:rect b="b" l="l" r="r" t="t"/>
              <a:pathLst>
                <a:path extrusionOk="0" h="41393" w="30379">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9"/>
            <p:cNvSpPr/>
            <p:nvPr/>
          </p:nvSpPr>
          <p:spPr>
            <a:xfrm>
              <a:off x="5057491"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9"/>
            <p:cNvSpPr/>
            <p:nvPr/>
          </p:nvSpPr>
          <p:spPr>
            <a:xfrm>
              <a:off x="5188288" y="4414237"/>
              <a:ext cx="52325" cy="52325"/>
            </a:xfrm>
            <a:custGeom>
              <a:rect b="b" l="l" r="r" t="t"/>
              <a:pathLst>
                <a:path extrusionOk="0" h="1625" w="1625">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9"/>
            <p:cNvSpPr/>
            <p:nvPr/>
          </p:nvSpPr>
          <p:spPr>
            <a:xfrm>
              <a:off x="5320082"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9"/>
            <p:cNvSpPr/>
            <p:nvPr/>
          </p:nvSpPr>
          <p:spPr>
            <a:xfrm>
              <a:off x="5451909" y="4414237"/>
              <a:ext cx="51295" cy="52325"/>
            </a:xfrm>
            <a:custGeom>
              <a:rect b="b" l="l" r="r" t="t"/>
              <a:pathLst>
                <a:path extrusionOk="0" h="1625" w="1593">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9"/>
            <p:cNvSpPr/>
            <p:nvPr/>
          </p:nvSpPr>
          <p:spPr>
            <a:xfrm>
              <a:off x="5582673"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9"/>
            <p:cNvSpPr/>
            <p:nvPr/>
          </p:nvSpPr>
          <p:spPr>
            <a:xfrm>
              <a:off x="-51551" y="4447725"/>
              <a:ext cx="1058768" cy="1370496"/>
            </a:xfrm>
            <a:custGeom>
              <a:rect b="b" l="l" r="r" t="t"/>
              <a:pathLst>
                <a:path extrusionOk="0" h="42562" w="32881">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9"/>
            <p:cNvSpPr/>
            <p:nvPr/>
          </p:nvSpPr>
          <p:spPr>
            <a:xfrm>
              <a:off x="2762179" y="4452942"/>
              <a:ext cx="69101" cy="68039"/>
            </a:xfrm>
            <a:custGeom>
              <a:rect b="b" l="l" r="r" t="t"/>
              <a:pathLst>
                <a:path extrusionOk="0" h="2113" w="2146">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9"/>
            <p:cNvSpPr/>
            <p:nvPr/>
          </p:nvSpPr>
          <p:spPr>
            <a:xfrm>
              <a:off x="289480" y="4476995"/>
              <a:ext cx="303421" cy="391327"/>
            </a:xfrm>
            <a:custGeom>
              <a:rect b="b" l="l" r="r" t="t"/>
              <a:pathLst>
                <a:path extrusionOk="0" h="12153" w="9423">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9"/>
            <p:cNvSpPr/>
            <p:nvPr/>
          </p:nvSpPr>
          <p:spPr>
            <a:xfrm>
              <a:off x="5057491"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9"/>
            <p:cNvSpPr/>
            <p:nvPr/>
          </p:nvSpPr>
          <p:spPr>
            <a:xfrm>
              <a:off x="5188288" y="4526164"/>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9"/>
            <p:cNvSpPr/>
            <p:nvPr/>
          </p:nvSpPr>
          <p:spPr>
            <a:xfrm>
              <a:off x="5320082"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9"/>
            <p:cNvSpPr/>
            <p:nvPr/>
          </p:nvSpPr>
          <p:spPr>
            <a:xfrm>
              <a:off x="5451909" y="4526164"/>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9"/>
            <p:cNvSpPr/>
            <p:nvPr/>
          </p:nvSpPr>
          <p:spPr>
            <a:xfrm>
              <a:off x="5582673"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9"/>
            <p:cNvSpPr/>
            <p:nvPr/>
          </p:nvSpPr>
          <p:spPr>
            <a:xfrm>
              <a:off x="7978450" y="4631845"/>
              <a:ext cx="45016" cy="45016"/>
            </a:xfrm>
            <a:custGeom>
              <a:rect b="b" l="l" r="r" t="t"/>
              <a:pathLst>
                <a:path extrusionOk="0" h="1398" w="1398">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9"/>
            <p:cNvSpPr/>
            <p:nvPr/>
          </p:nvSpPr>
          <p:spPr>
            <a:xfrm>
              <a:off x="8093533" y="4631845"/>
              <a:ext cx="45016" cy="45016"/>
            </a:xfrm>
            <a:custGeom>
              <a:rect b="b" l="l" r="r" t="t"/>
              <a:pathLst>
                <a:path extrusionOk="0" h="1398" w="1398">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9"/>
            <p:cNvSpPr/>
            <p:nvPr/>
          </p:nvSpPr>
          <p:spPr>
            <a:xfrm>
              <a:off x="8207553" y="4631845"/>
              <a:ext cx="45016" cy="45016"/>
            </a:xfrm>
            <a:custGeom>
              <a:rect b="b" l="l" r="r" t="t"/>
              <a:pathLst>
                <a:path extrusionOk="0" h="1398" w="1398">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9"/>
            <p:cNvSpPr/>
            <p:nvPr/>
          </p:nvSpPr>
          <p:spPr>
            <a:xfrm>
              <a:off x="8322636" y="4631845"/>
              <a:ext cx="45016" cy="45016"/>
            </a:xfrm>
            <a:custGeom>
              <a:rect b="b" l="l" r="r" t="t"/>
              <a:pathLst>
                <a:path extrusionOk="0" h="1398" w="1398">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9"/>
            <p:cNvSpPr/>
            <p:nvPr/>
          </p:nvSpPr>
          <p:spPr>
            <a:xfrm>
              <a:off x="8437718" y="4631845"/>
              <a:ext cx="45016" cy="45016"/>
            </a:xfrm>
            <a:custGeom>
              <a:rect b="b" l="l" r="r" t="t"/>
              <a:pathLst>
                <a:path extrusionOk="0" h="1398" w="1398">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9"/>
            <p:cNvSpPr/>
            <p:nvPr/>
          </p:nvSpPr>
          <p:spPr>
            <a:xfrm>
              <a:off x="5057491" y="4638124"/>
              <a:ext cx="51295" cy="51295"/>
            </a:xfrm>
            <a:custGeom>
              <a:rect b="b" l="l" r="r" t="t"/>
              <a:pathLst>
                <a:path extrusionOk="0" h="1593" w="1593">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9"/>
            <p:cNvSpPr/>
            <p:nvPr/>
          </p:nvSpPr>
          <p:spPr>
            <a:xfrm>
              <a:off x="5188288" y="4638124"/>
              <a:ext cx="52325" cy="51295"/>
            </a:xfrm>
            <a:custGeom>
              <a:rect b="b" l="l" r="r" t="t"/>
              <a:pathLst>
                <a:path extrusionOk="0" h="1593" w="1625">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9"/>
            <p:cNvSpPr/>
            <p:nvPr/>
          </p:nvSpPr>
          <p:spPr>
            <a:xfrm>
              <a:off x="5320082" y="4638124"/>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9"/>
            <p:cNvSpPr/>
            <p:nvPr/>
          </p:nvSpPr>
          <p:spPr>
            <a:xfrm>
              <a:off x="5451909" y="4638124"/>
              <a:ext cx="51295" cy="51295"/>
            </a:xfrm>
            <a:custGeom>
              <a:rect b="b" l="l" r="r" t="t"/>
              <a:pathLst>
                <a:path extrusionOk="0" h="1593" w="1593">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9"/>
            <p:cNvSpPr/>
            <p:nvPr/>
          </p:nvSpPr>
          <p:spPr>
            <a:xfrm>
              <a:off x="5582673" y="4638124"/>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9"/>
            <p:cNvSpPr/>
            <p:nvPr/>
          </p:nvSpPr>
          <p:spPr>
            <a:xfrm>
              <a:off x="7978450" y="4729121"/>
              <a:ext cx="45016" cy="45048"/>
            </a:xfrm>
            <a:custGeom>
              <a:rect b="b" l="l" r="r" t="t"/>
              <a:pathLst>
                <a:path extrusionOk="0" h="1399" w="1398">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9"/>
            <p:cNvSpPr/>
            <p:nvPr/>
          </p:nvSpPr>
          <p:spPr>
            <a:xfrm>
              <a:off x="8093533" y="4729121"/>
              <a:ext cx="45016" cy="45048"/>
            </a:xfrm>
            <a:custGeom>
              <a:rect b="b" l="l" r="r" t="t"/>
              <a:pathLst>
                <a:path extrusionOk="0" h="1399" w="1398">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9"/>
            <p:cNvSpPr/>
            <p:nvPr/>
          </p:nvSpPr>
          <p:spPr>
            <a:xfrm>
              <a:off x="8207553" y="4729121"/>
              <a:ext cx="45016" cy="45048"/>
            </a:xfrm>
            <a:custGeom>
              <a:rect b="b" l="l" r="r" t="t"/>
              <a:pathLst>
                <a:path extrusionOk="0" h="1399" w="1398">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9"/>
            <p:cNvSpPr/>
            <p:nvPr/>
          </p:nvSpPr>
          <p:spPr>
            <a:xfrm>
              <a:off x="8322636" y="4729121"/>
              <a:ext cx="45016" cy="45048"/>
            </a:xfrm>
            <a:custGeom>
              <a:rect b="b" l="l" r="r" t="t"/>
              <a:pathLst>
                <a:path extrusionOk="0" h="1399" w="1398">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9"/>
            <p:cNvSpPr/>
            <p:nvPr/>
          </p:nvSpPr>
          <p:spPr>
            <a:xfrm>
              <a:off x="8437718" y="4729121"/>
              <a:ext cx="45016" cy="45048"/>
            </a:xfrm>
            <a:custGeom>
              <a:rect b="b" l="l" r="r" t="t"/>
              <a:pathLst>
                <a:path extrusionOk="0" h="1399"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9"/>
            <p:cNvSpPr/>
            <p:nvPr/>
          </p:nvSpPr>
          <p:spPr>
            <a:xfrm>
              <a:off x="5057491"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9"/>
            <p:cNvSpPr/>
            <p:nvPr/>
          </p:nvSpPr>
          <p:spPr>
            <a:xfrm>
              <a:off x="5188288" y="4749021"/>
              <a:ext cx="52325" cy="51295"/>
            </a:xfrm>
            <a:custGeom>
              <a:rect b="b" l="l" r="r" t="t"/>
              <a:pathLst>
                <a:path extrusionOk="0" h="1593" w="1625">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9"/>
            <p:cNvSpPr/>
            <p:nvPr/>
          </p:nvSpPr>
          <p:spPr>
            <a:xfrm>
              <a:off x="5320082"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9"/>
            <p:cNvSpPr/>
            <p:nvPr/>
          </p:nvSpPr>
          <p:spPr>
            <a:xfrm>
              <a:off x="5451909" y="4749021"/>
              <a:ext cx="51295" cy="51295"/>
            </a:xfrm>
            <a:custGeom>
              <a:rect b="b" l="l" r="r" t="t"/>
              <a:pathLst>
                <a:path extrusionOk="0" h="1593" w="1593">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9"/>
            <p:cNvSpPr/>
            <p:nvPr/>
          </p:nvSpPr>
          <p:spPr>
            <a:xfrm>
              <a:off x="5582673"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9"/>
            <p:cNvSpPr/>
            <p:nvPr/>
          </p:nvSpPr>
          <p:spPr>
            <a:xfrm>
              <a:off x="7978450" y="4826429"/>
              <a:ext cx="45016" cy="45016"/>
            </a:xfrm>
            <a:custGeom>
              <a:rect b="b" l="l" r="r" t="t"/>
              <a:pathLst>
                <a:path extrusionOk="0" h="1398" w="1398">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9"/>
            <p:cNvSpPr/>
            <p:nvPr/>
          </p:nvSpPr>
          <p:spPr>
            <a:xfrm>
              <a:off x="8093533" y="4826429"/>
              <a:ext cx="45016" cy="45016"/>
            </a:xfrm>
            <a:custGeom>
              <a:rect b="b" l="l" r="r" t="t"/>
              <a:pathLst>
                <a:path extrusionOk="0" h="1398" w="1398">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9"/>
            <p:cNvSpPr/>
            <p:nvPr/>
          </p:nvSpPr>
          <p:spPr>
            <a:xfrm>
              <a:off x="8207553" y="4826429"/>
              <a:ext cx="45016" cy="45016"/>
            </a:xfrm>
            <a:custGeom>
              <a:rect b="b" l="l" r="r" t="t"/>
              <a:pathLst>
                <a:path extrusionOk="0" h="1398" w="1398">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9"/>
            <p:cNvSpPr/>
            <p:nvPr/>
          </p:nvSpPr>
          <p:spPr>
            <a:xfrm>
              <a:off x="8322636" y="4826429"/>
              <a:ext cx="45016" cy="45016"/>
            </a:xfrm>
            <a:custGeom>
              <a:rect b="b" l="l" r="r" t="t"/>
              <a:pathLst>
                <a:path extrusionOk="0" h="1398" w="1398">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9"/>
            <p:cNvSpPr/>
            <p:nvPr/>
          </p:nvSpPr>
          <p:spPr>
            <a:xfrm>
              <a:off x="8437718" y="4826429"/>
              <a:ext cx="45016" cy="45016"/>
            </a:xfrm>
            <a:custGeom>
              <a:rect b="b" l="l" r="r" t="t"/>
              <a:pathLst>
                <a:path extrusionOk="0" h="1398" w="1398">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9"/>
            <p:cNvSpPr/>
            <p:nvPr/>
          </p:nvSpPr>
          <p:spPr>
            <a:xfrm>
              <a:off x="5057491" y="4860948"/>
              <a:ext cx="51295" cy="51295"/>
            </a:xfrm>
            <a:custGeom>
              <a:rect b="b" l="l" r="r" t="t"/>
              <a:pathLst>
                <a:path extrusionOk="0" h="1593" w="1593">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9"/>
            <p:cNvSpPr/>
            <p:nvPr/>
          </p:nvSpPr>
          <p:spPr>
            <a:xfrm>
              <a:off x="5188288" y="4860948"/>
              <a:ext cx="52325" cy="51295"/>
            </a:xfrm>
            <a:custGeom>
              <a:rect b="b" l="l" r="r" t="t"/>
              <a:pathLst>
                <a:path extrusionOk="0" h="1593" w="1625">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9"/>
            <p:cNvSpPr/>
            <p:nvPr/>
          </p:nvSpPr>
          <p:spPr>
            <a:xfrm>
              <a:off x="5320082" y="4860948"/>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9"/>
            <p:cNvSpPr/>
            <p:nvPr/>
          </p:nvSpPr>
          <p:spPr>
            <a:xfrm>
              <a:off x="5451909" y="4860948"/>
              <a:ext cx="51295" cy="51295"/>
            </a:xfrm>
            <a:custGeom>
              <a:rect b="b" l="l" r="r" t="t"/>
              <a:pathLst>
                <a:path extrusionOk="0" h="1593" w="1593">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9"/>
            <p:cNvSpPr/>
            <p:nvPr/>
          </p:nvSpPr>
          <p:spPr>
            <a:xfrm>
              <a:off x="5582673" y="4860948"/>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9"/>
            <p:cNvSpPr/>
            <p:nvPr/>
          </p:nvSpPr>
          <p:spPr>
            <a:xfrm>
              <a:off x="6509785" y="4900033"/>
              <a:ext cx="442557" cy="443587"/>
            </a:xfrm>
            <a:custGeom>
              <a:rect b="b" l="l" r="r" t="t"/>
              <a:pathLst>
                <a:path extrusionOk="0" h="13776" w="13744">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9"/>
            <p:cNvSpPr/>
            <p:nvPr/>
          </p:nvSpPr>
          <p:spPr>
            <a:xfrm>
              <a:off x="5057491"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9"/>
            <p:cNvSpPr/>
            <p:nvPr/>
          </p:nvSpPr>
          <p:spPr>
            <a:xfrm>
              <a:off x="5188288" y="4971845"/>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9"/>
            <p:cNvSpPr/>
            <p:nvPr/>
          </p:nvSpPr>
          <p:spPr>
            <a:xfrm>
              <a:off x="5320082"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9"/>
            <p:cNvSpPr/>
            <p:nvPr/>
          </p:nvSpPr>
          <p:spPr>
            <a:xfrm>
              <a:off x="5451909" y="4971845"/>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9"/>
            <p:cNvSpPr/>
            <p:nvPr/>
          </p:nvSpPr>
          <p:spPr>
            <a:xfrm>
              <a:off x="5582673"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39"/>
          <p:cNvSpPr txBox="1"/>
          <p:nvPr>
            <p:ph type="title"/>
          </p:nvPr>
        </p:nvSpPr>
        <p:spPr>
          <a:xfrm>
            <a:off x="2481300" y="1836525"/>
            <a:ext cx="4181400" cy="61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200"/>
            </a:lvl1pPr>
            <a:lvl2pPr lvl="1" algn="ctr">
              <a:lnSpc>
                <a:spcPct val="100000"/>
              </a:lnSpc>
              <a:spcBef>
                <a:spcPts val="0"/>
              </a:spcBef>
              <a:spcAft>
                <a:spcPts val="0"/>
              </a:spcAft>
              <a:buClr>
                <a:schemeClr val="dk2"/>
              </a:buClr>
              <a:buSzPts val="3600"/>
              <a:buNone/>
              <a:defRPr sz="3600">
                <a:solidFill>
                  <a:schemeClr val="dk2"/>
                </a:solidFill>
              </a:defRPr>
            </a:lvl2pPr>
            <a:lvl3pPr lvl="2" algn="ctr">
              <a:lnSpc>
                <a:spcPct val="100000"/>
              </a:lnSpc>
              <a:spcBef>
                <a:spcPts val="0"/>
              </a:spcBef>
              <a:spcAft>
                <a:spcPts val="0"/>
              </a:spcAft>
              <a:buClr>
                <a:schemeClr val="dk2"/>
              </a:buClr>
              <a:buSzPts val="3600"/>
              <a:buNone/>
              <a:defRPr sz="3600">
                <a:solidFill>
                  <a:schemeClr val="dk2"/>
                </a:solidFill>
              </a:defRPr>
            </a:lvl3pPr>
            <a:lvl4pPr lvl="3" algn="ctr">
              <a:lnSpc>
                <a:spcPct val="100000"/>
              </a:lnSpc>
              <a:spcBef>
                <a:spcPts val="0"/>
              </a:spcBef>
              <a:spcAft>
                <a:spcPts val="0"/>
              </a:spcAft>
              <a:buClr>
                <a:schemeClr val="dk2"/>
              </a:buClr>
              <a:buSzPts val="3600"/>
              <a:buNone/>
              <a:defRPr sz="3600">
                <a:solidFill>
                  <a:schemeClr val="dk2"/>
                </a:solidFill>
              </a:defRPr>
            </a:lvl4pPr>
            <a:lvl5pPr lvl="4" algn="ctr">
              <a:lnSpc>
                <a:spcPct val="100000"/>
              </a:lnSpc>
              <a:spcBef>
                <a:spcPts val="0"/>
              </a:spcBef>
              <a:spcAft>
                <a:spcPts val="0"/>
              </a:spcAft>
              <a:buClr>
                <a:schemeClr val="dk2"/>
              </a:buClr>
              <a:buSzPts val="3600"/>
              <a:buNone/>
              <a:defRPr sz="3600">
                <a:solidFill>
                  <a:schemeClr val="dk2"/>
                </a:solidFill>
              </a:defRPr>
            </a:lvl5pPr>
            <a:lvl6pPr lvl="5" algn="ctr">
              <a:lnSpc>
                <a:spcPct val="100000"/>
              </a:lnSpc>
              <a:spcBef>
                <a:spcPts val="0"/>
              </a:spcBef>
              <a:spcAft>
                <a:spcPts val="0"/>
              </a:spcAft>
              <a:buClr>
                <a:schemeClr val="dk2"/>
              </a:buClr>
              <a:buSzPts val="3600"/>
              <a:buNone/>
              <a:defRPr sz="3600">
                <a:solidFill>
                  <a:schemeClr val="dk2"/>
                </a:solidFill>
              </a:defRPr>
            </a:lvl6pPr>
            <a:lvl7pPr lvl="6" algn="ctr">
              <a:lnSpc>
                <a:spcPct val="100000"/>
              </a:lnSpc>
              <a:spcBef>
                <a:spcPts val="0"/>
              </a:spcBef>
              <a:spcAft>
                <a:spcPts val="0"/>
              </a:spcAft>
              <a:buClr>
                <a:schemeClr val="dk2"/>
              </a:buClr>
              <a:buSzPts val="3600"/>
              <a:buNone/>
              <a:defRPr sz="3600">
                <a:solidFill>
                  <a:schemeClr val="dk2"/>
                </a:solidFill>
              </a:defRPr>
            </a:lvl7pPr>
            <a:lvl8pPr lvl="7" algn="ctr">
              <a:lnSpc>
                <a:spcPct val="100000"/>
              </a:lnSpc>
              <a:spcBef>
                <a:spcPts val="0"/>
              </a:spcBef>
              <a:spcAft>
                <a:spcPts val="0"/>
              </a:spcAft>
              <a:buClr>
                <a:schemeClr val="dk2"/>
              </a:buClr>
              <a:buSzPts val="3600"/>
              <a:buNone/>
              <a:defRPr sz="3600">
                <a:solidFill>
                  <a:schemeClr val="dk2"/>
                </a:solidFill>
              </a:defRPr>
            </a:lvl8pPr>
            <a:lvl9pPr lvl="8" algn="ctr">
              <a:lnSpc>
                <a:spcPct val="100000"/>
              </a:lnSpc>
              <a:spcBef>
                <a:spcPts val="0"/>
              </a:spcBef>
              <a:spcAft>
                <a:spcPts val="0"/>
              </a:spcAft>
              <a:buClr>
                <a:schemeClr val="dk2"/>
              </a:buClr>
              <a:buSzPts val="3600"/>
              <a:buNone/>
              <a:defRPr sz="3600">
                <a:solidFill>
                  <a:schemeClr val="dk2"/>
                </a:solidFill>
              </a:defRPr>
            </a:lvl9pPr>
          </a:lstStyle>
          <a:p/>
        </p:txBody>
      </p:sp>
      <p:sp>
        <p:nvSpPr>
          <p:cNvPr id="247" name="Google Shape;247;p39"/>
          <p:cNvSpPr txBox="1"/>
          <p:nvPr>
            <p:ph idx="1" type="subTitle"/>
          </p:nvPr>
        </p:nvSpPr>
        <p:spPr>
          <a:xfrm>
            <a:off x="2391900" y="2655925"/>
            <a:ext cx="4360200" cy="68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48" name="Google Shape;248;p39"/>
          <p:cNvGrpSpPr/>
          <p:nvPr/>
        </p:nvGrpSpPr>
        <p:grpSpPr>
          <a:xfrm>
            <a:off x="1965773" y="1058100"/>
            <a:ext cx="5212455" cy="3027300"/>
            <a:chOff x="2057599" y="1058076"/>
            <a:chExt cx="5028900" cy="3027300"/>
          </a:xfrm>
        </p:grpSpPr>
        <p:sp>
          <p:nvSpPr>
            <p:cNvPr id="249" name="Google Shape;249;p39"/>
            <p:cNvSpPr/>
            <p:nvPr/>
          </p:nvSpPr>
          <p:spPr>
            <a:xfrm>
              <a:off x="2057599" y="1058076"/>
              <a:ext cx="5028900" cy="30273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9"/>
            <p:cNvSpPr/>
            <p:nvPr/>
          </p:nvSpPr>
          <p:spPr>
            <a:xfrm>
              <a:off x="2216899" y="1220376"/>
              <a:ext cx="4710300" cy="2702700"/>
            </a:xfrm>
            <a:prstGeom prst="roundRect">
              <a:avLst>
                <a:gd fmla="val 16667" name="adj"/>
              </a:avLst>
            </a:prstGeom>
            <a:no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51" name="Shape 251"/>
        <p:cNvGrpSpPr/>
        <p:nvPr/>
      </p:nvGrpSpPr>
      <p:grpSpPr>
        <a:xfrm>
          <a:off x="0" y="0"/>
          <a:ext cx="0" cy="0"/>
          <a:chOff x="0" y="0"/>
          <a:chExt cx="0" cy="0"/>
        </a:xfrm>
      </p:grpSpPr>
      <p:sp>
        <p:nvSpPr>
          <p:cNvPr id="252" name="Google Shape;252;p40"/>
          <p:cNvSpPr/>
          <p:nvPr/>
        </p:nvSpPr>
        <p:spPr>
          <a:xfrm>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0"/>
          <p:cNvSpPr/>
          <p:nvPr/>
        </p:nvSpPr>
        <p:spPr>
          <a:xfrm flipH="1" rot="10800000">
            <a:off x="-1519353" y="4599416"/>
            <a:ext cx="2112256" cy="2112256"/>
          </a:xfrm>
          <a:custGeom>
            <a:rect b="b" l="l" r="r" t="t"/>
            <a:pathLst>
              <a:path extrusionOk="0" h="65598" w="65598">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0"/>
          <p:cNvSpPr/>
          <p:nvPr/>
        </p:nvSpPr>
        <p:spPr>
          <a:xfrm flipH="1" rot="10800000">
            <a:off x="8659365" y="4448061"/>
            <a:ext cx="1058768" cy="1369466"/>
          </a:xfrm>
          <a:custGeom>
            <a:rect b="b" l="l" r="r" t="t"/>
            <a:pathLst>
              <a:path extrusionOk="0" h="42530" w="32881">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0"/>
          <p:cNvSpPr/>
          <p:nvPr/>
        </p:nvSpPr>
        <p:spPr>
          <a:xfrm flipH="1" rot="10800000">
            <a:off x="6221226" y="4763053"/>
            <a:ext cx="957274" cy="401759"/>
          </a:xfrm>
          <a:custGeom>
            <a:rect b="b" l="l" r="r" t="t"/>
            <a:pathLst>
              <a:path extrusionOk="0" fill="none" h="12477" w="29729">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0"/>
          <p:cNvSpPr/>
          <p:nvPr/>
        </p:nvSpPr>
        <p:spPr>
          <a:xfrm flipH="1" rot="10800000">
            <a:off x="8659386" y="3625729"/>
            <a:ext cx="1058736" cy="1369498"/>
          </a:xfrm>
          <a:custGeom>
            <a:rect b="b" l="l" r="r" t="t"/>
            <a:pathLst>
              <a:path extrusionOk="0" h="42531" w="3288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0"/>
          <p:cNvSpPr/>
          <p:nvPr/>
        </p:nvSpPr>
        <p:spPr>
          <a:xfrm flipH="1" rot="10800000">
            <a:off x="5439351" y="5051015"/>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0"/>
          <p:cNvSpPr/>
          <p:nvPr/>
        </p:nvSpPr>
        <p:spPr>
          <a:xfrm flipH="1" rot="10800000">
            <a:off x="5536659" y="5051015"/>
            <a:ext cx="45016" cy="45016"/>
          </a:xfrm>
          <a:custGeom>
            <a:rect b="b" l="l" r="r" t="t"/>
            <a:pathLst>
              <a:path extrusionOk="0" h="1398"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0"/>
          <p:cNvSpPr/>
          <p:nvPr/>
        </p:nvSpPr>
        <p:spPr>
          <a:xfrm flipH="1" rot="10800000">
            <a:off x="5633936" y="5051015"/>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0"/>
          <p:cNvSpPr/>
          <p:nvPr/>
        </p:nvSpPr>
        <p:spPr>
          <a:xfrm flipH="1" rot="-5400000">
            <a:off x="1812879" y="4498278"/>
            <a:ext cx="402822" cy="957306"/>
          </a:xfrm>
          <a:custGeom>
            <a:rect b="b" l="l" r="r" t="t"/>
            <a:pathLst>
              <a:path extrusionOk="0" fill="none" h="29730" w="1251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0"/>
          <p:cNvSpPr/>
          <p:nvPr/>
        </p:nvSpPr>
        <p:spPr>
          <a:xfrm flipH="1" rot="10800000">
            <a:off x="5439351" y="4936963"/>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0"/>
          <p:cNvSpPr/>
          <p:nvPr/>
        </p:nvSpPr>
        <p:spPr>
          <a:xfrm flipH="1" rot="10800000">
            <a:off x="5536659" y="4936963"/>
            <a:ext cx="45016" cy="45016"/>
          </a:xfrm>
          <a:custGeom>
            <a:rect b="b" l="l" r="r" t="t"/>
            <a:pathLst>
              <a:path extrusionOk="0" h="1398" w="1398">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0"/>
          <p:cNvSpPr/>
          <p:nvPr/>
        </p:nvSpPr>
        <p:spPr>
          <a:xfrm flipH="1" rot="10800000">
            <a:off x="5633936" y="4936963"/>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0"/>
          <p:cNvSpPr/>
          <p:nvPr/>
        </p:nvSpPr>
        <p:spPr>
          <a:xfrm flipH="1" rot="10800000">
            <a:off x="5439351" y="4821880"/>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0"/>
          <p:cNvSpPr/>
          <p:nvPr/>
        </p:nvSpPr>
        <p:spPr>
          <a:xfrm flipH="1" rot="10800000">
            <a:off x="5536659" y="4821880"/>
            <a:ext cx="45016" cy="45016"/>
          </a:xfrm>
          <a:custGeom>
            <a:rect b="b" l="l" r="r" t="t"/>
            <a:pathLst>
              <a:path extrusionOk="0" h="1398" w="1398">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0"/>
          <p:cNvSpPr/>
          <p:nvPr/>
        </p:nvSpPr>
        <p:spPr>
          <a:xfrm flipH="1" rot="10800000">
            <a:off x="5633936" y="4821880"/>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0"/>
          <p:cNvSpPr/>
          <p:nvPr/>
        </p:nvSpPr>
        <p:spPr>
          <a:xfrm flipH="1" rot="10800000">
            <a:off x="5439351" y="4707860"/>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0"/>
          <p:cNvSpPr/>
          <p:nvPr/>
        </p:nvSpPr>
        <p:spPr>
          <a:xfrm flipH="1" rot="10800000">
            <a:off x="5536659" y="4707860"/>
            <a:ext cx="45016" cy="45016"/>
          </a:xfrm>
          <a:custGeom>
            <a:rect b="b" l="l" r="r" t="t"/>
            <a:pathLst>
              <a:path extrusionOk="0" h="1398" w="1398">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0"/>
          <p:cNvSpPr/>
          <p:nvPr/>
        </p:nvSpPr>
        <p:spPr>
          <a:xfrm flipH="1" rot="10800000">
            <a:off x="5633936" y="4707860"/>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0"/>
          <p:cNvSpPr/>
          <p:nvPr/>
        </p:nvSpPr>
        <p:spPr>
          <a:xfrm flipH="1" rot="5400000">
            <a:off x="8009309" y="1889623"/>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5C9A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0"/>
          <p:cNvSpPr/>
          <p:nvPr/>
        </p:nvSpPr>
        <p:spPr>
          <a:xfrm flipH="1" rot="10800000">
            <a:off x="8591516" y="571452"/>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0"/>
          <p:cNvSpPr/>
          <p:nvPr/>
        </p:nvSpPr>
        <p:spPr>
          <a:xfrm flipH="1" rot="10800000">
            <a:off x="8722313" y="571452"/>
            <a:ext cx="52325" cy="52325"/>
          </a:xfrm>
          <a:custGeom>
            <a:rect b="b" l="l" r="r" t="t"/>
            <a:pathLst>
              <a:path extrusionOk="0" h="1625" w="1625">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0"/>
          <p:cNvSpPr/>
          <p:nvPr/>
        </p:nvSpPr>
        <p:spPr>
          <a:xfrm flipH="1" rot="10800000">
            <a:off x="8854107" y="571452"/>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0"/>
          <p:cNvSpPr/>
          <p:nvPr/>
        </p:nvSpPr>
        <p:spPr>
          <a:xfrm flipH="1" rot="10800000">
            <a:off x="8985934" y="571452"/>
            <a:ext cx="51295" cy="52325"/>
          </a:xfrm>
          <a:custGeom>
            <a:rect b="b" l="l" r="r" t="t"/>
            <a:pathLst>
              <a:path extrusionOk="0" h="1625" w="1593">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0"/>
          <p:cNvSpPr/>
          <p:nvPr/>
        </p:nvSpPr>
        <p:spPr>
          <a:xfrm flipH="1" rot="10800000">
            <a:off x="9116698" y="571452"/>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0"/>
          <p:cNvSpPr/>
          <p:nvPr/>
        </p:nvSpPr>
        <p:spPr>
          <a:xfrm flipH="1" rot="10800000">
            <a:off x="-51551" y="-649957"/>
            <a:ext cx="1058768" cy="1370496"/>
          </a:xfrm>
          <a:custGeom>
            <a:rect b="b" l="l" r="r" t="t"/>
            <a:pathLst>
              <a:path extrusionOk="0" h="42562" w="32881">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0"/>
          <p:cNvSpPr/>
          <p:nvPr/>
        </p:nvSpPr>
        <p:spPr>
          <a:xfrm flipH="1" rot="10800000">
            <a:off x="289480" y="299943"/>
            <a:ext cx="303421" cy="391327"/>
          </a:xfrm>
          <a:custGeom>
            <a:rect b="b" l="l" r="r" t="t"/>
            <a:pathLst>
              <a:path extrusionOk="0" h="12153" w="9423">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0"/>
          <p:cNvSpPr/>
          <p:nvPr/>
        </p:nvSpPr>
        <p:spPr>
          <a:xfrm flipH="1" rot="10800000">
            <a:off x="8591516" y="46055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0"/>
          <p:cNvSpPr/>
          <p:nvPr/>
        </p:nvSpPr>
        <p:spPr>
          <a:xfrm flipH="1" rot="10800000">
            <a:off x="8722313" y="460555"/>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0"/>
          <p:cNvSpPr/>
          <p:nvPr/>
        </p:nvSpPr>
        <p:spPr>
          <a:xfrm flipH="1" rot="10800000">
            <a:off x="8854107" y="46055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0"/>
          <p:cNvSpPr/>
          <p:nvPr/>
        </p:nvSpPr>
        <p:spPr>
          <a:xfrm flipH="1" rot="10800000">
            <a:off x="8985934" y="460555"/>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0"/>
          <p:cNvSpPr/>
          <p:nvPr/>
        </p:nvSpPr>
        <p:spPr>
          <a:xfrm flipH="1" rot="10800000">
            <a:off x="9116698" y="46055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0"/>
          <p:cNvSpPr/>
          <p:nvPr/>
        </p:nvSpPr>
        <p:spPr>
          <a:xfrm flipH="1" rot="10800000">
            <a:off x="8591516" y="348596"/>
            <a:ext cx="51295" cy="51295"/>
          </a:xfrm>
          <a:custGeom>
            <a:rect b="b" l="l" r="r" t="t"/>
            <a:pathLst>
              <a:path extrusionOk="0" h="1593" w="1593">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0"/>
          <p:cNvSpPr/>
          <p:nvPr/>
        </p:nvSpPr>
        <p:spPr>
          <a:xfrm flipH="1" rot="10800000">
            <a:off x="8722313" y="348596"/>
            <a:ext cx="52325" cy="51295"/>
          </a:xfrm>
          <a:custGeom>
            <a:rect b="b" l="l" r="r" t="t"/>
            <a:pathLst>
              <a:path extrusionOk="0" h="1593" w="1625">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0"/>
          <p:cNvSpPr/>
          <p:nvPr/>
        </p:nvSpPr>
        <p:spPr>
          <a:xfrm flipH="1" rot="10800000">
            <a:off x="8854107" y="348596"/>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0"/>
          <p:cNvSpPr/>
          <p:nvPr/>
        </p:nvSpPr>
        <p:spPr>
          <a:xfrm flipH="1" rot="10800000">
            <a:off x="8985934" y="348596"/>
            <a:ext cx="51295" cy="51295"/>
          </a:xfrm>
          <a:custGeom>
            <a:rect b="b" l="l" r="r" t="t"/>
            <a:pathLst>
              <a:path extrusionOk="0" h="1593" w="1593">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0"/>
          <p:cNvSpPr/>
          <p:nvPr/>
        </p:nvSpPr>
        <p:spPr>
          <a:xfrm flipH="1" rot="10800000">
            <a:off x="9116698" y="348596"/>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0"/>
          <p:cNvSpPr/>
          <p:nvPr/>
        </p:nvSpPr>
        <p:spPr>
          <a:xfrm flipH="1" rot="10800000">
            <a:off x="8591516" y="237699"/>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0"/>
          <p:cNvSpPr/>
          <p:nvPr/>
        </p:nvSpPr>
        <p:spPr>
          <a:xfrm flipH="1" rot="10800000">
            <a:off x="8722313" y="237699"/>
            <a:ext cx="52325" cy="51295"/>
          </a:xfrm>
          <a:custGeom>
            <a:rect b="b" l="l" r="r" t="t"/>
            <a:pathLst>
              <a:path extrusionOk="0" h="1593" w="1625">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0"/>
          <p:cNvSpPr/>
          <p:nvPr/>
        </p:nvSpPr>
        <p:spPr>
          <a:xfrm flipH="1" rot="10800000">
            <a:off x="8854107" y="237699"/>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0"/>
          <p:cNvSpPr/>
          <p:nvPr/>
        </p:nvSpPr>
        <p:spPr>
          <a:xfrm flipH="1" rot="10800000">
            <a:off x="8985934" y="237699"/>
            <a:ext cx="51295" cy="51295"/>
          </a:xfrm>
          <a:custGeom>
            <a:rect b="b" l="l" r="r" t="t"/>
            <a:pathLst>
              <a:path extrusionOk="0" h="1593" w="1593">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0"/>
          <p:cNvSpPr/>
          <p:nvPr/>
        </p:nvSpPr>
        <p:spPr>
          <a:xfrm flipH="1" rot="10800000">
            <a:off x="9116698" y="237699"/>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0"/>
          <p:cNvSpPr/>
          <p:nvPr/>
        </p:nvSpPr>
        <p:spPr>
          <a:xfrm flipH="1" rot="10800000">
            <a:off x="8591516" y="125772"/>
            <a:ext cx="51295" cy="51295"/>
          </a:xfrm>
          <a:custGeom>
            <a:rect b="b" l="l" r="r" t="t"/>
            <a:pathLst>
              <a:path extrusionOk="0" h="1593" w="1593">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0"/>
          <p:cNvSpPr/>
          <p:nvPr/>
        </p:nvSpPr>
        <p:spPr>
          <a:xfrm flipH="1" rot="10800000">
            <a:off x="8722313" y="125772"/>
            <a:ext cx="52325" cy="51295"/>
          </a:xfrm>
          <a:custGeom>
            <a:rect b="b" l="l" r="r" t="t"/>
            <a:pathLst>
              <a:path extrusionOk="0" h="1593" w="1625">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0"/>
          <p:cNvSpPr/>
          <p:nvPr/>
        </p:nvSpPr>
        <p:spPr>
          <a:xfrm flipH="1" rot="10800000">
            <a:off x="8854107" y="125772"/>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0"/>
          <p:cNvSpPr/>
          <p:nvPr/>
        </p:nvSpPr>
        <p:spPr>
          <a:xfrm flipH="1" rot="10800000">
            <a:off x="8985934" y="125772"/>
            <a:ext cx="51295" cy="51295"/>
          </a:xfrm>
          <a:custGeom>
            <a:rect b="b" l="l" r="r" t="t"/>
            <a:pathLst>
              <a:path extrusionOk="0" h="1593" w="1593">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0"/>
          <p:cNvSpPr/>
          <p:nvPr/>
        </p:nvSpPr>
        <p:spPr>
          <a:xfrm flipH="1" rot="10800000">
            <a:off x="9116698" y="125772"/>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0"/>
          <p:cNvSpPr/>
          <p:nvPr/>
        </p:nvSpPr>
        <p:spPr>
          <a:xfrm flipH="1" rot="10800000">
            <a:off x="6509785" y="-175356"/>
            <a:ext cx="442557" cy="443587"/>
          </a:xfrm>
          <a:custGeom>
            <a:rect b="b" l="l" r="r" t="t"/>
            <a:pathLst>
              <a:path extrusionOk="0" h="13776" w="13744">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40"/>
          <p:cNvSpPr/>
          <p:nvPr/>
        </p:nvSpPr>
        <p:spPr>
          <a:xfrm flipH="1" rot="10800000">
            <a:off x="8591516" y="1487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0"/>
          <p:cNvSpPr/>
          <p:nvPr/>
        </p:nvSpPr>
        <p:spPr>
          <a:xfrm flipH="1" rot="10800000">
            <a:off x="8722313" y="14875"/>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0"/>
          <p:cNvSpPr/>
          <p:nvPr/>
        </p:nvSpPr>
        <p:spPr>
          <a:xfrm flipH="1" rot="10800000">
            <a:off x="8854107" y="1487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0"/>
          <p:cNvSpPr/>
          <p:nvPr/>
        </p:nvSpPr>
        <p:spPr>
          <a:xfrm flipH="1" rot="10800000">
            <a:off x="8985934" y="14875"/>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0"/>
          <p:cNvSpPr/>
          <p:nvPr/>
        </p:nvSpPr>
        <p:spPr>
          <a:xfrm flipH="1" rot="10800000">
            <a:off x="9116698" y="1487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0"/>
          <p:cNvSpPr txBox="1"/>
          <p:nvPr>
            <p:ph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Fredoka"/>
              <a:buNone/>
              <a:defRPr sz="2800">
                <a:latin typeface="Fredoka"/>
                <a:ea typeface="Fredoka"/>
                <a:cs typeface="Fredoka"/>
                <a:sym typeface="Fredoka"/>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spTree>
      <p:nvGrpSpPr>
        <p:cNvPr id="305" name="Shape 305"/>
        <p:cNvGrpSpPr/>
        <p:nvPr/>
      </p:nvGrpSpPr>
      <p:grpSpPr>
        <a:xfrm>
          <a:off x="0" y="0"/>
          <a:ext cx="0" cy="0"/>
          <a:chOff x="0" y="0"/>
          <a:chExt cx="0" cy="0"/>
        </a:xfrm>
      </p:grpSpPr>
      <p:sp>
        <p:nvSpPr>
          <p:cNvPr id="306" name="Google Shape;306;p41"/>
          <p:cNvSpPr/>
          <p:nvPr/>
        </p:nvSpPr>
        <p:spPr>
          <a:xfrm>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1"/>
          <p:cNvSpPr/>
          <p:nvPr/>
        </p:nvSpPr>
        <p:spPr>
          <a:xfrm flipH="1" rot="10800000">
            <a:off x="8430765" y="4267086"/>
            <a:ext cx="1058768" cy="1369466"/>
          </a:xfrm>
          <a:custGeom>
            <a:rect b="b" l="l" r="r" t="t"/>
            <a:pathLst>
              <a:path extrusionOk="0" h="42530" w="32881">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1"/>
          <p:cNvSpPr/>
          <p:nvPr/>
        </p:nvSpPr>
        <p:spPr>
          <a:xfrm flipH="1" rot="10800000">
            <a:off x="8430786" y="3444754"/>
            <a:ext cx="1058736" cy="1369498"/>
          </a:xfrm>
          <a:custGeom>
            <a:rect b="b" l="l" r="r" t="t"/>
            <a:pathLst>
              <a:path extrusionOk="0" h="42531" w="3288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1"/>
          <p:cNvSpPr/>
          <p:nvPr/>
        </p:nvSpPr>
        <p:spPr>
          <a:xfrm flipH="1" rot="-5400000">
            <a:off x="4370589" y="4545903"/>
            <a:ext cx="402822" cy="957306"/>
          </a:xfrm>
          <a:custGeom>
            <a:rect b="b" l="l" r="r" t="t"/>
            <a:pathLst>
              <a:path extrusionOk="0" fill="none" h="29730" w="1251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41"/>
          <p:cNvSpPr/>
          <p:nvPr/>
        </p:nvSpPr>
        <p:spPr>
          <a:xfrm flipH="1" rot="5400000">
            <a:off x="8009309" y="1708648"/>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5C9A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1"/>
          <p:cNvSpPr/>
          <p:nvPr/>
        </p:nvSpPr>
        <p:spPr>
          <a:xfrm flipH="1" rot="10800000">
            <a:off x="-448240" y="1754172"/>
            <a:ext cx="1111093" cy="1282655"/>
          </a:xfrm>
          <a:custGeom>
            <a:rect b="b" l="l" r="r" t="t"/>
            <a:pathLst>
              <a:path extrusionOk="0" h="39834" w="34506">
                <a:moveTo>
                  <a:pt x="1" y="1"/>
                </a:moveTo>
                <a:lnTo>
                  <a:pt x="1" y="39833"/>
                </a:lnTo>
                <a:lnTo>
                  <a:pt x="34505" y="1991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41"/>
          <p:cNvSpPr/>
          <p:nvPr/>
        </p:nvSpPr>
        <p:spPr>
          <a:xfrm flipH="1" rot="10800000">
            <a:off x="3930673" y="-830931"/>
            <a:ext cx="1282655" cy="1109998"/>
          </a:xfrm>
          <a:custGeom>
            <a:rect b="b" l="l" r="r" t="t"/>
            <a:pathLst>
              <a:path extrusionOk="0" h="34472" w="39834">
                <a:moveTo>
                  <a:pt x="19917" y="0"/>
                </a:moveTo>
                <a:lnTo>
                  <a:pt x="1" y="34472"/>
                </a:lnTo>
                <a:lnTo>
                  <a:pt x="39834" y="34472"/>
                </a:lnTo>
                <a:lnTo>
                  <a:pt x="1991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1"/>
          <p:cNvSpPr/>
          <p:nvPr/>
        </p:nvSpPr>
        <p:spPr>
          <a:xfrm flipH="1" rot="10800000">
            <a:off x="-51551" y="-830932"/>
            <a:ext cx="1058768" cy="1370496"/>
          </a:xfrm>
          <a:custGeom>
            <a:rect b="b" l="l" r="r" t="t"/>
            <a:pathLst>
              <a:path extrusionOk="0" h="42562" w="32881">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1"/>
          <p:cNvSpPr/>
          <p:nvPr/>
        </p:nvSpPr>
        <p:spPr>
          <a:xfrm flipH="1" rot="10800000">
            <a:off x="289480" y="118968"/>
            <a:ext cx="303421" cy="391327"/>
          </a:xfrm>
          <a:custGeom>
            <a:rect b="b" l="l" r="r" t="t"/>
            <a:pathLst>
              <a:path extrusionOk="0" h="12153" w="9423">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1"/>
          <p:cNvSpPr/>
          <p:nvPr/>
        </p:nvSpPr>
        <p:spPr>
          <a:xfrm flipH="1" rot="10800000">
            <a:off x="7978450" y="310429"/>
            <a:ext cx="45016" cy="45016"/>
          </a:xfrm>
          <a:custGeom>
            <a:rect b="b" l="l" r="r" t="t"/>
            <a:pathLst>
              <a:path extrusionOk="0" h="1398" w="1398">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1"/>
          <p:cNvSpPr/>
          <p:nvPr/>
        </p:nvSpPr>
        <p:spPr>
          <a:xfrm flipH="1" rot="10800000">
            <a:off x="8093533" y="310429"/>
            <a:ext cx="45016" cy="45016"/>
          </a:xfrm>
          <a:custGeom>
            <a:rect b="b" l="l" r="r" t="t"/>
            <a:pathLst>
              <a:path extrusionOk="0" h="1398" w="1398">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1"/>
          <p:cNvSpPr/>
          <p:nvPr/>
        </p:nvSpPr>
        <p:spPr>
          <a:xfrm flipH="1" rot="10800000">
            <a:off x="8207553" y="310429"/>
            <a:ext cx="45016" cy="45016"/>
          </a:xfrm>
          <a:custGeom>
            <a:rect b="b" l="l" r="r" t="t"/>
            <a:pathLst>
              <a:path extrusionOk="0" h="1398" w="1398">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1"/>
          <p:cNvSpPr/>
          <p:nvPr/>
        </p:nvSpPr>
        <p:spPr>
          <a:xfrm flipH="1" rot="10800000">
            <a:off x="8322636" y="310429"/>
            <a:ext cx="45016" cy="45016"/>
          </a:xfrm>
          <a:custGeom>
            <a:rect b="b" l="l" r="r" t="t"/>
            <a:pathLst>
              <a:path extrusionOk="0" h="1398" w="1398">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1"/>
          <p:cNvSpPr/>
          <p:nvPr/>
        </p:nvSpPr>
        <p:spPr>
          <a:xfrm flipH="1" rot="10800000">
            <a:off x="8437718" y="310429"/>
            <a:ext cx="45016" cy="45016"/>
          </a:xfrm>
          <a:custGeom>
            <a:rect b="b" l="l" r="r" t="t"/>
            <a:pathLst>
              <a:path extrusionOk="0" h="1398" w="1398">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1"/>
          <p:cNvSpPr/>
          <p:nvPr/>
        </p:nvSpPr>
        <p:spPr>
          <a:xfrm flipH="1" rot="10800000">
            <a:off x="7978450" y="213120"/>
            <a:ext cx="45016" cy="45048"/>
          </a:xfrm>
          <a:custGeom>
            <a:rect b="b" l="l" r="r" t="t"/>
            <a:pathLst>
              <a:path extrusionOk="0" h="1399" w="1398">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1"/>
          <p:cNvSpPr/>
          <p:nvPr/>
        </p:nvSpPr>
        <p:spPr>
          <a:xfrm flipH="1" rot="10800000">
            <a:off x="8093533" y="213120"/>
            <a:ext cx="45016" cy="45048"/>
          </a:xfrm>
          <a:custGeom>
            <a:rect b="b" l="l" r="r" t="t"/>
            <a:pathLst>
              <a:path extrusionOk="0" h="1399" w="1398">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1"/>
          <p:cNvSpPr/>
          <p:nvPr/>
        </p:nvSpPr>
        <p:spPr>
          <a:xfrm flipH="1" rot="10800000">
            <a:off x="8207553" y="213120"/>
            <a:ext cx="45016" cy="45048"/>
          </a:xfrm>
          <a:custGeom>
            <a:rect b="b" l="l" r="r" t="t"/>
            <a:pathLst>
              <a:path extrusionOk="0" h="1399" w="1398">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1"/>
          <p:cNvSpPr/>
          <p:nvPr/>
        </p:nvSpPr>
        <p:spPr>
          <a:xfrm flipH="1" rot="10800000">
            <a:off x="8322636" y="213120"/>
            <a:ext cx="45016" cy="45048"/>
          </a:xfrm>
          <a:custGeom>
            <a:rect b="b" l="l" r="r" t="t"/>
            <a:pathLst>
              <a:path extrusionOk="0" h="1399" w="1398">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1"/>
          <p:cNvSpPr/>
          <p:nvPr/>
        </p:nvSpPr>
        <p:spPr>
          <a:xfrm flipH="1" rot="10800000">
            <a:off x="8437718" y="213120"/>
            <a:ext cx="45016" cy="45048"/>
          </a:xfrm>
          <a:custGeom>
            <a:rect b="b" l="l" r="r" t="t"/>
            <a:pathLst>
              <a:path extrusionOk="0" h="1399"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1"/>
          <p:cNvSpPr/>
          <p:nvPr/>
        </p:nvSpPr>
        <p:spPr>
          <a:xfrm flipH="1" rot="10800000">
            <a:off x="7978450" y="115844"/>
            <a:ext cx="45016" cy="45016"/>
          </a:xfrm>
          <a:custGeom>
            <a:rect b="b" l="l" r="r" t="t"/>
            <a:pathLst>
              <a:path extrusionOk="0" h="1398" w="1398">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1"/>
          <p:cNvSpPr/>
          <p:nvPr/>
        </p:nvSpPr>
        <p:spPr>
          <a:xfrm flipH="1" rot="10800000">
            <a:off x="8093533" y="115844"/>
            <a:ext cx="45016" cy="45016"/>
          </a:xfrm>
          <a:custGeom>
            <a:rect b="b" l="l" r="r" t="t"/>
            <a:pathLst>
              <a:path extrusionOk="0" h="1398" w="1398">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1"/>
          <p:cNvSpPr/>
          <p:nvPr/>
        </p:nvSpPr>
        <p:spPr>
          <a:xfrm flipH="1" rot="10800000">
            <a:off x="8207553" y="115844"/>
            <a:ext cx="45016" cy="45016"/>
          </a:xfrm>
          <a:custGeom>
            <a:rect b="b" l="l" r="r" t="t"/>
            <a:pathLst>
              <a:path extrusionOk="0" h="1398" w="1398">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1"/>
          <p:cNvSpPr/>
          <p:nvPr/>
        </p:nvSpPr>
        <p:spPr>
          <a:xfrm flipH="1" rot="10800000">
            <a:off x="8322636" y="115844"/>
            <a:ext cx="45016" cy="45016"/>
          </a:xfrm>
          <a:custGeom>
            <a:rect b="b" l="l" r="r" t="t"/>
            <a:pathLst>
              <a:path extrusionOk="0" h="1398" w="1398">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1"/>
          <p:cNvSpPr/>
          <p:nvPr/>
        </p:nvSpPr>
        <p:spPr>
          <a:xfrm flipH="1" rot="10800000">
            <a:off x="8437718" y="115844"/>
            <a:ext cx="45016" cy="45016"/>
          </a:xfrm>
          <a:custGeom>
            <a:rect b="b" l="l" r="r" t="t"/>
            <a:pathLst>
              <a:path extrusionOk="0" h="1398" w="1398">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1"/>
          <p:cNvSpPr/>
          <p:nvPr/>
        </p:nvSpPr>
        <p:spPr>
          <a:xfrm flipH="1" rot="10800000">
            <a:off x="6509785" y="-356331"/>
            <a:ext cx="442557" cy="443587"/>
          </a:xfrm>
          <a:custGeom>
            <a:rect b="b" l="l" r="r" t="t"/>
            <a:pathLst>
              <a:path extrusionOk="0" h="13776" w="13744">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1"/>
          <p:cNvSpPr txBox="1"/>
          <p:nvPr>
            <p:ph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800"/>
              <a:buFont typeface="Fredoka"/>
              <a:buNone/>
              <a:defRPr sz="2800">
                <a:latin typeface="Fredoka"/>
                <a:ea typeface="Fredoka"/>
                <a:cs typeface="Fredoka"/>
                <a:sym typeface="Fredoka"/>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332" name="Google Shape;332;p41"/>
          <p:cNvSpPr txBox="1"/>
          <p:nvPr>
            <p:ph idx="2" type="title"/>
          </p:nvPr>
        </p:nvSpPr>
        <p:spPr>
          <a:xfrm>
            <a:off x="949425" y="2942306"/>
            <a:ext cx="1848300" cy="18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3" name="Google Shape;333;p41"/>
          <p:cNvSpPr txBox="1"/>
          <p:nvPr>
            <p:ph idx="1" type="subTitle"/>
          </p:nvPr>
        </p:nvSpPr>
        <p:spPr>
          <a:xfrm>
            <a:off x="879075" y="3211075"/>
            <a:ext cx="1989000" cy="109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6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334" name="Google Shape;334;p41"/>
          <p:cNvSpPr txBox="1"/>
          <p:nvPr>
            <p:ph idx="3" type="title"/>
          </p:nvPr>
        </p:nvSpPr>
        <p:spPr>
          <a:xfrm>
            <a:off x="3648286" y="2942306"/>
            <a:ext cx="1848600" cy="18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5" name="Google Shape;335;p41"/>
          <p:cNvSpPr txBox="1"/>
          <p:nvPr>
            <p:ph idx="4" type="subTitle"/>
          </p:nvPr>
        </p:nvSpPr>
        <p:spPr>
          <a:xfrm>
            <a:off x="3574786" y="3211075"/>
            <a:ext cx="1993500" cy="108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6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336" name="Google Shape;336;p41"/>
          <p:cNvSpPr txBox="1"/>
          <p:nvPr>
            <p:ph idx="5" type="title"/>
          </p:nvPr>
        </p:nvSpPr>
        <p:spPr>
          <a:xfrm>
            <a:off x="762025" y="1002750"/>
            <a:ext cx="2056800" cy="262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2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7" name="Google Shape;337;p41"/>
          <p:cNvSpPr txBox="1"/>
          <p:nvPr>
            <p:ph idx="6" type="subTitle"/>
          </p:nvPr>
        </p:nvSpPr>
        <p:spPr>
          <a:xfrm>
            <a:off x="765925" y="1359625"/>
            <a:ext cx="7640100" cy="18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solidFill>
                  <a:srgbClr val="34455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8" name="Google Shape;338;p41"/>
          <p:cNvSpPr txBox="1"/>
          <p:nvPr>
            <p:ph idx="7" type="title"/>
          </p:nvPr>
        </p:nvSpPr>
        <p:spPr>
          <a:xfrm>
            <a:off x="6347447" y="2942306"/>
            <a:ext cx="1848600" cy="18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000">
                <a:solidFill>
                  <a:schemeClr val="accent2"/>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39" name="Google Shape;339;p41"/>
          <p:cNvSpPr txBox="1"/>
          <p:nvPr>
            <p:ph idx="8" type="subTitle"/>
          </p:nvPr>
        </p:nvSpPr>
        <p:spPr>
          <a:xfrm>
            <a:off x="6274997" y="3211075"/>
            <a:ext cx="1993500" cy="108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Char char="●"/>
              <a:defRPr sz="16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0" name="Shape 340"/>
        <p:cNvGrpSpPr/>
        <p:nvPr/>
      </p:nvGrpSpPr>
      <p:grpSpPr>
        <a:xfrm>
          <a:off x="0" y="0"/>
          <a:ext cx="0" cy="0"/>
          <a:chOff x="0" y="0"/>
          <a:chExt cx="0" cy="0"/>
        </a:xfrm>
      </p:grpSpPr>
      <p:sp>
        <p:nvSpPr>
          <p:cNvPr id="341" name="Google Shape;341;p42"/>
          <p:cNvSpPr/>
          <p:nvPr/>
        </p:nvSpPr>
        <p:spPr>
          <a:xfrm>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2"/>
          <p:cNvSpPr/>
          <p:nvPr/>
        </p:nvSpPr>
        <p:spPr>
          <a:xfrm>
            <a:off x="8214112" y="-649262"/>
            <a:ext cx="1058768" cy="1369466"/>
          </a:xfrm>
          <a:custGeom>
            <a:rect b="b" l="l" r="r" t="t"/>
            <a:pathLst>
              <a:path extrusionOk="0" h="42530" w="32881">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2"/>
          <p:cNvSpPr/>
          <p:nvPr/>
        </p:nvSpPr>
        <p:spPr>
          <a:xfrm flipH="1">
            <a:off x="1966630" y="3452"/>
            <a:ext cx="957274" cy="401759"/>
          </a:xfrm>
          <a:custGeom>
            <a:rect b="b" l="l" r="r" t="t"/>
            <a:pathLst>
              <a:path extrusionOk="0" fill="none" h="12477" w="29729">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2"/>
          <p:cNvSpPr/>
          <p:nvPr/>
        </p:nvSpPr>
        <p:spPr>
          <a:xfrm>
            <a:off x="8518933" y="-360363"/>
            <a:ext cx="1058736" cy="1369498"/>
          </a:xfrm>
          <a:custGeom>
            <a:rect b="b" l="l" r="r" t="t"/>
            <a:pathLst>
              <a:path extrusionOk="0" h="42531" w="3288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2"/>
          <p:cNvSpPr/>
          <p:nvPr/>
        </p:nvSpPr>
        <p:spPr>
          <a:xfrm flipH="1" rot="5400000">
            <a:off x="6929429" y="-287320"/>
            <a:ext cx="402822" cy="957306"/>
          </a:xfrm>
          <a:custGeom>
            <a:rect b="b" l="l" r="r" t="t"/>
            <a:pathLst>
              <a:path extrusionOk="0" fill="none" h="29730" w="1251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cap="rnd" cmpd="sng" w="9525">
            <a:solidFill>
              <a:srgbClr val="7DA2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2"/>
          <p:cNvSpPr/>
          <p:nvPr/>
        </p:nvSpPr>
        <p:spPr>
          <a:xfrm flipH="1" rot="-5400000">
            <a:off x="-496268" y="2593360"/>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5C9A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2"/>
          <p:cNvSpPr/>
          <p:nvPr/>
        </p:nvSpPr>
        <p:spPr>
          <a:xfrm flipH="1">
            <a:off x="8482277" y="2407662"/>
            <a:ext cx="1111093" cy="1282655"/>
          </a:xfrm>
          <a:custGeom>
            <a:rect b="b" l="l" r="r" t="t"/>
            <a:pathLst>
              <a:path extrusionOk="0" h="39834" w="34506">
                <a:moveTo>
                  <a:pt x="1" y="1"/>
                </a:moveTo>
                <a:lnTo>
                  <a:pt x="1" y="39833"/>
                </a:lnTo>
                <a:lnTo>
                  <a:pt x="34505" y="19917"/>
                </a:lnTo>
                <a:lnTo>
                  <a:pt x="1" y="1"/>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2"/>
          <p:cNvSpPr/>
          <p:nvPr/>
        </p:nvSpPr>
        <p:spPr>
          <a:xfrm flipH="1">
            <a:off x="5065778" y="4736197"/>
            <a:ext cx="1282655" cy="1109998"/>
          </a:xfrm>
          <a:custGeom>
            <a:rect b="b" l="l" r="r" t="t"/>
            <a:pathLst>
              <a:path extrusionOk="0" h="34472" w="39834">
                <a:moveTo>
                  <a:pt x="19917" y="0"/>
                </a:moveTo>
                <a:lnTo>
                  <a:pt x="1" y="34472"/>
                </a:lnTo>
                <a:lnTo>
                  <a:pt x="39834" y="34472"/>
                </a:lnTo>
                <a:lnTo>
                  <a:pt x="19917"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2"/>
          <p:cNvSpPr/>
          <p:nvPr/>
        </p:nvSpPr>
        <p:spPr>
          <a:xfrm flipH="1">
            <a:off x="4938137" y="4710162"/>
            <a:ext cx="162191" cy="162191"/>
          </a:xfrm>
          <a:custGeom>
            <a:rect b="b" l="l" r="r" t="t"/>
            <a:pathLst>
              <a:path extrusionOk="0" fill="none" h="5037" w="5037">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cap="rnd" cmpd="sng" w="9525">
            <a:solidFill>
              <a:srgbClr val="59C3E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2"/>
          <p:cNvSpPr/>
          <p:nvPr/>
        </p:nvSpPr>
        <p:spPr>
          <a:xfrm>
            <a:off x="-363453" y="4682150"/>
            <a:ext cx="1058768" cy="1370496"/>
          </a:xfrm>
          <a:custGeom>
            <a:rect b="b" l="l" r="r" t="t"/>
            <a:pathLst>
              <a:path extrusionOk="0" h="42562" w="32881">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rgbClr val="D1D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2"/>
          <p:cNvSpPr/>
          <p:nvPr/>
        </p:nvSpPr>
        <p:spPr>
          <a:xfrm>
            <a:off x="72827" y="4476995"/>
            <a:ext cx="303421" cy="391327"/>
          </a:xfrm>
          <a:custGeom>
            <a:rect b="b" l="l" r="r" t="t"/>
            <a:pathLst>
              <a:path extrusionOk="0" h="12153" w="9423">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rgbClr val="59C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2" name="Google Shape;352;p42"/>
          <p:cNvGrpSpPr/>
          <p:nvPr/>
        </p:nvGrpSpPr>
        <p:grpSpPr>
          <a:xfrm>
            <a:off x="1043396" y="4631845"/>
            <a:ext cx="504285" cy="239600"/>
            <a:chOff x="1043396" y="4631845"/>
            <a:chExt cx="504285" cy="239600"/>
          </a:xfrm>
        </p:grpSpPr>
        <p:sp>
          <p:nvSpPr>
            <p:cNvPr id="353" name="Google Shape;353;p42"/>
            <p:cNvSpPr/>
            <p:nvPr/>
          </p:nvSpPr>
          <p:spPr>
            <a:xfrm flipH="1">
              <a:off x="1502665" y="4631845"/>
              <a:ext cx="45016" cy="45016"/>
            </a:xfrm>
            <a:custGeom>
              <a:rect b="b" l="l" r="r" t="t"/>
              <a:pathLst>
                <a:path extrusionOk="0" h="1398" w="1398">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2"/>
            <p:cNvSpPr/>
            <p:nvPr/>
          </p:nvSpPr>
          <p:spPr>
            <a:xfrm flipH="1">
              <a:off x="1387582" y="4631845"/>
              <a:ext cx="45016" cy="45016"/>
            </a:xfrm>
            <a:custGeom>
              <a:rect b="b" l="l" r="r" t="t"/>
              <a:pathLst>
                <a:path extrusionOk="0" h="1398" w="1398">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2"/>
            <p:cNvSpPr/>
            <p:nvPr/>
          </p:nvSpPr>
          <p:spPr>
            <a:xfrm flipH="1">
              <a:off x="1273562" y="4631845"/>
              <a:ext cx="45016" cy="45016"/>
            </a:xfrm>
            <a:custGeom>
              <a:rect b="b" l="l" r="r" t="t"/>
              <a:pathLst>
                <a:path extrusionOk="0" h="1398" w="1398">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2"/>
            <p:cNvSpPr/>
            <p:nvPr/>
          </p:nvSpPr>
          <p:spPr>
            <a:xfrm flipH="1">
              <a:off x="1158479" y="4631845"/>
              <a:ext cx="45016" cy="45016"/>
            </a:xfrm>
            <a:custGeom>
              <a:rect b="b" l="l" r="r" t="t"/>
              <a:pathLst>
                <a:path extrusionOk="0" h="1398" w="1398">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2"/>
            <p:cNvSpPr/>
            <p:nvPr/>
          </p:nvSpPr>
          <p:spPr>
            <a:xfrm flipH="1">
              <a:off x="1043396" y="4631845"/>
              <a:ext cx="45016" cy="45016"/>
            </a:xfrm>
            <a:custGeom>
              <a:rect b="b" l="l" r="r" t="t"/>
              <a:pathLst>
                <a:path extrusionOk="0" h="1398" w="1398">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2"/>
            <p:cNvSpPr/>
            <p:nvPr/>
          </p:nvSpPr>
          <p:spPr>
            <a:xfrm flipH="1">
              <a:off x="1502665" y="4729121"/>
              <a:ext cx="45016" cy="45048"/>
            </a:xfrm>
            <a:custGeom>
              <a:rect b="b" l="l" r="r" t="t"/>
              <a:pathLst>
                <a:path extrusionOk="0" h="1399" w="1398">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2"/>
            <p:cNvSpPr/>
            <p:nvPr/>
          </p:nvSpPr>
          <p:spPr>
            <a:xfrm flipH="1">
              <a:off x="1387582" y="4729121"/>
              <a:ext cx="45016" cy="45048"/>
            </a:xfrm>
            <a:custGeom>
              <a:rect b="b" l="l" r="r" t="t"/>
              <a:pathLst>
                <a:path extrusionOk="0" h="1399" w="1398">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2"/>
            <p:cNvSpPr/>
            <p:nvPr/>
          </p:nvSpPr>
          <p:spPr>
            <a:xfrm flipH="1">
              <a:off x="1273562" y="4729121"/>
              <a:ext cx="45016" cy="45048"/>
            </a:xfrm>
            <a:custGeom>
              <a:rect b="b" l="l" r="r" t="t"/>
              <a:pathLst>
                <a:path extrusionOk="0" h="1399" w="1398">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2"/>
            <p:cNvSpPr/>
            <p:nvPr/>
          </p:nvSpPr>
          <p:spPr>
            <a:xfrm flipH="1">
              <a:off x="1158479" y="4729121"/>
              <a:ext cx="45016" cy="45048"/>
            </a:xfrm>
            <a:custGeom>
              <a:rect b="b" l="l" r="r" t="t"/>
              <a:pathLst>
                <a:path extrusionOk="0" h="1399" w="1398">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2"/>
            <p:cNvSpPr/>
            <p:nvPr/>
          </p:nvSpPr>
          <p:spPr>
            <a:xfrm flipH="1">
              <a:off x="1043396" y="4729121"/>
              <a:ext cx="45016" cy="45048"/>
            </a:xfrm>
            <a:custGeom>
              <a:rect b="b" l="l" r="r" t="t"/>
              <a:pathLst>
                <a:path extrusionOk="0" h="1399"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2"/>
            <p:cNvSpPr/>
            <p:nvPr/>
          </p:nvSpPr>
          <p:spPr>
            <a:xfrm flipH="1">
              <a:off x="1502665" y="4826429"/>
              <a:ext cx="45016" cy="45016"/>
            </a:xfrm>
            <a:custGeom>
              <a:rect b="b" l="l" r="r" t="t"/>
              <a:pathLst>
                <a:path extrusionOk="0" h="1398" w="1398">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2"/>
            <p:cNvSpPr/>
            <p:nvPr/>
          </p:nvSpPr>
          <p:spPr>
            <a:xfrm flipH="1">
              <a:off x="1387582" y="4826429"/>
              <a:ext cx="45016" cy="45016"/>
            </a:xfrm>
            <a:custGeom>
              <a:rect b="b" l="l" r="r" t="t"/>
              <a:pathLst>
                <a:path extrusionOk="0" h="1398" w="1398">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2"/>
            <p:cNvSpPr/>
            <p:nvPr/>
          </p:nvSpPr>
          <p:spPr>
            <a:xfrm flipH="1">
              <a:off x="1273562" y="4826429"/>
              <a:ext cx="45016" cy="45016"/>
            </a:xfrm>
            <a:custGeom>
              <a:rect b="b" l="l" r="r" t="t"/>
              <a:pathLst>
                <a:path extrusionOk="0" h="1398" w="1398">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2"/>
            <p:cNvSpPr/>
            <p:nvPr/>
          </p:nvSpPr>
          <p:spPr>
            <a:xfrm flipH="1">
              <a:off x="1158479" y="4826429"/>
              <a:ext cx="45016" cy="45016"/>
            </a:xfrm>
            <a:custGeom>
              <a:rect b="b" l="l" r="r" t="t"/>
              <a:pathLst>
                <a:path extrusionOk="0" h="1398" w="1398">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2"/>
            <p:cNvSpPr/>
            <p:nvPr/>
          </p:nvSpPr>
          <p:spPr>
            <a:xfrm flipH="1">
              <a:off x="1043396" y="4826429"/>
              <a:ext cx="45016" cy="45016"/>
            </a:xfrm>
            <a:custGeom>
              <a:rect b="b" l="l" r="r" t="t"/>
              <a:pathLst>
                <a:path extrusionOk="0" h="1398" w="1398">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42"/>
          <p:cNvSpPr/>
          <p:nvPr/>
        </p:nvSpPr>
        <p:spPr>
          <a:xfrm flipH="1">
            <a:off x="2192788" y="4900033"/>
            <a:ext cx="442557" cy="443587"/>
          </a:xfrm>
          <a:custGeom>
            <a:rect b="b" l="l" r="r" t="t"/>
            <a:pathLst>
              <a:path extrusionOk="0" h="13776" w="13744">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2"/>
          <p:cNvSpPr txBox="1"/>
          <p:nvPr>
            <p:ph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800"/>
              <a:buFont typeface="Fredoka"/>
              <a:buNone/>
              <a:defRPr sz="2800">
                <a:latin typeface="Fredoka"/>
                <a:ea typeface="Fredoka"/>
                <a:cs typeface="Fredoka"/>
                <a:sym typeface="Fredoka"/>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370" name="Shape 370"/>
        <p:cNvGrpSpPr/>
        <p:nvPr/>
      </p:nvGrpSpPr>
      <p:grpSpPr>
        <a:xfrm>
          <a:off x="0" y="0"/>
          <a:ext cx="0" cy="0"/>
          <a:chOff x="0" y="0"/>
          <a:chExt cx="0" cy="0"/>
        </a:xfrm>
      </p:grpSpPr>
      <p:sp>
        <p:nvSpPr>
          <p:cNvPr id="371" name="Google Shape;37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
    <p:spTree>
      <p:nvGrpSpPr>
        <p:cNvPr id="372" name="Shape 372"/>
        <p:cNvGrpSpPr/>
        <p:nvPr/>
      </p:nvGrpSpPr>
      <p:grpSpPr>
        <a:xfrm>
          <a:off x="0" y="0"/>
          <a:ext cx="0" cy="0"/>
          <a:chOff x="0" y="0"/>
          <a:chExt cx="0" cy="0"/>
        </a:xfrm>
      </p:grpSpPr>
      <p:sp>
        <p:nvSpPr>
          <p:cNvPr id="373" name="Google Shape;373;p44"/>
          <p:cNvSpPr/>
          <p:nvPr/>
        </p:nvSpPr>
        <p:spPr>
          <a:xfrm>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4" name="Google Shape;374;p44"/>
          <p:cNvGrpSpPr/>
          <p:nvPr/>
        </p:nvGrpSpPr>
        <p:grpSpPr>
          <a:xfrm flipH="1" rot="10800000">
            <a:off x="-1030203" y="-659481"/>
            <a:ext cx="10519736" cy="6877753"/>
            <a:chOff x="-1030203" y="-1059532"/>
            <a:chExt cx="10519736" cy="6877753"/>
          </a:xfrm>
        </p:grpSpPr>
        <p:sp>
          <p:nvSpPr>
            <p:cNvPr id="375" name="Google Shape;375;p44"/>
            <p:cNvSpPr/>
            <p:nvPr/>
          </p:nvSpPr>
          <p:spPr>
            <a:xfrm>
              <a:off x="-1030203" y="-1059532"/>
              <a:ext cx="2112256" cy="2112256"/>
            </a:xfrm>
            <a:custGeom>
              <a:rect b="b" l="l" r="r" t="t"/>
              <a:pathLst>
                <a:path extrusionOk="0" h="65598" w="65598">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4"/>
            <p:cNvSpPr/>
            <p:nvPr/>
          </p:nvSpPr>
          <p:spPr>
            <a:xfrm>
              <a:off x="8430765" y="-649262"/>
              <a:ext cx="1058768" cy="1369466"/>
            </a:xfrm>
            <a:custGeom>
              <a:rect b="b" l="l" r="r" t="t"/>
              <a:pathLst>
                <a:path extrusionOk="0" h="42530" w="32881">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4"/>
            <p:cNvSpPr/>
            <p:nvPr/>
          </p:nvSpPr>
          <p:spPr>
            <a:xfrm>
              <a:off x="6221226" y="3452"/>
              <a:ext cx="957274" cy="401759"/>
            </a:xfrm>
            <a:custGeom>
              <a:rect b="b" l="l" r="r" t="t"/>
              <a:pathLst>
                <a:path extrusionOk="0" fill="none" h="12477" w="29729">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4"/>
            <p:cNvSpPr/>
            <p:nvPr/>
          </p:nvSpPr>
          <p:spPr>
            <a:xfrm>
              <a:off x="8430786" y="173037"/>
              <a:ext cx="1058736" cy="1369498"/>
            </a:xfrm>
            <a:custGeom>
              <a:rect b="b" l="l" r="r" t="t"/>
              <a:pathLst>
                <a:path extrusionOk="0" h="42531" w="3288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4"/>
            <p:cNvSpPr/>
            <p:nvPr/>
          </p:nvSpPr>
          <p:spPr>
            <a:xfrm>
              <a:off x="5439351" y="377033"/>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4"/>
            <p:cNvSpPr/>
            <p:nvPr/>
          </p:nvSpPr>
          <p:spPr>
            <a:xfrm>
              <a:off x="5536659" y="377033"/>
              <a:ext cx="45016" cy="45016"/>
            </a:xfrm>
            <a:custGeom>
              <a:rect b="b" l="l" r="r" t="t"/>
              <a:pathLst>
                <a:path extrusionOk="0" h="1398"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4"/>
            <p:cNvSpPr/>
            <p:nvPr/>
          </p:nvSpPr>
          <p:spPr>
            <a:xfrm>
              <a:off x="5633936" y="377033"/>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4"/>
            <p:cNvSpPr/>
            <p:nvPr/>
          </p:nvSpPr>
          <p:spPr>
            <a:xfrm rot="-5400000">
              <a:off x="1812879" y="-287320"/>
              <a:ext cx="402822" cy="957306"/>
            </a:xfrm>
            <a:custGeom>
              <a:rect b="b" l="l" r="r" t="t"/>
              <a:pathLst>
                <a:path extrusionOk="0" fill="none" h="29730" w="1251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4"/>
            <p:cNvSpPr/>
            <p:nvPr/>
          </p:nvSpPr>
          <p:spPr>
            <a:xfrm>
              <a:off x="5439351" y="491086"/>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4"/>
            <p:cNvSpPr/>
            <p:nvPr/>
          </p:nvSpPr>
          <p:spPr>
            <a:xfrm>
              <a:off x="5536659" y="491086"/>
              <a:ext cx="45016" cy="45016"/>
            </a:xfrm>
            <a:custGeom>
              <a:rect b="b" l="l" r="r" t="t"/>
              <a:pathLst>
                <a:path extrusionOk="0" h="1398" w="1398">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4"/>
            <p:cNvSpPr/>
            <p:nvPr/>
          </p:nvSpPr>
          <p:spPr>
            <a:xfrm>
              <a:off x="5633936" y="491086"/>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4"/>
            <p:cNvSpPr/>
            <p:nvPr/>
          </p:nvSpPr>
          <p:spPr>
            <a:xfrm>
              <a:off x="5439351" y="606169"/>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4"/>
            <p:cNvSpPr/>
            <p:nvPr/>
          </p:nvSpPr>
          <p:spPr>
            <a:xfrm>
              <a:off x="5536659" y="606169"/>
              <a:ext cx="45016" cy="45016"/>
            </a:xfrm>
            <a:custGeom>
              <a:rect b="b" l="l" r="r" t="t"/>
              <a:pathLst>
                <a:path extrusionOk="0" h="1398" w="1398">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4"/>
            <p:cNvSpPr/>
            <p:nvPr/>
          </p:nvSpPr>
          <p:spPr>
            <a:xfrm>
              <a:off x="5633936" y="606169"/>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4"/>
            <p:cNvSpPr/>
            <p:nvPr/>
          </p:nvSpPr>
          <p:spPr>
            <a:xfrm>
              <a:off x="5439351" y="720189"/>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4"/>
            <p:cNvSpPr/>
            <p:nvPr/>
          </p:nvSpPr>
          <p:spPr>
            <a:xfrm>
              <a:off x="5536659" y="720189"/>
              <a:ext cx="45016" cy="45016"/>
            </a:xfrm>
            <a:custGeom>
              <a:rect b="b" l="l" r="r" t="t"/>
              <a:pathLst>
                <a:path extrusionOk="0" h="1398" w="1398">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4"/>
            <p:cNvSpPr/>
            <p:nvPr/>
          </p:nvSpPr>
          <p:spPr>
            <a:xfrm>
              <a:off x="5633936" y="720189"/>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4"/>
            <p:cNvSpPr/>
            <p:nvPr/>
          </p:nvSpPr>
          <p:spPr>
            <a:xfrm rot="5400000">
              <a:off x="8009309" y="2593360"/>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5C9A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4"/>
            <p:cNvSpPr/>
            <p:nvPr/>
          </p:nvSpPr>
          <p:spPr>
            <a:xfrm>
              <a:off x="8960" y="2407662"/>
              <a:ext cx="1111093" cy="1282655"/>
            </a:xfrm>
            <a:custGeom>
              <a:rect b="b" l="l" r="r" t="t"/>
              <a:pathLst>
                <a:path extrusionOk="0" h="39834" w="34506">
                  <a:moveTo>
                    <a:pt x="1" y="1"/>
                  </a:moveTo>
                  <a:lnTo>
                    <a:pt x="1" y="39833"/>
                  </a:lnTo>
                  <a:lnTo>
                    <a:pt x="34505" y="1991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4"/>
            <p:cNvSpPr/>
            <p:nvPr/>
          </p:nvSpPr>
          <p:spPr>
            <a:xfrm>
              <a:off x="2796697" y="4050397"/>
              <a:ext cx="1282655" cy="1109998"/>
            </a:xfrm>
            <a:custGeom>
              <a:rect b="b" l="l" r="r" t="t"/>
              <a:pathLst>
                <a:path extrusionOk="0" h="34472" w="39834">
                  <a:moveTo>
                    <a:pt x="19917" y="0"/>
                  </a:moveTo>
                  <a:lnTo>
                    <a:pt x="1" y="34472"/>
                  </a:lnTo>
                  <a:lnTo>
                    <a:pt x="39834" y="34472"/>
                  </a:lnTo>
                  <a:lnTo>
                    <a:pt x="1991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4"/>
            <p:cNvSpPr/>
            <p:nvPr/>
          </p:nvSpPr>
          <p:spPr>
            <a:xfrm>
              <a:off x="4044801" y="4176762"/>
              <a:ext cx="162191" cy="162191"/>
            </a:xfrm>
            <a:custGeom>
              <a:rect b="b" l="l" r="r" t="t"/>
              <a:pathLst>
                <a:path extrusionOk="0" fill="none" h="5037" w="5037">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4"/>
            <p:cNvSpPr/>
            <p:nvPr/>
          </p:nvSpPr>
          <p:spPr>
            <a:xfrm>
              <a:off x="1653243" y="4236397"/>
              <a:ext cx="978204" cy="1332855"/>
            </a:xfrm>
            <a:custGeom>
              <a:rect b="b" l="l" r="r" t="t"/>
              <a:pathLst>
                <a:path extrusionOk="0" h="41393" w="30379">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4"/>
            <p:cNvSpPr/>
            <p:nvPr/>
          </p:nvSpPr>
          <p:spPr>
            <a:xfrm>
              <a:off x="5057491"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4"/>
            <p:cNvSpPr/>
            <p:nvPr/>
          </p:nvSpPr>
          <p:spPr>
            <a:xfrm>
              <a:off x="5188288" y="4414237"/>
              <a:ext cx="52325" cy="52325"/>
            </a:xfrm>
            <a:custGeom>
              <a:rect b="b" l="l" r="r" t="t"/>
              <a:pathLst>
                <a:path extrusionOk="0" h="1625" w="1625">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4"/>
            <p:cNvSpPr/>
            <p:nvPr/>
          </p:nvSpPr>
          <p:spPr>
            <a:xfrm>
              <a:off x="5320082"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4"/>
            <p:cNvSpPr/>
            <p:nvPr/>
          </p:nvSpPr>
          <p:spPr>
            <a:xfrm>
              <a:off x="5451909" y="4414237"/>
              <a:ext cx="51295" cy="52325"/>
            </a:xfrm>
            <a:custGeom>
              <a:rect b="b" l="l" r="r" t="t"/>
              <a:pathLst>
                <a:path extrusionOk="0" h="1625" w="1593">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4"/>
            <p:cNvSpPr/>
            <p:nvPr/>
          </p:nvSpPr>
          <p:spPr>
            <a:xfrm>
              <a:off x="5582673"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4"/>
            <p:cNvSpPr/>
            <p:nvPr/>
          </p:nvSpPr>
          <p:spPr>
            <a:xfrm>
              <a:off x="-51551" y="4447725"/>
              <a:ext cx="1058768" cy="1370496"/>
            </a:xfrm>
            <a:custGeom>
              <a:rect b="b" l="l" r="r" t="t"/>
              <a:pathLst>
                <a:path extrusionOk="0" h="42562" w="32881">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4"/>
            <p:cNvSpPr/>
            <p:nvPr/>
          </p:nvSpPr>
          <p:spPr>
            <a:xfrm>
              <a:off x="2762179" y="4452942"/>
              <a:ext cx="69101" cy="68039"/>
            </a:xfrm>
            <a:custGeom>
              <a:rect b="b" l="l" r="r" t="t"/>
              <a:pathLst>
                <a:path extrusionOk="0" h="2113" w="2146">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4"/>
            <p:cNvSpPr/>
            <p:nvPr/>
          </p:nvSpPr>
          <p:spPr>
            <a:xfrm>
              <a:off x="289480" y="4476995"/>
              <a:ext cx="303421" cy="391327"/>
            </a:xfrm>
            <a:custGeom>
              <a:rect b="b" l="l" r="r" t="t"/>
              <a:pathLst>
                <a:path extrusionOk="0" h="12153" w="9423">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4"/>
            <p:cNvSpPr/>
            <p:nvPr/>
          </p:nvSpPr>
          <p:spPr>
            <a:xfrm>
              <a:off x="5057491"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4"/>
            <p:cNvSpPr/>
            <p:nvPr/>
          </p:nvSpPr>
          <p:spPr>
            <a:xfrm>
              <a:off x="5188288" y="4526164"/>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4"/>
            <p:cNvSpPr/>
            <p:nvPr/>
          </p:nvSpPr>
          <p:spPr>
            <a:xfrm>
              <a:off x="5320082"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4"/>
            <p:cNvSpPr/>
            <p:nvPr/>
          </p:nvSpPr>
          <p:spPr>
            <a:xfrm>
              <a:off x="5451909" y="4526164"/>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4"/>
            <p:cNvSpPr/>
            <p:nvPr/>
          </p:nvSpPr>
          <p:spPr>
            <a:xfrm>
              <a:off x="5582673"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4"/>
            <p:cNvSpPr/>
            <p:nvPr/>
          </p:nvSpPr>
          <p:spPr>
            <a:xfrm>
              <a:off x="7978450" y="4631845"/>
              <a:ext cx="45016" cy="45016"/>
            </a:xfrm>
            <a:custGeom>
              <a:rect b="b" l="l" r="r" t="t"/>
              <a:pathLst>
                <a:path extrusionOk="0" h="1398" w="1398">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4"/>
            <p:cNvSpPr/>
            <p:nvPr/>
          </p:nvSpPr>
          <p:spPr>
            <a:xfrm>
              <a:off x="8093533" y="4631845"/>
              <a:ext cx="45016" cy="45016"/>
            </a:xfrm>
            <a:custGeom>
              <a:rect b="b" l="l" r="r" t="t"/>
              <a:pathLst>
                <a:path extrusionOk="0" h="1398" w="1398">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4"/>
            <p:cNvSpPr/>
            <p:nvPr/>
          </p:nvSpPr>
          <p:spPr>
            <a:xfrm>
              <a:off x="8207553" y="4631845"/>
              <a:ext cx="45016" cy="45016"/>
            </a:xfrm>
            <a:custGeom>
              <a:rect b="b" l="l" r="r" t="t"/>
              <a:pathLst>
                <a:path extrusionOk="0" h="1398" w="1398">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4"/>
            <p:cNvSpPr/>
            <p:nvPr/>
          </p:nvSpPr>
          <p:spPr>
            <a:xfrm>
              <a:off x="8322636" y="4631845"/>
              <a:ext cx="45016" cy="45016"/>
            </a:xfrm>
            <a:custGeom>
              <a:rect b="b" l="l" r="r" t="t"/>
              <a:pathLst>
                <a:path extrusionOk="0" h="1398" w="1398">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4"/>
            <p:cNvSpPr/>
            <p:nvPr/>
          </p:nvSpPr>
          <p:spPr>
            <a:xfrm>
              <a:off x="8437718" y="4631845"/>
              <a:ext cx="45016" cy="45016"/>
            </a:xfrm>
            <a:custGeom>
              <a:rect b="b" l="l" r="r" t="t"/>
              <a:pathLst>
                <a:path extrusionOk="0" h="1398" w="1398">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4"/>
            <p:cNvSpPr/>
            <p:nvPr/>
          </p:nvSpPr>
          <p:spPr>
            <a:xfrm>
              <a:off x="5057491" y="4638124"/>
              <a:ext cx="51295" cy="51295"/>
            </a:xfrm>
            <a:custGeom>
              <a:rect b="b" l="l" r="r" t="t"/>
              <a:pathLst>
                <a:path extrusionOk="0" h="1593" w="1593">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4"/>
            <p:cNvSpPr/>
            <p:nvPr/>
          </p:nvSpPr>
          <p:spPr>
            <a:xfrm>
              <a:off x="5188288" y="4638124"/>
              <a:ext cx="52325" cy="51295"/>
            </a:xfrm>
            <a:custGeom>
              <a:rect b="b" l="l" r="r" t="t"/>
              <a:pathLst>
                <a:path extrusionOk="0" h="1593" w="1625">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4"/>
            <p:cNvSpPr/>
            <p:nvPr/>
          </p:nvSpPr>
          <p:spPr>
            <a:xfrm>
              <a:off x="5320082" y="4638124"/>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4"/>
            <p:cNvSpPr/>
            <p:nvPr/>
          </p:nvSpPr>
          <p:spPr>
            <a:xfrm>
              <a:off x="5451909" y="4638124"/>
              <a:ext cx="51295" cy="51295"/>
            </a:xfrm>
            <a:custGeom>
              <a:rect b="b" l="l" r="r" t="t"/>
              <a:pathLst>
                <a:path extrusionOk="0" h="1593" w="1593">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4"/>
            <p:cNvSpPr/>
            <p:nvPr/>
          </p:nvSpPr>
          <p:spPr>
            <a:xfrm>
              <a:off x="5582673" y="4638124"/>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4"/>
            <p:cNvSpPr/>
            <p:nvPr/>
          </p:nvSpPr>
          <p:spPr>
            <a:xfrm>
              <a:off x="7978450" y="4729121"/>
              <a:ext cx="45016" cy="45048"/>
            </a:xfrm>
            <a:custGeom>
              <a:rect b="b" l="l" r="r" t="t"/>
              <a:pathLst>
                <a:path extrusionOk="0" h="1399" w="1398">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4"/>
            <p:cNvSpPr/>
            <p:nvPr/>
          </p:nvSpPr>
          <p:spPr>
            <a:xfrm>
              <a:off x="8093533" y="4729121"/>
              <a:ext cx="45016" cy="45048"/>
            </a:xfrm>
            <a:custGeom>
              <a:rect b="b" l="l" r="r" t="t"/>
              <a:pathLst>
                <a:path extrusionOk="0" h="1399" w="1398">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4"/>
            <p:cNvSpPr/>
            <p:nvPr/>
          </p:nvSpPr>
          <p:spPr>
            <a:xfrm>
              <a:off x="8207553" y="4729121"/>
              <a:ext cx="45016" cy="45048"/>
            </a:xfrm>
            <a:custGeom>
              <a:rect b="b" l="l" r="r" t="t"/>
              <a:pathLst>
                <a:path extrusionOk="0" h="1399" w="1398">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4"/>
            <p:cNvSpPr/>
            <p:nvPr/>
          </p:nvSpPr>
          <p:spPr>
            <a:xfrm>
              <a:off x="8322636" y="4729121"/>
              <a:ext cx="45016" cy="45048"/>
            </a:xfrm>
            <a:custGeom>
              <a:rect b="b" l="l" r="r" t="t"/>
              <a:pathLst>
                <a:path extrusionOk="0" h="1399" w="1398">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4"/>
            <p:cNvSpPr/>
            <p:nvPr/>
          </p:nvSpPr>
          <p:spPr>
            <a:xfrm>
              <a:off x="8437718" y="4729121"/>
              <a:ext cx="45016" cy="45048"/>
            </a:xfrm>
            <a:custGeom>
              <a:rect b="b" l="l" r="r" t="t"/>
              <a:pathLst>
                <a:path extrusionOk="0" h="1399"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4"/>
            <p:cNvSpPr/>
            <p:nvPr/>
          </p:nvSpPr>
          <p:spPr>
            <a:xfrm>
              <a:off x="5057491"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4"/>
            <p:cNvSpPr/>
            <p:nvPr/>
          </p:nvSpPr>
          <p:spPr>
            <a:xfrm>
              <a:off x="5188288" y="4749021"/>
              <a:ext cx="52325" cy="51295"/>
            </a:xfrm>
            <a:custGeom>
              <a:rect b="b" l="l" r="r" t="t"/>
              <a:pathLst>
                <a:path extrusionOk="0" h="1593" w="1625">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4"/>
            <p:cNvSpPr/>
            <p:nvPr/>
          </p:nvSpPr>
          <p:spPr>
            <a:xfrm>
              <a:off x="5320082"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4"/>
            <p:cNvSpPr/>
            <p:nvPr/>
          </p:nvSpPr>
          <p:spPr>
            <a:xfrm>
              <a:off x="5451909" y="4749021"/>
              <a:ext cx="51295" cy="51295"/>
            </a:xfrm>
            <a:custGeom>
              <a:rect b="b" l="l" r="r" t="t"/>
              <a:pathLst>
                <a:path extrusionOk="0" h="1593" w="1593">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4"/>
            <p:cNvSpPr/>
            <p:nvPr/>
          </p:nvSpPr>
          <p:spPr>
            <a:xfrm>
              <a:off x="5582673"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4"/>
            <p:cNvSpPr/>
            <p:nvPr/>
          </p:nvSpPr>
          <p:spPr>
            <a:xfrm>
              <a:off x="7978450" y="4826429"/>
              <a:ext cx="45016" cy="45016"/>
            </a:xfrm>
            <a:custGeom>
              <a:rect b="b" l="l" r="r" t="t"/>
              <a:pathLst>
                <a:path extrusionOk="0" h="1398" w="1398">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4"/>
            <p:cNvSpPr/>
            <p:nvPr/>
          </p:nvSpPr>
          <p:spPr>
            <a:xfrm>
              <a:off x="8093533" y="4826429"/>
              <a:ext cx="45016" cy="45016"/>
            </a:xfrm>
            <a:custGeom>
              <a:rect b="b" l="l" r="r" t="t"/>
              <a:pathLst>
                <a:path extrusionOk="0" h="1398" w="1398">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4"/>
            <p:cNvSpPr/>
            <p:nvPr/>
          </p:nvSpPr>
          <p:spPr>
            <a:xfrm>
              <a:off x="8207553" y="4826429"/>
              <a:ext cx="45016" cy="45016"/>
            </a:xfrm>
            <a:custGeom>
              <a:rect b="b" l="l" r="r" t="t"/>
              <a:pathLst>
                <a:path extrusionOk="0" h="1398" w="1398">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4"/>
            <p:cNvSpPr/>
            <p:nvPr/>
          </p:nvSpPr>
          <p:spPr>
            <a:xfrm>
              <a:off x="8322636" y="4826429"/>
              <a:ext cx="45016" cy="45016"/>
            </a:xfrm>
            <a:custGeom>
              <a:rect b="b" l="l" r="r" t="t"/>
              <a:pathLst>
                <a:path extrusionOk="0" h="1398" w="1398">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4"/>
            <p:cNvSpPr/>
            <p:nvPr/>
          </p:nvSpPr>
          <p:spPr>
            <a:xfrm>
              <a:off x="8437718" y="4826429"/>
              <a:ext cx="45016" cy="45016"/>
            </a:xfrm>
            <a:custGeom>
              <a:rect b="b" l="l" r="r" t="t"/>
              <a:pathLst>
                <a:path extrusionOk="0" h="1398" w="1398">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4"/>
            <p:cNvSpPr/>
            <p:nvPr/>
          </p:nvSpPr>
          <p:spPr>
            <a:xfrm>
              <a:off x="5057491" y="4860948"/>
              <a:ext cx="51295" cy="51295"/>
            </a:xfrm>
            <a:custGeom>
              <a:rect b="b" l="l" r="r" t="t"/>
              <a:pathLst>
                <a:path extrusionOk="0" h="1593" w="1593">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4"/>
            <p:cNvSpPr/>
            <p:nvPr/>
          </p:nvSpPr>
          <p:spPr>
            <a:xfrm>
              <a:off x="5188288" y="4860948"/>
              <a:ext cx="52325" cy="51295"/>
            </a:xfrm>
            <a:custGeom>
              <a:rect b="b" l="l" r="r" t="t"/>
              <a:pathLst>
                <a:path extrusionOk="0" h="1593" w="1625">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4"/>
            <p:cNvSpPr/>
            <p:nvPr/>
          </p:nvSpPr>
          <p:spPr>
            <a:xfrm>
              <a:off x="5320082" y="4860948"/>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4"/>
            <p:cNvSpPr/>
            <p:nvPr/>
          </p:nvSpPr>
          <p:spPr>
            <a:xfrm>
              <a:off x="5451909" y="4860948"/>
              <a:ext cx="51295" cy="51295"/>
            </a:xfrm>
            <a:custGeom>
              <a:rect b="b" l="l" r="r" t="t"/>
              <a:pathLst>
                <a:path extrusionOk="0" h="1593" w="1593">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4"/>
            <p:cNvSpPr/>
            <p:nvPr/>
          </p:nvSpPr>
          <p:spPr>
            <a:xfrm>
              <a:off x="5582673" y="4860948"/>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4"/>
            <p:cNvSpPr/>
            <p:nvPr/>
          </p:nvSpPr>
          <p:spPr>
            <a:xfrm>
              <a:off x="6509785" y="4900033"/>
              <a:ext cx="442557" cy="443587"/>
            </a:xfrm>
            <a:custGeom>
              <a:rect b="b" l="l" r="r" t="t"/>
              <a:pathLst>
                <a:path extrusionOk="0" h="13776" w="13744">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4"/>
            <p:cNvSpPr/>
            <p:nvPr/>
          </p:nvSpPr>
          <p:spPr>
            <a:xfrm>
              <a:off x="5057491"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4"/>
            <p:cNvSpPr/>
            <p:nvPr/>
          </p:nvSpPr>
          <p:spPr>
            <a:xfrm>
              <a:off x="5188288" y="4971845"/>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4"/>
            <p:cNvSpPr/>
            <p:nvPr/>
          </p:nvSpPr>
          <p:spPr>
            <a:xfrm>
              <a:off x="5320082"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4"/>
            <p:cNvSpPr/>
            <p:nvPr/>
          </p:nvSpPr>
          <p:spPr>
            <a:xfrm>
              <a:off x="5451909" y="4971845"/>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4"/>
            <p:cNvSpPr/>
            <p:nvPr/>
          </p:nvSpPr>
          <p:spPr>
            <a:xfrm>
              <a:off x="5582673"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446" name="Shape 446"/>
        <p:cNvGrpSpPr/>
        <p:nvPr/>
      </p:nvGrpSpPr>
      <p:grpSpPr>
        <a:xfrm>
          <a:off x="0" y="0"/>
          <a:ext cx="0" cy="0"/>
          <a:chOff x="0" y="0"/>
          <a:chExt cx="0" cy="0"/>
        </a:xfrm>
      </p:grpSpPr>
      <p:sp>
        <p:nvSpPr>
          <p:cNvPr id="447" name="Google Shape;447;p45"/>
          <p:cNvSpPr/>
          <p:nvPr/>
        </p:nvSpPr>
        <p:spPr>
          <a:xfrm flipH="1" rot="10800000">
            <a:off x="0" y="0"/>
            <a:ext cx="9144052" cy="5187100"/>
          </a:xfrm>
          <a:custGeom>
            <a:rect b="b" l="l" r="r" t="t"/>
            <a:pathLst>
              <a:path extrusionOk="0" h="156509" w="275216">
                <a:moveTo>
                  <a:pt x="6251" y="311"/>
                </a:moveTo>
                <a:lnTo>
                  <a:pt x="6251" y="6247"/>
                </a:lnTo>
                <a:lnTo>
                  <a:pt x="315" y="6247"/>
                </a:lnTo>
                <a:lnTo>
                  <a:pt x="315" y="311"/>
                </a:lnTo>
                <a:close/>
                <a:moveTo>
                  <a:pt x="12498" y="311"/>
                </a:moveTo>
                <a:lnTo>
                  <a:pt x="12498" y="6247"/>
                </a:lnTo>
                <a:lnTo>
                  <a:pt x="6562" y="6247"/>
                </a:lnTo>
                <a:lnTo>
                  <a:pt x="6562" y="311"/>
                </a:lnTo>
                <a:close/>
                <a:moveTo>
                  <a:pt x="18745" y="311"/>
                </a:moveTo>
                <a:lnTo>
                  <a:pt x="18745" y="6247"/>
                </a:lnTo>
                <a:lnTo>
                  <a:pt x="12810" y="6247"/>
                </a:lnTo>
                <a:lnTo>
                  <a:pt x="12810" y="311"/>
                </a:lnTo>
                <a:close/>
                <a:moveTo>
                  <a:pt x="24992" y="311"/>
                </a:moveTo>
                <a:lnTo>
                  <a:pt x="24992" y="6247"/>
                </a:lnTo>
                <a:lnTo>
                  <a:pt x="19058" y="6247"/>
                </a:lnTo>
                <a:lnTo>
                  <a:pt x="19058" y="311"/>
                </a:lnTo>
                <a:close/>
                <a:moveTo>
                  <a:pt x="31241" y="311"/>
                </a:moveTo>
                <a:lnTo>
                  <a:pt x="31241" y="6247"/>
                </a:lnTo>
                <a:lnTo>
                  <a:pt x="25305" y="6247"/>
                </a:lnTo>
                <a:lnTo>
                  <a:pt x="25305" y="311"/>
                </a:lnTo>
                <a:close/>
                <a:moveTo>
                  <a:pt x="37489" y="311"/>
                </a:moveTo>
                <a:lnTo>
                  <a:pt x="37489" y="6247"/>
                </a:lnTo>
                <a:lnTo>
                  <a:pt x="31553" y="6247"/>
                </a:lnTo>
                <a:lnTo>
                  <a:pt x="31553" y="311"/>
                </a:lnTo>
                <a:close/>
                <a:moveTo>
                  <a:pt x="43737" y="311"/>
                </a:moveTo>
                <a:lnTo>
                  <a:pt x="43737" y="6247"/>
                </a:lnTo>
                <a:lnTo>
                  <a:pt x="37802" y="6247"/>
                </a:lnTo>
                <a:lnTo>
                  <a:pt x="37802" y="311"/>
                </a:lnTo>
                <a:close/>
                <a:moveTo>
                  <a:pt x="49985" y="311"/>
                </a:moveTo>
                <a:lnTo>
                  <a:pt x="49985" y="6247"/>
                </a:lnTo>
                <a:lnTo>
                  <a:pt x="44049" y="6247"/>
                </a:lnTo>
                <a:lnTo>
                  <a:pt x="44049" y="311"/>
                </a:lnTo>
                <a:close/>
                <a:moveTo>
                  <a:pt x="56232" y="311"/>
                </a:moveTo>
                <a:lnTo>
                  <a:pt x="56232" y="6247"/>
                </a:lnTo>
                <a:lnTo>
                  <a:pt x="50296" y="6247"/>
                </a:lnTo>
                <a:lnTo>
                  <a:pt x="50296" y="311"/>
                </a:lnTo>
                <a:close/>
                <a:moveTo>
                  <a:pt x="62480" y="311"/>
                </a:moveTo>
                <a:lnTo>
                  <a:pt x="62480" y="6247"/>
                </a:lnTo>
                <a:lnTo>
                  <a:pt x="56545" y="6247"/>
                </a:lnTo>
                <a:lnTo>
                  <a:pt x="56545" y="311"/>
                </a:lnTo>
                <a:close/>
                <a:moveTo>
                  <a:pt x="68727" y="311"/>
                </a:moveTo>
                <a:lnTo>
                  <a:pt x="68727" y="6247"/>
                </a:lnTo>
                <a:lnTo>
                  <a:pt x="62792" y="6247"/>
                </a:lnTo>
                <a:lnTo>
                  <a:pt x="62792" y="311"/>
                </a:lnTo>
                <a:close/>
                <a:moveTo>
                  <a:pt x="74975" y="311"/>
                </a:moveTo>
                <a:lnTo>
                  <a:pt x="74975" y="6247"/>
                </a:lnTo>
                <a:lnTo>
                  <a:pt x="69039" y="6247"/>
                </a:lnTo>
                <a:lnTo>
                  <a:pt x="69039" y="311"/>
                </a:lnTo>
                <a:close/>
                <a:moveTo>
                  <a:pt x="81223" y="311"/>
                </a:moveTo>
                <a:lnTo>
                  <a:pt x="81223" y="6247"/>
                </a:lnTo>
                <a:lnTo>
                  <a:pt x="75286" y="6247"/>
                </a:lnTo>
                <a:lnTo>
                  <a:pt x="75286" y="311"/>
                </a:lnTo>
                <a:close/>
                <a:moveTo>
                  <a:pt x="87470" y="311"/>
                </a:moveTo>
                <a:lnTo>
                  <a:pt x="87470" y="6247"/>
                </a:lnTo>
                <a:lnTo>
                  <a:pt x="81535" y="6247"/>
                </a:lnTo>
                <a:lnTo>
                  <a:pt x="81535" y="311"/>
                </a:lnTo>
                <a:close/>
                <a:moveTo>
                  <a:pt x="93720" y="311"/>
                </a:moveTo>
                <a:lnTo>
                  <a:pt x="93720" y="6247"/>
                </a:lnTo>
                <a:lnTo>
                  <a:pt x="87784" y="6247"/>
                </a:lnTo>
                <a:lnTo>
                  <a:pt x="87784" y="311"/>
                </a:lnTo>
                <a:close/>
                <a:moveTo>
                  <a:pt x="99967" y="311"/>
                </a:moveTo>
                <a:lnTo>
                  <a:pt x="99967" y="6247"/>
                </a:lnTo>
                <a:lnTo>
                  <a:pt x="94031" y="6247"/>
                </a:lnTo>
                <a:lnTo>
                  <a:pt x="94031" y="311"/>
                </a:lnTo>
                <a:close/>
                <a:moveTo>
                  <a:pt x="106214" y="311"/>
                </a:moveTo>
                <a:lnTo>
                  <a:pt x="106214" y="6247"/>
                </a:lnTo>
                <a:lnTo>
                  <a:pt x="100280" y="6247"/>
                </a:lnTo>
                <a:lnTo>
                  <a:pt x="100280" y="311"/>
                </a:lnTo>
                <a:close/>
                <a:moveTo>
                  <a:pt x="112461" y="311"/>
                </a:moveTo>
                <a:lnTo>
                  <a:pt x="112461" y="6247"/>
                </a:lnTo>
                <a:lnTo>
                  <a:pt x="106527" y="6247"/>
                </a:lnTo>
                <a:lnTo>
                  <a:pt x="106527" y="311"/>
                </a:lnTo>
                <a:close/>
                <a:moveTo>
                  <a:pt x="118710" y="311"/>
                </a:moveTo>
                <a:lnTo>
                  <a:pt x="118710" y="6247"/>
                </a:lnTo>
                <a:lnTo>
                  <a:pt x="112774" y="6247"/>
                </a:lnTo>
                <a:lnTo>
                  <a:pt x="112774" y="311"/>
                </a:lnTo>
                <a:close/>
                <a:moveTo>
                  <a:pt x="124957" y="311"/>
                </a:moveTo>
                <a:lnTo>
                  <a:pt x="124957" y="6247"/>
                </a:lnTo>
                <a:lnTo>
                  <a:pt x="119021" y="6247"/>
                </a:lnTo>
                <a:lnTo>
                  <a:pt x="119021" y="311"/>
                </a:lnTo>
                <a:close/>
                <a:moveTo>
                  <a:pt x="131204" y="311"/>
                </a:moveTo>
                <a:lnTo>
                  <a:pt x="131204" y="6247"/>
                </a:lnTo>
                <a:lnTo>
                  <a:pt x="125270" y="6247"/>
                </a:lnTo>
                <a:lnTo>
                  <a:pt x="125270" y="311"/>
                </a:lnTo>
                <a:close/>
                <a:moveTo>
                  <a:pt x="137451" y="311"/>
                </a:moveTo>
                <a:lnTo>
                  <a:pt x="137451" y="6247"/>
                </a:lnTo>
                <a:lnTo>
                  <a:pt x="131517" y="6247"/>
                </a:lnTo>
                <a:lnTo>
                  <a:pt x="131517" y="311"/>
                </a:lnTo>
                <a:close/>
                <a:moveTo>
                  <a:pt x="143702" y="311"/>
                </a:moveTo>
                <a:lnTo>
                  <a:pt x="143702" y="6247"/>
                </a:lnTo>
                <a:lnTo>
                  <a:pt x="137766" y="6247"/>
                </a:lnTo>
                <a:lnTo>
                  <a:pt x="137766" y="311"/>
                </a:lnTo>
                <a:close/>
                <a:moveTo>
                  <a:pt x="149949" y="311"/>
                </a:moveTo>
                <a:lnTo>
                  <a:pt x="149949" y="6247"/>
                </a:lnTo>
                <a:lnTo>
                  <a:pt x="144015" y="6247"/>
                </a:lnTo>
                <a:lnTo>
                  <a:pt x="144015" y="311"/>
                </a:lnTo>
                <a:close/>
                <a:moveTo>
                  <a:pt x="156196" y="311"/>
                </a:moveTo>
                <a:lnTo>
                  <a:pt x="156196" y="6247"/>
                </a:lnTo>
                <a:lnTo>
                  <a:pt x="150262" y="6247"/>
                </a:lnTo>
                <a:lnTo>
                  <a:pt x="150262" y="311"/>
                </a:lnTo>
                <a:close/>
                <a:moveTo>
                  <a:pt x="162445" y="311"/>
                </a:moveTo>
                <a:lnTo>
                  <a:pt x="162445" y="6247"/>
                </a:lnTo>
                <a:lnTo>
                  <a:pt x="156509" y="6247"/>
                </a:lnTo>
                <a:lnTo>
                  <a:pt x="156509" y="311"/>
                </a:lnTo>
                <a:close/>
                <a:moveTo>
                  <a:pt x="168692" y="311"/>
                </a:moveTo>
                <a:lnTo>
                  <a:pt x="168692" y="6247"/>
                </a:lnTo>
                <a:lnTo>
                  <a:pt x="162756" y="6247"/>
                </a:lnTo>
                <a:lnTo>
                  <a:pt x="162756" y="311"/>
                </a:lnTo>
                <a:close/>
                <a:moveTo>
                  <a:pt x="174939" y="311"/>
                </a:moveTo>
                <a:lnTo>
                  <a:pt x="174939" y="6247"/>
                </a:lnTo>
                <a:lnTo>
                  <a:pt x="169005" y="6247"/>
                </a:lnTo>
                <a:lnTo>
                  <a:pt x="169005" y="311"/>
                </a:lnTo>
                <a:close/>
                <a:moveTo>
                  <a:pt x="181186" y="311"/>
                </a:moveTo>
                <a:lnTo>
                  <a:pt x="181186" y="6247"/>
                </a:lnTo>
                <a:lnTo>
                  <a:pt x="175252" y="6247"/>
                </a:lnTo>
                <a:lnTo>
                  <a:pt x="175252" y="311"/>
                </a:lnTo>
                <a:close/>
                <a:moveTo>
                  <a:pt x="187435" y="311"/>
                </a:moveTo>
                <a:lnTo>
                  <a:pt x="187435" y="6247"/>
                </a:lnTo>
                <a:lnTo>
                  <a:pt x="181499" y="6247"/>
                </a:lnTo>
                <a:lnTo>
                  <a:pt x="181499" y="311"/>
                </a:lnTo>
                <a:close/>
                <a:moveTo>
                  <a:pt x="193684" y="311"/>
                </a:moveTo>
                <a:lnTo>
                  <a:pt x="193684" y="6247"/>
                </a:lnTo>
                <a:lnTo>
                  <a:pt x="187749" y="6247"/>
                </a:lnTo>
                <a:lnTo>
                  <a:pt x="187749" y="311"/>
                </a:lnTo>
                <a:close/>
                <a:moveTo>
                  <a:pt x="199931" y="311"/>
                </a:moveTo>
                <a:lnTo>
                  <a:pt x="199931" y="6247"/>
                </a:lnTo>
                <a:lnTo>
                  <a:pt x="193996" y="6247"/>
                </a:lnTo>
                <a:lnTo>
                  <a:pt x="193996" y="311"/>
                </a:lnTo>
                <a:close/>
                <a:moveTo>
                  <a:pt x="206180" y="311"/>
                </a:moveTo>
                <a:lnTo>
                  <a:pt x="206180" y="6247"/>
                </a:lnTo>
                <a:lnTo>
                  <a:pt x="200244" y="6247"/>
                </a:lnTo>
                <a:lnTo>
                  <a:pt x="200244" y="311"/>
                </a:lnTo>
                <a:close/>
                <a:moveTo>
                  <a:pt x="212427" y="311"/>
                </a:moveTo>
                <a:lnTo>
                  <a:pt x="212427" y="6247"/>
                </a:lnTo>
                <a:lnTo>
                  <a:pt x="206491" y="6247"/>
                </a:lnTo>
                <a:lnTo>
                  <a:pt x="206491" y="311"/>
                </a:lnTo>
                <a:close/>
                <a:moveTo>
                  <a:pt x="218674" y="311"/>
                </a:moveTo>
                <a:lnTo>
                  <a:pt x="218674" y="6247"/>
                </a:lnTo>
                <a:lnTo>
                  <a:pt x="212739" y="6247"/>
                </a:lnTo>
                <a:lnTo>
                  <a:pt x="212739" y="311"/>
                </a:lnTo>
                <a:close/>
                <a:moveTo>
                  <a:pt x="224921" y="311"/>
                </a:moveTo>
                <a:lnTo>
                  <a:pt x="224921" y="6247"/>
                </a:lnTo>
                <a:lnTo>
                  <a:pt x="218987" y="6247"/>
                </a:lnTo>
                <a:lnTo>
                  <a:pt x="218987" y="311"/>
                </a:lnTo>
                <a:close/>
                <a:moveTo>
                  <a:pt x="231170" y="311"/>
                </a:moveTo>
                <a:lnTo>
                  <a:pt x="231170" y="6247"/>
                </a:lnTo>
                <a:lnTo>
                  <a:pt x="225234" y="6247"/>
                </a:lnTo>
                <a:lnTo>
                  <a:pt x="225234" y="311"/>
                </a:lnTo>
                <a:close/>
                <a:moveTo>
                  <a:pt x="237417" y="311"/>
                </a:moveTo>
                <a:lnTo>
                  <a:pt x="237417" y="6247"/>
                </a:lnTo>
                <a:lnTo>
                  <a:pt x="231481" y="6247"/>
                </a:lnTo>
                <a:lnTo>
                  <a:pt x="231481" y="311"/>
                </a:lnTo>
                <a:close/>
                <a:moveTo>
                  <a:pt x="243664" y="311"/>
                </a:moveTo>
                <a:lnTo>
                  <a:pt x="243664" y="6247"/>
                </a:lnTo>
                <a:lnTo>
                  <a:pt x="237729" y="6247"/>
                </a:lnTo>
                <a:lnTo>
                  <a:pt x="237729" y="311"/>
                </a:lnTo>
                <a:close/>
                <a:moveTo>
                  <a:pt x="249914" y="311"/>
                </a:moveTo>
                <a:lnTo>
                  <a:pt x="249914" y="6247"/>
                </a:lnTo>
                <a:lnTo>
                  <a:pt x="243978" y="6247"/>
                </a:lnTo>
                <a:lnTo>
                  <a:pt x="243978" y="311"/>
                </a:lnTo>
                <a:close/>
                <a:moveTo>
                  <a:pt x="256161" y="311"/>
                </a:moveTo>
                <a:lnTo>
                  <a:pt x="256161" y="6247"/>
                </a:lnTo>
                <a:lnTo>
                  <a:pt x="250225" y="6247"/>
                </a:lnTo>
                <a:lnTo>
                  <a:pt x="250225" y="311"/>
                </a:lnTo>
                <a:close/>
                <a:moveTo>
                  <a:pt x="262409" y="311"/>
                </a:moveTo>
                <a:lnTo>
                  <a:pt x="262409" y="6247"/>
                </a:lnTo>
                <a:lnTo>
                  <a:pt x="256474" y="6247"/>
                </a:lnTo>
                <a:lnTo>
                  <a:pt x="256474" y="311"/>
                </a:lnTo>
                <a:close/>
                <a:moveTo>
                  <a:pt x="268656" y="311"/>
                </a:moveTo>
                <a:lnTo>
                  <a:pt x="268656" y="6247"/>
                </a:lnTo>
                <a:lnTo>
                  <a:pt x="262721" y="6247"/>
                </a:lnTo>
                <a:lnTo>
                  <a:pt x="262721" y="311"/>
                </a:lnTo>
                <a:close/>
                <a:moveTo>
                  <a:pt x="274904" y="311"/>
                </a:moveTo>
                <a:lnTo>
                  <a:pt x="274904" y="6247"/>
                </a:lnTo>
                <a:lnTo>
                  <a:pt x="268968" y="6247"/>
                </a:lnTo>
                <a:lnTo>
                  <a:pt x="268968" y="311"/>
                </a:lnTo>
                <a:close/>
                <a:moveTo>
                  <a:pt x="6251" y="6560"/>
                </a:moveTo>
                <a:lnTo>
                  <a:pt x="6251" y="12494"/>
                </a:lnTo>
                <a:lnTo>
                  <a:pt x="315" y="12494"/>
                </a:lnTo>
                <a:lnTo>
                  <a:pt x="315" y="6560"/>
                </a:lnTo>
                <a:close/>
                <a:moveTo>
                  <a:pt x="12498" y="6560"/>
                </a:moveTo>
                <a:lnTo>
                  <a:pt x="12498" y="12494"/>
                </a:lnTo>
                <a:lnTo>
                  <a:pt x="6562" y="12494"/>
                </a:lnTo>
                <a:lnTo>
                  <a:pt x="6562" y="6560"/>
                </a:lnTo>
                <a:close/>
                <a:moveTo>
                  <a:pt x="18745" y="6560"/>
                </a:moveTo>
                <a:lnTo>
                  <a:pt x="18745" y="12494"/>
                </a:lnTo>
                <a:lnTo>
                  <a:pt x="12810" y="12494"/>
                </a:lnTo>
                <a:lnTo>
                  <a:pt x="12810" y="6560"/>
                </a:lnTo>
                <a:close/>
                <a:moveTo>
                  <a:pt x="24992" y="6560"/>
                </a:moveTo>
                <a:lnTo>
                  <a:pt x="24992" y="12494"/>
                </a:lnTo>
                <a:lnTo>
                  <a:pt x="19058" y="12494"/>
                </a:lnTo>
                <a:lnTo>
                  <a:pt x="19058" y="6560"/>
                </a:lnTo>
                <a:close/>
                <a:moveTo>
                  <a:pt x="31241" y="6560"/>
                </a:moveTo>
                <a:lnTo>
                  <a:pt x="31241" y="12494"/>
                </a:lnTo>
                <a:lnTo>
                  <a:pt x="25305" y="12494"/>
                </a:lnTo>
                <a:lnTo>
                  <a:pt x="25305" y="6560"/>
                </a:lnTo>
                <a:close/>
                <a:moveTo>
                  <a:pt x="37489" y="6560"/>
                </a:moveTo>
                <a:lnTo>
                  <a:pt x="37489" y="12494"/>
                </a:lnTo>
                <a:lnTo>
                  <a:pt x="31553" y="12494"/>
                </a:lnTo>
                <a:lnTo>
                  <a:pt x="31553" y="6560"/>
                </a:lnTo>
                <a:close/>
                <a:moveTo>
                  <a:pt x="43737" y="6560"/>
                </a:moveTo>
                <a:lnTo>
                  <a:pt x="43737" y="12494"/>
                </a:lnTo>
                <a:lnTo>
                  <a:pt x="37802" y="12494"/>
                </a:lnTo>
                <a:lnTo>
                  <a:pt x="37802" y="6560"/>
                </a:lnTo>
                <a:close/>
                <a:moveTo>
                  <a:pt x="49985" y="6560"/>
                </a:moveTo>
                <a:lnTo>
                  <a:pt x="49985" y="12494"/>
                </a:lnTo>
                <a:lnTo>
                  <a:pt x="44049" y="12494"/>
                </a:lnTo>
                <a:lnTo>
                  <a:pt x="44049" y="6560"/>
                </a:lnTo>
                <a:close/>
                <a:moveTo>
                  <a:pt x="56232" y="6560"/>
                </a:moveTo>
                <a:lnTo>
                  <a:pt x="56232" y="12494"/>
                </a:lnTo>
                <a:lnTo>
                  <a:pt x="50296" y="12494"/>
                </a:lnTo>
                <a:lnTo>
                  <a:pt x="50296" y="6560"/>
                </a:lnTo>
                <a:close/>
                <a:moveTo>
                  <a:pt x="62480" y="6560"/>
                </a:moveTo>
                <a:lnTo>
                  <a:pt x="62480" y="12494"/>
                </a:lnTo>
                <a:lnTo>
                  <a:pt x="56545" y="12494"/>
                </a:lnTo>
                <a:lnTo>
                  <a:pt x="56545" y="6560"/>
                </a:lnTo>
                <a:close/>
                <a:moveTo>
                  <a:pt x="68727" y="6560"/>
                </a:moveTo>
                <a:lnTo>
                  <a:pt x="68727" y="12494"/>
                </a:lnTo>
                <a:lnTo>
                  <a:pt x="62792" y="12494"/>
                </a:lnTo>
                <a:lnTo>
                  <a:pt x="62792" y="6560"/>
                </a:lnTo>
                <a:close/>
                <a:moveTo>
                  <a:pt x="74975" y="6560"/>
                </a:moveTo>
                <a:lnTo>
                  <a:pt x="74975" y="12494"/>
                </a:lnTo>
                <a:lnTo>
                  <a:pt x="69039" y="12494"/>
                </a:lnTo>
                <a:lnTo>
                  <a:pt x="69039" y="6560"/>
                </a:lnTo>
                <a:close/>
                <a:moveTo>
                  <a:pt x="81223" y="6560"/>
                </a:moveTo>
                <a:lnTo>
                  <a:pt x="81223" y="12494"/>
                </a:lnTo>
                <a:lnTo>
                  <a:pt x="75286" y="12494"/>
                </a:lnTo>
                <a:lnTo>
                  <a:pt x="75286" y="6560"/>
                </a:lnTo>
                <a:close/>
                <a:moveTo>
                  <a:pt x="87470" y="6560"/>
                </a:moveTo>
                <a:lnTo>
                  <a:pt x="87470" y="12494"/>
                </a:lnTo>
                <a:lnTo>
                  <a:pt x="81535" y="12494"/>
                </a:lnTo>
                <a:lnTo>
                  <a:pt x="81535" y="6560"/>
                </a:lnTo>
                <a:close/>
                <a:moveTo>
                  <a:pt x="93720" y="6560"/>
                </a:moveTo>
                <a:lnTo>
                  <a:pt x="93720" y="12494"/>
                </a:lnTo>
                <a:lnTo>
                  <a:pt x="87784" y="12494"/>
                </a:lnTo>
                <a:lnTo>
                  <a:pt x="87784" y="6560"/>
                </a:lnTo>
                <a:close/>
                <a:moveTo>
                  <a:pt x="99967" y="6560"/>
                </a:moveTo>
                <a:lnTo>
                  <a:pt x="99967" y="12494"/>
                </a:lnTo>
                <a:lnTo>
                  <a:pt x="94031" y="12494"/>
                </a:lnTo>
                <a:lnTo>
                  <a:pt x="94031" y="6560"/>
                </a:lnTo>
                <a:close/>
                <a:moveTo>
                  <a:pt x="106214" y="6560"/>
                </a:moveTo>
                <a:lnTo>
                  <a:pt x="106214" y="12494"/>
                </a:lnTo>
                <a:lnTo>
                  <a:pt x="100280" y="12494"/>
                </a:lnTo>
                <a:lnTo>
                  <a:pt x="100280" y="6560"/>
                </a:lnTo>
                <a:close/>
                <a:moveTo>
                  <a:pt x="112461" y="6560"/>
                </a:moveTo>
                <a:lnTo>
                  <a:pt x="112461" y="12494"/>
                </a:lnTo>
                <a:lnTo>
                  <a:pt x="106527" y="12494"/>
                </a:lnTo>
                <a:lnTo>
                  <a:pt x="106527" y="6560"/>
                </a:lnTo>
                <a:close/>
                <a:moveTo>
                  <a:pt x="118710" y="6560"/>
                </a:moveTo>
                <a:lnTo>
                  <a:pt x="118710" y="12494"/>
                </a:lnTo>
                <a:lnTo>
                  <a:pt x="112774" y="12494"/>
                </a:lnTo>
                <a:lnTo>
                  <a:pt x="112774" y="6560"/>
                </a:lnTo>
                <a:close/>
                <a:moveTo>
                  <a:pt x="124957" y="6560"/>
                </a:moveTo>
                <a:lnTo>
                  <a:pt x="124957" y="12494"/>
                </a:lnTo>
                <a:lnTo>
                  <a:pt x="119021" y="12494"/>
                </a:lnTo>
                <a:lnTo>
                  <a:pt x="119021" y="6560"/>
                </a:lnTo>
                <a:close/>
                <a:moveTo>
                  <a:pt x="131204" y="6560"/>
                </a:moveTo>
                <a:lnTo>
                  <a:pt x="131204" y="12494"/>
                </a:lnTo>
                <a:lnTo>
                  <a:pt x="125270" y="12494"/>
                </a:lnTo>
                <a:lnTo>
                  <a:pt x="125270" y="6560"/>
                </a:lnTo>
                <a:close/>
                <a:moveTo>
                  <a:pt x="137451" y="6560"/>
                </a:moveTo>
                <a:lnTo>
                  <a:pt x="137451" y="12494"/>
                </a:lnTo>
                <a:lnTo>
                  <a:pt x="131517" y="12494"/>
                </a:lnTo>
                <a:lnTo>
                  <a:pt x="131517" y="6560"/>
                </a:lnTo>
                <a:close/>
                <a:moveTo>
                  <a:pt x="143702" y="6560"/>
                </a:moveTo>
                <a:lnTo>
                  <a:pt x="143702" y="12494"/>
                </a:lnTo>
                <a:lnTo>
                  <a:pt x="137766" y="12494"/>
                </a:lnTo>
                <a:lnTo>
                  <a:pt x="137766" y="6560"/>
                </a:lnTo>
                <a:close/>
                <a:moveTo>
                  <a:pt x="149949" y="6560"/>
                </a:moveTo>
                <a:lnTo>
                  <a:pt x="149949" y="12494"/>
                </a:lnTo>
                <a:lnTo>
                  <a:pt x="144015" y="12494"/>
                </a:lnTo>
                <a:lnTo>
                  <a:pt x="144015" y="6560"/>
                </a:lnTo>
                <a:close/>
                <a:moveTo>
                  <a:pt x="156196" y="6560"/>
                </a:moveTo>
                <a:lnTo>
                  <a:pt x="156196" y="12494"/>
                </a:lnTo>
                <a:lnTo>
                  <a:pt x="150262" y="12494"/>
                </a:lnTo>
                <a:lnTo>
                  <a:pt x="150262" y="6560"/>
                </a:lnTo>
                <a:close/>
                <a:moveTo>
                  <a:pt x="162445" y="6560"/>
                </a:moveTo>
                <a:lnTo>
                  <a:pt x="162445" y="12494"/>
                </a:lnTo>
                <a:lnTo>
                  <a:pt x="156509" y="12494"/>
                </a:lnTo>
                <a:lnTo>
                  <a:pt x="156509" y="6560"/>
                </a:lnTo>
                <a:close/>
                <a:moveTo>
                  <a:pt x="168692" y="6560"/>
                </a:moveTo>
                <a:lnTo>
                  <a:pt x="168692" y="12494"/>
                </a:lnTo>
                <a:lnTo>
                  <a:pt x="162756" y="12494"/>
                </a:lnTo>
                <a:lnTo>
                  <a:pt x="162756" y="6560"/>
                </a:lnTo>
                <a:close/>
                <a:moveTo>
                  <a:pt x="174939" y="6560"/>
                </a:moveTo>
                <a:lnTo>
                  <a:pt x="174939" y="12494"/>
                </a:lnTo>
                <a:lnTo>
                  <a:pt x="169005" y="12494"/>
                </a:lnTo>
                <a:lnTo>
                  <a:pt x="169005" y="6560"/>
                </a:lnTo>
                <a:close/>
                <a:moveTo>
                  <a:pt x="181186" y="6560"/>
                </a:moveTo>
                <a:lnTo>
                  <a:pt x="181186" y="12494"/>
                </a:lnTo>
                <a:lnTo>
                  <a:pt x="175252" y="12494"/>
                </a:lnTo>
                <a:lnTo>
                  <a:pt x="175252" y="6560"/>
                </a:lnTo>
                <a:close/>
                <a:moveTo>
                  <a:pt x="187435" y="6560"/>
                </a:moveTo>
                <a:lnTo>
                  <a:pt x="187435" y="12494"/>
                </a:lnTo>
                <a:lnTo>
                  <a:pt x="181499" y="12494"/>
                </a:lnTo>
                <a:lnTo>
                  <a:pt x="181499" y="6560"/>
                </a:lnTo>
                <a:close/>
                <a:moveTo>
                  <a:pt x="193684" y="6560"/>
                </a:moveTo>
                <a:lnTo>
                  <a:pt x="193684" y="12494"/>
                </a:lnTo>
                <a:lnTo>
                  <a:pt x="187749" y="12494"/>
                </a:lnTo>
                <a:lnTo>
                  <a:pt x="187749" y="6560"/>
                </a:lnTo>
                <a:close/>
                <a:moveTo>
                  <a:pt x="199931" y="6560"/>
                </a:moveTo>
                <a:lnTo>
                  <a:pt x="199931" y="12494"/>
                </a:lnTo>
                <a:lnTo>
                  <a:pt x="193996" y="12494"/>
                </a:lnTo>
                <a:lnTo>
                  <a:pt x="193996" y="6560"/>
                </a:lnTo>
                <a:close/>
                <a:moveTo>
                  <a:pt x="206180" y="6560"/>
                </a:moveTo>
                <a:lnTo>
                  <a:pt x="206180" y="12494"/>
                </a:lnTo>
                <a:lnTo>
                  <a:pt x="200244" y="12494"/>
                </a:lnTo>
                <a:lnTo>
                  <a:pt x="200244" y="6560"/>
                </a:lnTo>
                <a:close/>
                <a:moveTo>
                  <a:pt x="212427" y="6560"/>
                </a:moveTo>
                <a:lnTo>
                  <a:pt x="212427" y="12494"/>
                </a:lnTo>
                <a:lnTo>
                  <a:pt x="206491" y="12494"/>
                </a:lnTo>
                <a:lnTo>
                  <a:pt x="206491" y="6560"/>
                </a:lnTo>
                <a:close/>
                <a:moveTo>
                  <a:pt x="218674" y="6560"/>
                </a:moveTo>
                <a:lnTo>
                  <a:pt x="218674" y="12494"/>
                </a:lnTo>
                <a:lnTo>
                  <a:pt x="212739" y="12494"/>
                </a:lnTo>
                <a:lnTo>
                  <a:pt x="212739" y="6560"/>
                </a:lnTo>
                <a:close/>
                <a:moveTo>
                  <a:pt x="224921" y="6560"/>
                </a:moveTo>
                <a:lnTo>
                  <a:pt x="224921" y="12494"/>
                </a:lnTo>
                <a:lnTo>
                  <a:pt x="218987" y="12494"/>
                </a:lnTo>
                <a:lnTo>
                  <a:pt x="218987" y="6560"/>
                </a:lnTo>
                <a:close/>
                <a:moveTo>
                  <a:pt x="231170" y="6560"/>
                </a:moveTo>
                <a:lnTo>
                  <a:pt x="231170" y="12494"/>
                </a:lnTo>
                <a:lnTo>
                  <a:pt x="225234" y="12494"/>
                </a:lnTo>
                <a:lnTo>
                  <a:pt x="225234" y="6560"/>
                </a:lnTo>
                <a:close/>
                <a:moveTo>
                  <a:pt x="237417" y="6560"/>
                </a:moveTo>
                <a:lnTo>
                  <a:pt x="237417" y="12494"/>
                </a:lnTo>
                <a:lnTo>
                  <a:pt x="231481" y="12494"/>
                </a:lnTo>
                <a:lnTo>
                  <a:pt x="231481" y="6560"/>
                </a:lnTo>
                <a:close/>
                <a:moveTo>
                  <a:pt x="243664" y="6560"/>
                </a:moveTo>
                <a:lnTo>
                  <a:pt x="243664" y="12494"/>
                </a:lnTo>
                <a:lnTo>
                  <a:pt x="237729" y="12494"/>
                </a:lnTo>
                <a:lnTo>
                  <a:pt x="237729" y="6560"/>
                </a:lnTo>
                <a:close/>
                <a:moveTo>
                  <a:pt x="249914" y="6560"/>
                </a:moveTo>
                <a:lnTo>
                  <a:pt x="249914" y="12494"/>
                </a:lnTo>
                <a:lnTo>
                  <a:pt x="243978" y="12494"/>
                </a:lnTo>
                <a:lnTo>
                  <a:pt x="243978" y="6560"/>
                </a:lnTo>
                <a:close/>
                <a:moveTo>
                  <a:pt x="256161" y="6560"/>
                </a:moveTo>
                <a:lnTo>
                  <a:pt x="256161" y="12494"/>
                </a:lnTo>
                <a:lnTo>
                  <a:pt x="250225" y="12494"/>
                </a:lnTo>
                <a:lnTo>
                  <a:pt x="250225" y="6560"/>
                </a:lnTo>
                <a:close/>
                <a:moveTo>
                  <a:pt x="262409" y="6560"/>
                </a:moveTo>
                <a:lnTo>
                  <a:pt x="262409" y="12494"/>
                </a:lnTo>
                <a:lnTo>
                  <a:pt x="256474" y="12494"/>
                </a:lnTo>
                <a:lnTo>
                  <a:pt x="256474" y="6560"/>
                </a:lnTo>
                <a:close/>
                <a:moveTo>
                  <a:pt x="268656" y="6560"/>
                </a:moveTo>
                <a:lnTo>
                  <a:pt x="268656" y="12494"/>
                </a:lnTo>
                <a:lnTo>
                  <a:pt x="262721" y="12494"/>
                </a:lnTo>
                <a:lnTo>
                  <a:pt x="262721" y="6560"/>
                </a:lnTo>
                <a:close/>
                <a:moveTo>
                  <a:pt x="274904" y="6560"/>
                </a:moveTo>
                <a:lnTo>
                  <a:pt x="274904" y="12494"/>
                </a:lnTo>
                <a:lnTo>
                  <a:pt x="268968" y="12494"/>
                </a:lnTo>
                <a:lnTo>
                  <a:pt x="268968" y="6560"/>
                </a:lnTo>
                <a:close/>
                <a:moveTo>
                  <a:pt x="6251" y="12807"/>
                </a:moveTo>
                <a:lnTo>
                  <a:pt x="6251" y="18742"/>
                </a:lnTo>
                <a:lnTo>
                  <a:pt x="315" y="18742"/>
                </a:lnTo>
                <a:lnTo>
                  <a:pt x="315" y="12807"/>
                </a:lnTo>
                <a:close/>
                <a:moveTo>
                  <a:pt x="12498" y="12807"/>
                </a:moveTo>
                <a:lnTo>
                  <a:pt x="12498" y="18742"/>
                </a:lnTo>
                <a:lnTo>
                  <a:pt x="6562" y="18742"/>
                </a:lnTo>
                <a:lnTo>
                  <a:pt x="6562" y="12807"/>
                </a:lnTo>
                <a:close/>
                <a:moveTo>
                  <a:pt x="18745" y="12807"/>
                </a:moveTo>
                <a:lnTo>
                  <a:pt x="18745" y="18742"/>
                </a:lnTo>
                <a:lnTo>
                  <a:pt x="12810" y="18742"/>
                </a:lnTo>
                <a:lnTo>
                  <a:pt x="12810" y="12807"/>
                </a:lnTo>
                <a:close/>
                <a:moveTo>
                  <a:pt x="24992" y="12807"/>
                </a:moveTo>
                <a:lnTo>
                  <a:pt x="24992" y="18742"/>
                </a:lnTo>
                <a:lnTo>
                  <a:pt x="19058" y="18742"/>
                </a:lnTo>
                <a:lnTo>
                  <a:pt x="19058" y="12807"/>
                </a:lnTo>
                <a:close/>
                <a:moveTo>
                  <a:pt x="31241" y="12807"/>
                </a:moveTo>
                <a:lnTo>
                  <a:pt x="31241" y="18742"/>
                </a:lnTo>
                <a:lnTo>
                  <a:pt x="25305" y="18742"/>
                </a:lnTo>
                <a:lnTo>
                  <a:pt x="25305" y="12807"/>
                </a:lnTo>
                <a:close/>
                <a:moveTo>
                  <a:pt x="37489" y="12807"/>
                </a:moveTo>
                <a:lnTo>
                  <a:pt x="37489" y="18742"/>
                </a:lnTo>
                <a:lnTo>
                  <a:pt x="31553" y="18742"/>
                </a:lnTo>
                <a:lnTo>
                  <a:pt x="31553" y="12807"/>
                </a:lnTo>
                <a:close/>
                <a:moveTo>
                  <a:pt x="43737" y="12807"/>
                </a:moveTo>
                <a:lnTo>
                  <a:pt x="43737" y="18742"/>
                </a:lnTo>
                <a:lnTo>
                  <a:pt x="37802" y="18742"/>
                </a:lnTo>
                <a:lnTo>
                  <a:pt x="37802" y="12807"/>
                </a:lnTo>
                <a:close/>
                <a:moveTo>
                  <a:pt x="49985" y="12807"/>
                </a:moveTo>
                <a:lnTo>
                  <a:pt x="49985" y="18742"/>
                </a:lnTo>
                <a:lnTo>
                  <a:pt x="44049" y="18742"/>
                </a:lnTo>
                <a:lnTo>
                  <a:pt x="44049" y="12807"/>
                </a:lnTo>
                <a:close/>
                <a:moveTo>
                  <a:pt x="56232" y="12807"/>
                </a:moveTo>
                <a:lnTo>
                  <a:pt x="56232" y="18742"/>
                </a:lnTo>
                <a:lnTo>
                  <a:pt x="50296" y="18742"/>
                </a:lnTo>
                <a:lnTo>
                  <a:pt x="50296" y="12807"/>
                </a:lnTo>
                <a:close/>
                <a:moveTo>
                  <a:pt x="62480" y="12807"/>
                </a:moveTo>
                <a:lnTo>
                  <a:pt x="62480" y="18742"/>
                </a:lnTo>
                <a:lnTo>
                  <a:pt x="56545" y="18742"/>
                </a:lnTo>
                <a:lnTo>
                  <a:pt x="56545" y="12807"/>
                </a:lnTo>
                <a:close/>
                <a:moveTo>
                  <a:pt x="68727" y="12807"/>
                </a:moveTo>
                <a:lnTo>
                  <a:pt x="68727" y="18742"/>
                </a:lnTo>
                <a:lnTo>
                  <a:pt x="62792" y="18742"/>
                </a:lnTo>
                <a:lnTo>
                  <a:pt x="62792" y="12807"/>
                </a:lnTo>
                <a:close/>
                <a:moveTo>
                  <a:pt x="74975" y="12807"/>
                </a:moveTo>
                <a:lnTo>
                  <a:pt x="74975" y="18742"/>
                </a:lnTo>
                <a:lnTo>
                  <a:pt x="69039" y="18742"/>
                </a:lnTo>
                <a:lnTo>
                  <a:pt x="69039" y="12807"/>
                </a:lnTo>
                <a:close/>
                <a:moveTo>
                  <a:pt x="81223" y="12807"/>
                </a:moveTo>
                <a:lnTo>
                  <a:pt x="81223" y="18742"/>
                </a:lnTo>
                <a:lnTo>
                  <a:pt x="75286" y="18742"/>
                </a:lnTo>
                <a:lnTo>
                  <a:pt x="75286" y="12807"/>
                </a:lnTo>
                <a:close/>
                <a:moveTo>
                  <a:pt x="87470" y="12807"/>
                </a:moveTo>
                <a:lnTo>
                  <a:pt x="87470" y="18742"/>
                </a:lnTo>
                <a:lnTo>
                  <a:pt x="81535" y="18742"/>
                </a:lnTo>
                <a:lnTo>
                  <a:pt x="81535" y="12807"/>
                </a:lnTo>
                <a:close/>
                <a:moveTo>
                  <a:pt x="93720" y="12807"/>
                </a:moveTo>
                <a:lnTo>
                  <a:pt x="93720" y="18742"/>
                </a:lnTo>
                <a:lnTo>
                  <a:pt x="87784" y="18742"/>
                </a:lnTo>
                <a:lnTo>
                  <a:pt x="87784" y="12807"/>
                </a:lnTo>
                <a:close/>
                <a:moveTo>
                  <a:pt x="99967" y="12807"/>
                </a:moveTo>
                <a:lnTo>
                  <a:pt x="99967" y="18742"/>
                </a:lnTo>
                <a:lnTo>
                  <a:pt x="94031" y="18742"/>
                </a:lnTo>
                <a:lnTo>
                  <a:pt x="94031" y="12807"/>
                </a:lnTo>
                <a:close/>
                <a:moveTo>
                  <a:pt x="106214" y="12807"/>
                </a:moveTo>
                <a:lnTo>
                  <a:pt x="106214" y="18742"/>
                </a:lnTo>
                <a:lnTo>
                  <a:pt x="100280" y="18742"/>
                </a:lnTo>
                <a:lnTo>
                  <a:pt x="100280" y="12807"/>
                </a:lnTo>
                <a:close/>
                <a:moveTo>
                  <a:pt x="112461" y="12807"/>
                </a:moveTo>
                <a:lnTo>
                  <a:pt x="112461" y="18742"/>
                </a:lnTo>
                <a:lnTo>
                  <a:pt x="106527" y="18742"/>
                </a:lnTo>
                <a:lnTo>
                  <a:pt x="106527" y="12807"/>
                </a:lnTo>
                <a:close/>
                <a:moveTo>
                  <a:pt x="118710" y="12807"/>
                </a:moveTo>
                <a:lnTo>
                  <a:pt x="118710" y="18742"/>
                </a:lnTo>
                <a:lnTo>
                  <a:pt x="112774" y="18742"/>
                </a:lnTo>
                <a:lnTo>
                  <a:pt x="112774" y="12807"/>
                </a:lnTo>
                <a:close/>
                <a:moveTo>
                  <a:pt x="124957" y="12807"/>
                </a:moveTo>
                <a:lnTo>
                  <a:pt x="124957" y="18742"/>
                </a:lnTo>
                <a:lnTo>
                  <a:pt x="119021" y="18742"/>
                </a:lnTo>
                <a:lnTo>
                  <a:pt x="119021" y="12807"/>
                </a:lnTo>
                <a:close/>
                <a:moveTo>
                  <a:pt x="131204" y="12807"/>
                </a:moveTo>
                <a:lnTo>
                  <a:pt x="131204" y="18742"/>
                </a:lnTo>
                <a:lnTo>
                  <a:pt x="125270" y="18742"/>
                </a:lnTo>
                <a:lnTo>
                  <a:pt x="125270" y="12807"/>
                </a:lnTo>
                <a:close/>
                <a:moveTo>
                  <a:pt x="137451" y="12807"/>
                </a:moveTo>
                <a:lnTo>
                  <a:pt x="137451" y="18742"/>
                </a:lnTo>
                <a:lnTo>
                  <a:pt x="131517" y="18742"/>
                </a:lnTo>
                <a:lnTo>
                  <a:pt x="131517" y="12807"/>
                </a:lnTo>
                <a:close/>
                <a:moveTo>
                  <a:pt x="143702" y="12807"/>
                </a:moveTo>
                <a:lnTo>
                  <a:pt x="143702" y="18742"/>
                </a:lnTo>
                <a:lnTo>
                  <a:pt x="137766" y="18742"/>
                </a:lnTo>
                <a:lnTo>
                  <a:pt x="137766" y="12807"/>
                </a:lnTo>
                <a:close/>
                <a:moveTo>
                  <a:pt x="149949" y="12807"/>
                </a:moveTo>
                <a:lnTo>
                  <a:pt x="149949" y="18742"/>
                </a:lnTo>
                <a:lnTo>
                  <a:pt x="144015" y="18742"/>
                </a:lnTo>
                <a:lnTo>
                  <a:pt x="144015" y="12807"/>
                </a:lnTo>
                <a:close/>
                <a:moveTo>
                  <a:pt x="156196" y="12807"/>
                </a:moveTo>
                <a:lnTo>
                  <a:pt x="156196" y="18742"/>
                </a:lnTo>
                <a:lnTo>
                  <a:pt x="150262" y="18742"/>
                </a:lnTo>
                <a:lnTo>
                  <a:pt x="150262" y="12807"/>
                </a:lnTo>
                <a:close/>
                <a:moveTo>
                  <a:pt x="162445" y="12807"/>
                </a:moveTo>
                <a:lnTo>
                  <a:pt x="162445" y="18742"/>
                </a:lnTo>
                <a:lnTo>
                  <a:pt x="156509" y="18742"/>
                </a:lnTo>
                <a:lnTo>
                  <a:pt x="156509" y="12807"/>
                </a:lnTo>
                <a:close/>
                <a:moveTo>
                  <a:pt x="168692" y="12807"/>
                </a:moveTo>
                <a:lnTo>
                  <a:pt x="168692" y="18742"/>
                </a:lnTo>
                <a:lnTo>
                  <a:pt x="162756" y="18742"/>
                </a:lnTo>
                <a:lnTo>
                  <a:pt x="162756" y="12807"/>
                </a:lnTo>
                <a:close/>
                <a:moveTo>
                  <a:pt x="174939" y="12807"/>
                </a:moveTo>
                <a:lnTo>
                  <a:pt x="174939" y="18742"/>
                </a:lnTo>
                <a:lnTo>
                  <a:pt x="169005" y="18742"/>
                </a:lnTo>
                <a:lnTo>
                  <a:pt x="169005" y="12807"/>
                </a:lnTo>
                <a:close/>
                <a:moveTo>
                  <a:pt x="181186" y="12807"/>
                </a:moveTo>
                <a:lnTo>
                  <a:pt x="181186" y="18742"/>
                </a:lnTo>
                <a:lnTo>
                  <a:pt x="175252" y="18742"/>
                </a:lnTo>
                <a:lnTo>
                  <a:pt x="175252" y="12807"/>
                </a:lnTo>
                <a:close/>
                <a:moveTo>
                  <a:pt x="187435" y="12807"/>
                </a:moveTo>
                <a:lnTo>
                  <a:pt x="187435" y="18742"/>
                </a:lnTo>
                <a:lnTo>
                  <a:pt x="181499" y="18742"/>
                </a:lnTo>
                <a:lnTo>
                  <a:pt x="181499" y="12807"/>
                </a:lnTo>
                <a:close/>
                <a:moveTo>
                  <a:pt x="193684" y="12807"/>
                </a:moveTo>
                <a:lnTo>
                  <a:pt x="193684" y="18742"/>
                </a:lnTo>
                <a:lnTo>
                  <a:pt x="187749" y="18742"/>
                </a:lnTo>
                <a:lnTo>
                  <a:pt x="187749" y="12807"/>
                </a:lnTo>
                <a:close/>
                <a:moveTo>
                  <a:pt x="199931" y="12807"/>
                </a:moveTo>
                <a:lnTo>
                  <a:pt x="199931" y="18742"/>
                </a:lnTo>
                <a:lnTo>
                  <a:pt x="193996" y="18742"/>
                </a:lnTo>
                <a:lnTo>
                  <a:pt x="193996" y="12807"/>
                </a:lnTo>
                <a:close/>
                <a:moveTo>
                  <a:pt x="206180" y="12807"/>
                </a:moveTo>
                <a:lnTo>
                  <a:pt x="206180" y="18742"/>
                </a:lnTo>
                <a:lnTo>
                  <a:pt x="200244" y="18742"/>
                </a:lnTo>
                <a:lnTo>
                  <a:pt x="200244" y="12807"/>
                </a:lnTo>
                <a:close/>
                <a:moveTo>
                  <a:pt x="212427" y="12807"/>
                </a:moveTo>
                <a:lnTo>
                  <a:pt x="212427" y="18742"/>
                </a:lnTo>
                <a:lnTo>
                  <a:pt x="206491" y="18742"/>
                </a:lnTo>
                <a:lnTo>
                  <a:pt x="206491" y="12807"/>
                </a:lnTo>
                <a:close/>
                <a:moveTo>
                  <a:pt x="218674" y="12807"/>
                </a:moveTo>
                <a:lnTo>
                  <a:pt x="218674" y="18742"/>
                </a:lnTo>
                <a:lnTo>
                  <a:pt x="212739" y="18742"/>
                </a:lnTo>
                <a:lnTo>
                  <a:pt x="212739" y="12807"/>
                </a:lnTo>
                <a:close/>
                <a:moveTo>
                  <a:pt x="224921" y="12807"/>
                </a:moveTo>
                <a:lnTo>
                  <a:pt x="224921" y="18742"/>
                </a:lnTo>
                <a:lnTo>
                  <a:pt x="218987" y="18742"/>
                </a:lnTo>
                <a:lnTo>
                  <a:pt x="218987" y="12807"/>
                </a:lnTo>
                <a:close/>
                <a:moveTo>
                  <a:pt x="231170" y="12807"/>
                </a:moveTo>
                <a:lnTo>
                  <a:pt x="231170" y="18742"/>
                </a:lnTo>
                <a:lnTo>
                  <a:pt x="225234" y="18742"/>
                </a:lnTo>
                <a:lnTo>
                  <a:pt x="225234" y="12807"/>
                </a:lnTo>
                <a:close/>
                <a:moveTo>
                  <a:pt x="237417" y="12807"/>
                </a:moveTo>
                <a:lnTo>
                  <a:pt x="237417" y="18742"/>
                </a:lnTo>
                <a:lnTo>
                  <a:pt x="231481" y="18742"/>
                </a:lnTo>
                <a:lnTo>
                  <a:pt x="231481" y="12807"/>
                </a:lnTo>
                <a:close/>
                <a:moveTo>
                  <a:pt x="243664" y="12807"/>
                </a:moveTo>
                <a:lnTo>
                  <a:pt x="243664" y="18742"/>
                </a:lnTo>
                <a:lnTo>
                  <a:pt x="237729" y="18742"/>
                </a:lnTo>
                <a:lnTo>
                  <a:pt x="237729" y="12807"/>
                </a:lnTo>
                <a:close/>
                <a:moveTo>
                  <a:pt x="249914" y="12807"/>
                </a:moveTo>
                <a:lnTo>
                  <a:pt x="249914" y="18742"/>
                </a:lnTo>
                <a:lnTo>
                  <a:pt x="243978" y="18742"/>
                </a:lnTo>
                <a:lnTo>
                  <a:pt x="243978" y="12807"/>
                </a:lnTo>
                <a:close/>
                <a:moveTo>
                  <a:pt x="256161" y="12807"/>
                </a:moveTo>
                <a:lnTo>
                  <a:pt x="256161" y="18742"/>
                </a:lnTo>
                <a:lnTo>
                  <a:pt x="250225" y="18742"/>
                </a:lnTo>
                <a:lnTo>
                  <a:pt x="250225" y="12807"/>
                </a:lnTo>
                <a:close/>
                <a:moveTo>
                  <a:pt x="262409" y="12807"/>
                </a:moveTo>
                <a:lnTo>
                  <a:pt x="262409" y="18742"/>
                </a:lnTo>
                <a:lnTo>
                  <a:pt x="256474" y="18742"/>
                </a:lnTo>
                <a:lnTo>
                  <a:pt x="256474" y="12807"/>
                </a:lnTo>
                <a:close/>
                <a:moveTo>
                  <a:pt x="268656" y="12807"/>
                </a:moveTo>
                <a:lnTo>
                  <a:pt x="268656" y="18742"/>
                </a:lnTo>
                <a:lnTo>
                  <a:pt x="262721" y="18742"/>
                </a:lnTo>
                <a:lnTo>
                  <a:pt x="262721" y="12807"/>
                </a:lnTo>
                <a:close/>
                <a:moveTo>
                  <a:pt x="274904" y="12807"/>
                </a:moveTo>
                <a:lnTo>
                  <a:pt x="274904" y="18742"/>
                </a:lnTo>
                <a:lnTo>
                  <a:pt x="268968" y="18742"/>
                </a:lnTo>
                <a:lnTo>
                  <a:pt x="268968" y="12807"/>
                </a:lnTo>
                <a:close/>
                <a:moveTo>
                  <a:pt x="6251" y="19054"/>
                </a:moveTo>
                <a:lnTo>
                  <a:pt x="6251" y="24990"/>
                </a:lnTo>
                <a:lnTo>
                  <a:pt x="315" y="24990"/>
                </a:lnTo>
                <a:lnTo>
                  <a:pt x="315" y="19054"/>
                </a:lnTo>
                <a:close/>
                <a:moveTo>
                  <a:pt x="12498" y="19054"/>
                </a:moveTo>
                <a:lnTo>
                  <a:pt x="12498" y="24990"/>
                </a:lnTo>
                <a:lnTo>
                  <a:pt x="6562" y="24990"/>
                </a:lnTo>
                <a:lnTo>
                  <a:pt x="6562" y="19054"/>
                </a:lnTo>
                <a:close/>
                <a:moveTo>
                  <a:pt x="18745" y="19054"/>
                </a:moveTo>
                <a:lnTo>
                  <a:pt x="18745" y="24990"/>
                </a:lnTo>
                <a:lnTo>
                  <a:pt x="12810" y="24990"/>
                </a:lnTo>
                <a:lnTo>
                  <a:pt x="12810" y="19054"/>
                </a:lnTo>
                <a:close/>
                <a:moveTo>
                  <a:pt x="24992" y="19054"/>
                </a:moveTo>
                <a:lnTo>
                  <a:pt x="24992" y="24990"/>
                </a:lnTo>
                <a:lnTo>
                  <a:pt x="19058" y="24990"/>
                </a:lnTo>
                <a:lnTo>
                  <a:pt x="19058" y="19054"/>
                </a:lnTo>
                <a:close/>
                <a:moveTo>
                  <a:pt x="31241" y="19054"/>
                </a:moveTo>
                <a:lnTo>
                  <a:pt x="31241" y="24990"/>
                </a:lnTo>
                <a:lnTo>
                  <a:pt x="25305" y="24990"/>
                </a:lnTo>
                <a:lnTo>
                  <a:pt x="25305" y="19054"/>
                </a:lnTo>
                <a:close/>
                <a:moveTo>
                  <a:pt x="37489" y="19054"/>
                </a:moveTo>
                <a:lnTo>
                  <a:pt x="37489" y="24990"/>
                </a:lnTo>
                <a:lnTo>
                  <a:pt x="31553" y="24990"/>
                </a:lnTo>
                <a:lnTo>
                  <a:pt x="31553" y="19054"/>
                </a:lnTo>
                <a:close/>
                <a:moveTo>
                  <a:pt x="43737" y="19054"/>
                </a:moveTo>
                <a:lnTo>
                  <a:pt x="43737" y="24990"/>
                </a:lnTo>
                <a:lnTo>
                  <a:pt x="37802" y="24990"/>
                </a:lnTo>
                <a:lnTo>
                  <a:pt x="37802" y="19054"/>
                </a:lnTo>
                <a:close/>
                <a:moveTo>
                  <a:pt x="49985" y="19054"/>
                </a:moveTo>
                <a:lnTo>
                  <a:pt x="49985" y="24990"/>
                </a:lnTo>
                <a:lnTo>
                  <a:pt x="44049" y="24990"/>
                </a:lnTo>
                <a:lnTo>
                  <a:pt x="44049" y="19054"/>
                </a:lnTo>
                <a:close/>
                <a:moveTo>
                  <a:pt x="56232" y="19054"/>
                </a:moveTo>
                <a:lnTo>
                  <a:pt x="56232" y="24990"/>
                </a:lnTo>
                <a:lnTo>
                  <a:pt x="50296" y="24990"/>
                </a:lnTo>
                <a:lnTo>
                  <a:pt x="50296" y="19054"/>
                </a:lnTo>
                <a:close/>
                <a:moveTo>
                  <a:pt x="62480" y="19054"/>
                </a:moveTo>
                <a:lnTo>
                  <a:pt x="62480" y="24990"/>
                </a:lnTo>
                <a:lnTo>
                  <a:pt x="56545" y="24990"/>
                </a:lnTo>
                <a:lnTo>
                  <a:pt x="56545" y="19054"/>
                </a:lnTo>
                <a:close/>
                <a:moveTo>
                  <a:pt x="68727" y="19054"/>
                </a:moveTo>
                <a:lnTo>
                  <a:pt x="68727" y="24990"/>
                </a:lnTo>
                <a:lnTo>
                  <a:pt x="62792" y="24990"/>
                </a:lnTo>
                <a:lnTo>
                  <a:pt x="62792" y="19054"/>
                </a:lnTo>
                <a:close/>
                <a:moveTo>
                  <a:pt x="74975" y="19054"/>
                </a:moveTo>
                <a:lnTo>
                  <a:pt x="74975" y="24990"/>
                </a:lnTo>
                <a:lnTo>
                  <a:pt x="69039" y="24990"/>
                </a:lnTo>
                <a:lnTo>
                  <a:pt x="69039" y="19054"/>
                </a:lnTo>
                <a:close/>
                <a:moveTo>
                  <a:pt x="81223" y="19054"/>
                </a:moveTo>
                <a:lnTo>
                  <a:pt x="81223" y="24990"/>
                </a:lnTo>
                <a:lnTo>
                  <a:pt x="75286" y="24990"/>
                </a:lnTo>
                <a:lnTo>
                  <a:pt x="75286" y="19054"/>
                </a:lnTo>
                <a:close/>
                <a:moveTo>
                  <a:pt x="87470" y="19054"/>
                </a:moveTo>
                <a:lnTo>
                  <a:pt x="87470" y="24990"/>
                </a:lnTo>
                <a:lnTo>
                  <a:pt x="81535" y="24990"/>
                </a:lnTo>
                <a:lnTo>
                  <a:pt x="81535" y="19054"/>
                </a:lnTo>
                <a:close/>
                <a:moveTo>
                  <a:pt x="93720" y="19054"/>
                </a:moveTo>
                <a:lnTo>
                  <a:pt x="93720" y="24990"/>
                </a:lnTo>
                <a:lnTo>
                  <a:pt x="87784" y="24990"/>
                </a:lnTo>
                <a:lnTo>
                  <a:pt x="87784" y="19054"/>
                </a:lnTo>
                <a:close/>
                <a:moveTo>
                  <a:pt x="99967" y="19054"/>
                </a:moveTo>
                <a:lnTo>
                  <a:pt x="99967" y="24990"/>
                </a:lnTo>
                <a:lnTo>
                  <a:pt x="94031" y="24990"/>
                </a:lnTo>
                <a:lnTo>
                  <a:pt x="94031" y="19054"/>
                </a:lnTo>
                <a:close/>
                <a:moveTo>
                  <a:pt x="106214" y="19054"/>
                </a:moveTo>
                <a:lnTo>
                  <a:pt x="106214" y="24990"/>
                </a:lnTo>
                <a:lnTo>
                  <a:pt x="100280" y="24990"/>
                </a:lnTo>
                <a:lnTo>
                  <a:pt x="100280" y="19054"/>
                </a:lnTo>
                <a:close/>
                <a:moveTo>
                  <a:pt x="112461" y="19054"/>
                </a:moveTo>
                <a:lnTo>
                  <a:pt x="112461" y="24990"/>
                </a:lnTo>
                <a:lnTo>
                  <a:pt x="106527" y="24990"/>
                </a:lnTo>
                <a:lnTo>
                  <a:pt x="106527" y="19054"/>
                </a:lnTo>
                <a:close/>
                <a:moveTo>
                  <a:pt x="118710" y="19054"/>
                </a:moveTo>
                <a:lnTo>
                  <a:pt x="118710" y="24990"/>
                </a:lnTo>
                <a:lnTo>
                  <a:pt x="112774" y="24990"/>
                </a:lnTo>
                <a:lnTo>
                  <a:pt x="112774" y="19054"/>
                </a:lnTo>
                <a:close/>
                <a:moveTo>
                  <a:pt x="124957" y="19054"/>
                </a:moveTo>
                <a:lnTo>
                  <a:pt x="124957" y="24990"/>
                </a:lnTo>
                <a:lnTo>
                  <a:pt x="119021" y="24990"/>
                </a:lnTo>
                <a:lnTo>
                  <a:pt x="119021" y="19054"/>
                </a:lnTo>
                <a:close/>
                <a:moveTo>
                  <a:pt x="131204" y="19054"/>
                </a:moveTo>
                <a:lnTo>
                  <a:pt x="131204" y="24990"/>
                </a:lnTo>
                <a:lnTo>
                  <a:pt x="125270" y="24990"/>
                </a:lnTo>
                <a:lnTo>
                  <a:pt x="125270" y="19054"/>
                </a:lnTo>
                <a:close/>
                <a:moveTo>
                  <a:pt x="137451" y="19054"/>
                </a:moveTo>
                <a:lnTo>
                  <a:pt x="137451" y="24990"/>
                </a:lnTo>
                <a:lnTo>
                  <a:pt x="131517" y="24990"/>
                </a:lnTo>
                <a:lnTo>
                  <a:pt x="131517" y="19054"/>
                </a:lnTo>
                <a:close/>
                <a:moveTo>
                  <a:pt x="143702" y="19054"/>
                </a:moveTo>
                <a:lnTo>
                  <a:pt x="143702" y="24990"/>
                </a:lnTo>
                <a:lnTo>
                  <a:pt x="137766" y="24990"/>
                </a:lnTo>
                <a:lnTo>
                  <a:pt x="137766" y="19054"/>
                </a:lnTo>
                <a:close/>
                <a:moveTo>
                  <a:pt x="149949" y="19054"/>
                </a:moveTo>
                <a:lnTo>
                  <a:pt x="149949" y="24990"/>
                </a:lnTo>
                <a:lnTo>
                  <a:pt x="144015" y="24990"/>
                </a:lnTo>
                <a:lnTo>
                  <a:pt x="144015" y="19054"/>
                </a:lnTo>
                <a:close/>
                <a:moveTo>
                  <a:pt x="156196" y="19054"/>
                </a:moveTo>
                <a:lnTo>
                  <a:pt x="156196" y="24990"/>
                </a:lnTo>
                <a:lnTo>
                  <a:pt x="150262" y="24990"/>
                </a:lnTo>
                <a:lnTo>
                  <a:pt x="150262" y="19054"/>
                </a:lnTo>
                <a:close/>
                <a:moveTo>
                  <a:pt x="162445" y="19054"/>
                </a:moveTo>
                <a:lnTo>
                  <a:pt x="162445" y="24990"/>
                </a:lnTo>
                <a:lnTo>
                  <a:pt x="156509" y="24990"/>
                </a:lnTo>
                <a:lnTo>
                  <a:pt x="156509" y="19054"/>
                </a:lnTo>
                <a:close/>
                <a:moveTo>
                  <a:pt x="168692" y="19054"/>
                </a:moveTo>
                <a:lnTo>
                  <a:pt x="168692" y="24990"/>
                </a:lnTo>
                <a:lnTo>
                  <a:pt x="162756" y="24990"/>
                </a:lnTo>
                <a:lnTo>
                  <a:pt x="162756" y="19054"/>
                </a:lnTo>
                <a:close/>
                <a:moveTo>
                  <a:pt x="174939" y="19054"/>
                </a:moveTo>
                <a:lnTo>
                  <a:pt x="174939" y="24990"/>
                </a:lnTo>
                <a:lnTo>
                  <a:pt x="169005" y="24990"/>
                </a:lnTo>
                <a:lnTo>
                  <a:pt x="169005" y="19054"/>
                </a:lnTo>
                <a:close/>
                <a:moveTo>
                  <a:pt x="181186" y="19054"/>
                </a:moveTo>
                <a:lnTo>
                  <a:pt x="181186" y="24990"/>
                </a:lnTo>
                <a:lnTo>
                  <a:pt x="175252" y="24990"/>
                </a:lnTo>
                <a:lnTo>
                  <a:pt x="175252" y="19054"/>
                </a:lnTo>
                <a:close/>
                <a:moveTo>
                  <a:pt x="187435" y="19054"/>
                </a:moveTo>
                <a:lnTo>
                  <a:pt x="187435" y="24990"/>
                </a:lnTo>
                <a:lnTo>
                  <a:pt x="181499" y="24990"/>
                </a:lnTo>
                <a:lnTo>
                  <a:pt x="181499" y="19054"/>
                </a:lnTo>
                <a:close/>
                <a:moveTo>
                  <a:pt x="193684" y="19054"/>
                </a:moveTo>
                <a:lnTo>
                  <a:pt x="193684" y="24990"/>
                </a:lnTo>
                <a:lnTo>
                  <a:pt x="187749" y="24990"/>
                </a:lnTo>
                <a:lnTo>
                  <a:pt x="187749" y="19054"/>
                </a:lnTo>
                <a:close/>
                <a:moveTo>
                  <a:pt x="199931" y="19054"/>
                </a:moveTo>
                <a:lnTo>
                  <a:pt x="199931" y="24990"/>
                </a:lnTo>
                <a:lnTo>
                  <a:pt x="193996" y="24990"/>
                </a:lnTo>
                <a:lnTo>
                  <a:pt x="193996" y="19054"/>
                </a:lnTo>
                <a:close/>
                <a:moveTo>
                  <a:pt x="206180" y="19054"/>
                </a:moveTo>
                <a:lnTo>
                  <a:pt x="206180" y="24990"/>
                </a:lnTo>
                <a:lnTo>
                  <a:pt x="200244" y="24990"/>
                </a:lnTo>
                <a:lnTo>
                  <a:pt x="200244" y="19054"/>
                </a:lnTo>
                <a:close/>
                <a:moveTo>
                  <a:pt x="212427" y="19054"/>
                </a:moveTo>
                <a:lnTo>
                  <a:pt x="212427" y="24990"/>
                </a:lnTo>
                <a:lnTo>
                  <a:pt x="206491" y="24990"/>
                </a:lnTo>
                <a:lnTo>
                  <a:pt x="206491" y="19054"/>
                </a:lnTo>
                <a:close/>
                <a:moveTo>
                  <a:pt x="218674" y="19054"/>
                </a:moveTo>
                <a:lnTo>
                  <a:pt x="218674" y="24990"/>
                </a:lnTo>
                <a:lnTo>
                  <a:pt x="212739" y="24990"/>
                </a:lnTo>
                <a:lnTo>
                  <a:pt x="212739" y="19054"/>
                </a:lnTo>
                <a:close/>
                <a:moveTo>
                  <a:pt x="224921" y="19054"/>
                </a:moveTo>
                <a:lnTo>
                  <a:pt x="224921" y="24990"/>
                </a:lnTo>
                <a:lnTo>
                  <a:pt x="218987" y="24990"/>
                </a:lnTo>
                <a:lnTo>
                  <a:pt x="218987" y="19054"/>
                </a:lnTo>
                <a:close/>
                <a:moveTo>
                  <a:pt x="231170" y="19054"/>
                </a:moveTo>
                <a:lnTo>
                  <a:pt x="231170" y="24990"/>
                </a:lnTo>
                <a:lnTo>
                  <a:pt x="225234" y="24990"/>
                </a:lnTo>
                <a:lnTo>
                  <a:pt x="225234" y="19054"/>
                </a:lnTo>
                <a:close/>
                <a:moveTo>
                  <a:pt x="237417" y="19054"/>
                </a:moveTo>
                <a:lnTo>
                  <a:pt x="237417" y="24990"/>
                </a:lnTo>
                <a:lnTo>
                  <a:pt x="231481" y="24990"/>
                </a:lnTo>
                <a:lnTo>
                  <a:pt x="231481" y="19054"/>
                </a:lnTo>
                <a:close/>
                <a:moveTo>
                  <a:pt x="243664" y="19054"/>
                </a:moveTo>
                <a:lnTo>
                  <a:pt x="243664" y="24990"/>
                </a:lnTo>
                <a:lnTo>
                  <a:pt x="237729" y="24990"/>
                </a:lnTo>
                <a:lnTo>
                  <a:pt x="237729" y="19054"/>
                </a:lnTo>
                <a:close/>
                <a:moveTo>
                  <a:pt x="249911" y="19054"/>
                </a:moveTo>
                <a:lnTo>
                  <a:pt x="249911" y="24990"/>
                </a:lnTo>
                <a:lnTo>
                  <a:pt x="243977" y="24990"/>
                </a:lnTo>
                <a:lnTo>
                  <a:pt x="243977" y="19054"/>
                </a:lnTo>
                <a:close/>
                <a:moveTo>
                  <a:pt x="256161" y="19054"/>
                </a:moveTo>
                <a:lnTo>
                  <a:pt x="256161" y="24990"/>
                </a:lnTo>
                <a:lnTo>
                  <a:pt x="250225" y="24990"/>
                </a:lnTo>
                <a:lnTo>
                  <a:pt x="250225" y="19054"/>
                </a:lnTo>
                <a:close/>
                <a:moveTo>
                  <a:pt x="262409" y="19054"/>
                </a:moveTo>
                <a:lnTo>
                  <a:pt x="262409" y="24990"/>
                </a:lnTo>
                <a:lnTo>
                  <a:pt x="256474" y="24990"/>
                </a:lnTo>
                <a:lnTo>
                  <a:pt x="256474" y="19054"/>
                </a:lnTo>
                <a:close/>
                <a:moveTo>
                  <a:pt x="268656" y="19054"/>
                </a:moveTo>
                <a:lnTo>
                  <a:pt x="268656" y="24990"/>
                </a:lnTo>
                <a:lnTo>
                  <a:pt x="262721" y="24990"/>
                </a:lnTo>
                <a:lnTo>
                  <a:pt x="262721" y="19054"/>
                </a:lnTo>
                <a:close/>
                <a:moveTo>
                  <a:pt x="274904" y="19054"/>
                </a:moveTo>
                <a:lnTo>
                  <a:pt x="274904" y="24990"/>
                </a:lnTo>
                <a:lnTo>
                  <a:pt x="268968" y="24990"/>
                </a:lnTo>
                <a:lnTo>
                  <a:pt x="268968" y="19054"/>
                </a:lnTo>
                <a:close/>
                <a:moveTo>
                  <a:pt x="6251" y="25301"/>
                </a:moveTo>
                <a:lnTo>
                  <a:pt x="6251" y="31237"/>
                </a:lnTo>
                <a:lnTo>
                  <a:pt x="315" y="31237"/>
                </a:lnTo>
                <a:lnTo>
                  <a:pt x="315" y="25301"/>
                </a:lnTo>
                <a:close/>
                <a:moveTo>
                  <a:pt x="12498" y="25301"/>
                </a:moveTo>
                <a:lnTo>
                  <a:pt x="12498" y="31237"/>
                </a:lnTo>
                <a:lnTo>
                  <a:pt x="6562" y="31237"/>
                </a:lnTo>
                <a:lnTo>
                  <a:pt x="6562" y="25301"/>
                </a:lnTo>
                <a:close/>
                <a:moveTo>
                  <a:pt x="18745" y="25301"/>
                </a:moveTo>
                <a:lnTo>
                  <a:pt x="18745" y="31237"/>
                </a:lnTo>
                <a:lnTo>
                  <a:pt x="12810" y="31237"/>
                </a:lnTo>
                <a:lnTo>
                  <a:pt x="12810" y="25301"/>
                </a:lnTo>
                <a:close/>
                <a:moveTo>
                  <a:pt x="24992" y="25301"/>
                </a:moveTo>
                <a:lnTo>
                  <a:pt x="24992" y="31237"/>
                </a:lnTo>
                <a:lnTo>
                  <a:pt x="19058" y="31237"/>
                </a:lnTo>
                <a:lnTo>
                  <a:pt x="19058" y="25301"/>
                </a:lnTo>
                <a:close/>
                <a:moveTo>
                  <a:pt x="31241" y="25301"/>
                </a:moveTo>
                <a:lnTo>
                  <a:pt x="31241" y="31237"/>
                </a:lnTo>
                <a:lnTo>
                  <a:pt x="25305" y="31237"/>
                </a:lnTo>
                <a:lnTo>
                  <a:pt x="25305" y="25301"/>
                </a:lnTo>
                <a:close/>
                <a:moveTo>
                  <a:pt x="37489" y="25301"/>
                </a:moveTo>
                <a:lnTo>
                  <a:pt x="37489" y="31237"/>
                </a:lnTo>
                <a:lnTo>
                  <a:pt x="31553" y="31237"/>
                </a:lnTo>
                <a:lnTo>
                  <a:pt x="31553" y="25301"/>
                </a:lnTo>
                <a:close/>
                <a:moveTo>
                  <a:pt x="43737" y="25301"/>
                </a:moveTo>
                <a:lnTo>
                  <a:pt x="43737" y="31237"/>
                </a:lnTo>
                <a:lnTo>
                  <a:pt x="37802" y="31237"/>
                </a:lnTo>
                <a:lnTo>
                  <a:pt x="37802" y="25301"/>
                </a:lnTo>
                <a:close/>
                <a:moveTo>
                  <a:pt x="49985" y="25301"/>
                </a:moveTo>
                <a:lnTo>
                  <a:pt x="49985" y="31237"/>
                </a:lnTo>
                <a:lnTo>
                  <a:pt x="44049" y="31237"/>
                </a:lnTo>
                <a:lnTo>
                  <a:pt x="44049" y="25301"/>
                </a:lnTo>
                <a:close/>
                <a:moveTo>
                  <a:pt x="56232" y="25301"/>
                </a:moveTo>
                <a:lnTo>
                  <a:pt x="56232" y="31237"/>
                </a:lnTo>
                <a:lnTo>
                  <a:pt x="50296" y="31237"/>
                </a:lnTo>
                <a:lnTo>
                  <a:pt x="50296" y="25301"/>
                </a:lnTo>
                <a:close/>
                <a:moveTo>
                  <a:pt x="62480" y="25301"/>
                </a:moveTo>
                <a:lnTo>
                  <a:pt x="62480" y="31237"/>
                </a:lnTo>
                <a:lnTo>
                  <a:pt x="56545" y="31237"/>
                </a:lnTo>
                <a:lnTo>
                  <a:pt x="56545" y="25301"/>
                </a:lnTo>
                <a:close/>
                <a:moveTo>
                  <a:pt x="68727" y="25301"/>
                </a:moveTo>
                <a:lnTo>
                  <a:pt x="68727" y="31237"/>
                </a:lnTo>
                <a:lnTo>
                  <a:pt x="62792" y="31237"/>
                </a:lnTo>
                <a:lnTo>
                  <a:pt x="62792" y="25301"/>
                </a:lnTo>
                <a:close/>
                <a:moveTo>
                  <a:pt x="74975" y="25301"/>
                </a:moveTo>
                <a:lnTo>
                  <a:pt x="74975" y="31237"/>
                </a:lnTo>
                <a:lnTo>
                  <a:pt x="69039" y="31237"/>
                </a:lnTo>
                <a:lnTo>
                  <a:pt x="69039" y="25301"/>
                </a:lnTo>
                <a:close/>
                <a:moveTo>
                  <a:pt x="81223" y="25301"/>
                </a:moveTo>
                <a:lnTo>
                  <a:pt x="81223" y="31237"/>
                </a:lnTo>
                <a:lnTo>
                  <a:pt x="75286" y="31237"/>
                </a:lnTo>
                <a:lnTo>
                  <a:pt x="75286" y="25301"/>
                </a:lnTo>
                <a:close/>
                <a:moveTo>
                  <a:pt x="87470" y="25301"/>
                </a:moveTo>
                <a:lnTo>
                  <a:pt x="87470" y="31237"/>
                </a:lnTo>
                <a:lnTo>
                  <a:pt x="81535" y="31237"/>
                </a:lnTo>
                <a:lnTo>
                  <a:pt x="81535" y="25301"/>
                </a:lnTo>
                <a:close/>
                <a:moveTo>
                  <a:pt x="93720" y="25301"/>
                </a:moveTo>
                <a:lnTo>
                  <a:pt x="93720" y="31237"/>
                </a:lnTo>
                <a:lnTo>
                  <a:pt x="87784" y="31237"/>
                </a:lnTo>
                <a:lnTo>
                  <a:pt x="87784" y="25301"/>
                </a:lnTo>
                <a:close/>
                <a:moveTo>
                  <a:pt x="99967" y="25301"/>
                </a:moveTo>
                <a:lnTo>
                  <a:pt x="99967" y="31237"/>
                </a:lnTo>
                <a:lnTo>
                  <a:pt x="94031" y="31237"/>
                </a:lnTo>
                <a:lnTo>
                  <a:pt x="94031" y="25301"/>
                </a:lnTo>
                <a:close/>
                <a:moveTo>
                  <a:pt x="106214" y="25301"/>
                </a:moveTo>
                <a:lnTo>
                  <a:pt x="106214" y="31237"/>
                </a:lnTo>
                <a:lnTo>
                  <a:pt x="100280" y="31237"/>
                </a:lnTo>
                <a:lnTo>
                  <a:pt x="100280" y="25301"/>
                </a:lnTo>
                <a:close/>
                <a:moveTo>
                  <a:pt x="112461" y="25301"/>
                </a:moveTo>
                <a:lnTo>
                  <a:pt x="112461" y="31237"/>
                </a:lnTo>
                <a:lnTo>
                  <a:pt x="106527" y="31237"/>
                </a:lnTo>
                <a:lnTo>
                  <a:pt x="106527" y="25301"/>
                </a:lnTo>
                <a:close/>
                <a:moveTo>
                  <a:pt x="118710" y="25301"/>
                </a:moveTo>
                <a:lnTo>
                  <a:pt x="118710" y="31237"/>
                </a:lnTo>
                <a:lnTo>
                  <a:pt x="112774" y="31237"/>
                </a:lnTo>
                <a:lnTo>
                  <a:pt x="112774" y="25301"/>
                </a:lnTo>
                <a:close/>
                <a:moveTo>
                  <a:pt x="124957" y="25301"/>
                </a:moveTo>
                <a:lnTo>
                  <a:pt x="124957" y="31237"/>
                </a:lnTo>
                <a:lnTo>
                  <a:pt x="119021" y="31237"/>
                </a:lnTo>
                <a:lnTo>
                  <a:pt x="119021" y="25301"/>
                </a:lnTo>
                <a:close/>
                <a:moveTo>
                  <a:pt x="131204" y="25301"/>
                </a:moveTo>
                <a:lnTo>
                  <a:pt x="131204" y="31237"/>
                </a:lnTo>
                <a:lnTo>
                  <a:pt x="125270" y="31237"/>
                </a:lnTo>
                <a:lnTo>
                  <a:pt x="125270" y="25301"/>
                </a:lnTo>
                <a:close/>
                <a:moveTo>
                  <a:pt x="137451" y="25301"/>
                </a:moveTo>
                <a:lnTo>
                  <a:pt x="137451" y="31237"/>
                </a:lnTo>
                <a:lnTo>
                  <a:pt x="131517" y="31237"/>
                </a:lnTo>
                <a:lnTo>
                  <a:pt x="131517" y="25301"/>
                </a:lnTo>
                <a:close/>
                <a:moveTo>
                  <a:pt x="143702" y="25301"/>
                </a:moveTo>
                <a:lnTo>
                  <a:pt x="143702" y="31237"/>
                </a:lnTo>
                <a:lnTo>
                  <a:pt x="137766" y="31237"/>
                </a:lnTo>
                <a:lnTo>
                  <a:pt x="137766" y="25301"/>
                </a:lnTo>
                <a:close/>
                <a:moveTo>
                  <a:pt x="149949" y="25301"/>
                </a:moveTo>
                <a:lnTo>
                  <a:pt x="149949" y="31237"/>
                </a:lnTo>
                <a:lnTo>
                  <a:pt x="144015" y="31237"/>
                </a:lnTo>
                <a:lnTo>
                  <a:pt x="144015" y="25301"/>
                </a:lnTo>
                <a:close/>
                <a:moveTo>
                  <a:pt x="156196" y="25301"/>
                </a:moveTo>
                <a:lnTo>
                  <a:pt x="156196" y="31237"/>
                </a:lnTo>
                <a:lnTo>
                  <a:pt x="150262" y="31237"/>
                </a:lnTo>
                <a:lnTo>
                  <a:pt x="150262" y="25301"/>
                </a:lnTo>
                <a:close/>
                <a:moveTo>
                  <a:pt x="162445" y="25301"/>
                </a:moveTo>
                <a:lnTo>
                  <a:pt x="162445" y="31237"/>
                </a:lnTo>
                <a:lnTo>
                  <a:pt x="156509" y="31237"/>
                </a:lnTo>
                <a:lnTo>
                  <a:pt x="156509" y="25301"/>
                </a:lnTo>
                <a:close/>
                <a:moveTo>
                  <a:pt x="168692" y="25301"/>
                </a:moveTo>
                <a:lnTo>
                  <a:pt x="168692" y="31237"/>
                </a:lnTo>
                <a:lnTo>
                  <a:pt x="162756" y="31237"/>
                </a:lnTo>
                <a:lnTo>
                  <a:pt x="162756" y="25301"/>
                </a:lnTo>
                <a:close/>
                <a:moveTo>
                  <a:pt x="174939" y="25301"/>
                </a:moveTo>
                <a:lnTo>
                  <a:pt x="174939" y="31237"/>
                </a:lnTo>
                <a:lnTo>
                  <a:pt x="169005" y="31237"/>
                </a:lnTo>
                <a:lnTo>
                  <a:pt x="169005" y="25301"/>
                </a:lnTo>
                <a:close/>
                <a:moveTo>
                  <a:pt x="181186" y="25301"/>
                </a:moveTo>
                <a:lnTo>
                  <a:pt x="181186" y="31237"/>
                </a:lnTo>
                <a:lnTo>
                  <a:pt x="175252" y="31237"/>
                </a:lnTo>
                <a:lnTo>
                  <a:pt x="175252" y="25301"/>
                </a:lnTo>
                <a:close/>
                <a:moveTo>
                  <a:pt x="187435" y="25301"/>
                </a:moveTo>
                <a:lnTo>
                  <a:pt x="187435" y="31237"/>
                </a:lnTo>
                <a:lnTo>
                  <a:pt x="181499" y="31237"/>
                </a:lnTo>
                <a:lnTo>
                  <a:pt x="181499" y="25301"/>
                </a:lnTo>
                <a:close/>
                <a:moveTo>
                  <a:pt x="193684" y="25301"/>
                </a:moveTo>
                <a:lnTo>
                  <a:pt x="193684" y="31237"/>
                </a:lnTo>
                <a:lnTo>
                  <a:pt x="187749" y="31237"/>
                </a:lnTo>
                <a:lnTo>
                  <a:pt x="187749" y="25301"/>
                </a:lnTo>
                <a:close/>
                <a:moveTo>
                  <a:pt x="199931" y="25301"/>
                </a:moveTo>
                <a:lnTo>
                  <a:pt x="199931" y="31237"/>
                </a:lnTo>
                <a:lnTo>
                  <a:pt x="193996" y="31237"/>
                </a:lnTo>
                <a:lnTo>
                  <a:pt x="193996" y="25301"/>
                </a:lnTo>
                <a:close/>
                <a:moveTo>
                  <a:pt x="206180" y="25301"/>
                </a:moveTo>
                <a:lnTo>
                  <a:pt x="206180" y="31237"/>
                </a:lnTo>
                <a:lnTo>
                  <a:pt x="200244" y="31237"/>
                </a:lnTo>
                <a:lnTo>
                  <a:pt x="200244" y="25301"/>
                </a:lnTo>
                <a:close/>
                <a:moveTo>
                  <a:pt x="212427" y="25301"/>
                </a:moveTo>
                <a:lnTo>
                  <a:pt x="212427" y="31237"/>
                </a:lnTo>
                <a:lnTo>
                  <a:pt x="206491" y="31237"/>
                </a:lnTo>
                <a:lnTo>
                  <a:pt x="206491" y="25301"/>
                </a:lnTo>
                <a:close/>
                <a:moveTo>
                  <a:pt x="218674" y="25301"/>
                </a:moveTo>
                <a:lnTo>
                  <a:pt x="218674" y="31237"/>
                </a:lnTo>
                <a:lnTo>
                  <a:pt x="212739" y="31237"/>
                </a:lnTo>
                <a:lnTo>
                  <a:pt x="212739" y="25301"/>
                </a:lnTo>
                <a:close/>
                <a:moveTo>
                  <a:pt x="224921" y="25301"/>
                </a:moveTo>
                <a:lnTo>
                  <a:pt x="224921" y="31237"/>
                </a:lnTo>
                <a:lnTo>
                  <a:pt x="218987" y="31237"/>
                </a:lnTo>
                <a:lnTo>
                  <a:pt x="218987" y="25301"/>
                </a:lnTo>
                <a:close/>
                <a:moveTo>
                  <a:pt x="231170" y="25301"/>
                </a:moveTo>
                <a:lnTo>
                  <a:pt x="231170" y="31237"/>
                </a:lnTo>
                <a:lnTo>
                  <a:pt x="225234" y="31237"/>
                </a:lnTo>
                <a:lnTo>
                  <a:pt x="225234" y="25301"/>
                </a:lnTo>
                <a:close/>
                <a:moveTo>
                  <a:pt x="237417" y="25301"/>
                </a:moveTo>
                <a:lnTo>
                  <a:pt x="237417" y="31237"/>
                </a:lnTo>
                <a:lnTo>
                  <a:pt x="231481" y="31237"/>
                </a:lnTo>
                <a:lnTo>
                  <a:pt x="231481" y="25301"/>
                </a:lnTo>
                <a:close/>
                <a:moveTo>
                  <a:pt x="243664" y="25301"/>
                </a:moveTo>
                <a:lnTo>
                  <a:pt x="243664" y="31237"/>
                </a:lnTo>
                <a:lnTo>
                  <a:pt x="237729" y="31237"/>
                </a:lnTo>
                <a:lnTo>
                  <a:pt x="237729" y="25301"/>
                </a:lnTo>
                <a:close/>
                <a:moveTo>
                  <a:pt x="249911" y="25301"/>
                </a:moveTo>
                <a:lnTo>
                  <a:pt x="249911" y="31237"/>
                </a:lnTo>
                <a:lnTo>
                  <a:pt x="243977" y="31237"/>
                </a:lnTo>
                <a:lnTo>
                  <a:pt x="243977" y="25301"/>
                </a:lnTo>
                <a:close/>
                <a:moveTo>
                  <a:pt x="256161" y="25301"/>
                </a:moveTo>
                <a:lnTo>
                  <a:pt x="256161" y="31237"/>
                </a:lnTo>
                <a:lnTo>
                  <a:pt x="250225" y="31237"/>
                </a:lnTo>
                <a:lnTo>
                  <a:pt x="250225" y="25301"/>
                </a:lnTo>
                <a:close/>
                <a:moveTo>
                  <a:pt x="262409" y="25301"/>
                </a:moveTo>
                <a:lnTo>
                  <a:pt x="262409" y="31237"/>
                </a:lnTo>
                <a:lnTo>
                  <a:pt x="256474" y="31237"/>
                </a:lnTo>
                <a:lnTo>
                  <a:pt x="256474" y="25301"/>
                </a:lnTo>
                <a:close/>
                <a:moveTo>
                  <a:pt x="268656" y="25301"/>
                </a:moveTo>
                <a:lnTo>
                  <a:pt x="268656" y="31237"/>
                </a:lnTo>
                <a:lnTo>
                  <a:pt x="262721" y="31237"/>
                </a:lnTo>
                <a:lnTo>
                  <a:pt x="262721" y="25301"/>
                </a:lnTo>
                <a:close/>
                <a:moveTo>
                  <a:pt x="274904" y="25301"/>
                </a:moveTo>
                <a:lnTo>
                  <a:pt x="274904" y="31237"/>
                </a:lnTo>
                <a:lnTo>
                  <a:pt x="268968" y="31237"/>
                </a:lnTo>
                <a:lnTo>
                  <a:pt x="268968" y="25301"/>
                </a:lnTo>
                <a:close/>
                <a:moveTo>
                  <a:pt x="6251" y="31548"/>
                </a:moveTo>
                <a:lnTo>
                  <a:pt x="6251" y="31550"/>
                </a:lnTo>
                <a:lnTo>
                  <a:pt x="6251" y="37484"/>
                </a:lnTo>
                <a:lnTo>
                  <a:pt x="315" y="37484"/>
                </a:lnTo>
                <a:lnTo>
                  <a:pt x="315" y="31548"/>
                </a:lnTo>
                <a:close/>
                <a:moveTo>
                  <a:pt x="12498" y="31548"/>
                </a:moveTo>
                <a:lnTo>
                  <a:pt x="12498" y="31550"/>
                </a:lnTo>
                <a:lnTo>
                  <a:pt x="12498" y="37484"/>
                </a:lnTo>
                <a:lnTo>
                  <a:pt x="6562" y="37484"/>
                </a:lnTo>
                <a:lnTo>
                  <a:pt x="6562" y="31548"/>
                </a:lnTo>
                <a:close/>
                <a:moveTo>
                  <a:pt x="18745" y="31548"/>
                </a:moveTo>
                <a:lnTo>
                  <a:pt x="18745" y="31550"/>
                </a:lnTo>
                <a:lnTo>
                  <a:pt x="18745" y="37484"/>
                </a:lnTo>
                <a:lnTo>
                  <a:pt x="12810" y="37484"/>
                </a:lnTo>
                <a:lnTo>
                  <a:pt x="12810" y="31548"/>
                </a:lnTo>
                <a:close/>
                <a:moveTo>
                  <a:pt x="24992" y="31548"/>
                </a:moveTo>
                <a:lnTo>
                  <a:pt x="24992" y="31550"/>
                </a:lnTo>
                <a:lnTo>
                  <a:pt x="24992" y="37484"/>
                </a:lnTo>
                <a:lnTo>
                  <a:pt x="19058" y="37484"/>
                </a:lnTo>
                <a:lnTo>
                  <a:pt x="19058" y="31548"/>
                </a:lnTo>
                <a:close/>
                <a:moveTo>
                  <a:pt x="31242" y="31548"/>
                </a:moveTo>
                <a:lnTo>
                  <a:pt x="31242" y="31550"/>
                </a:lnTo>
                <a:lnTo>
                  <a:pt x="31242" y="37484"/>
                </a:lnTo>
                <a:lnTo>
                  <a:pt x="25305" y="37484"/>
                </a:lnTo>
                <a:lnTo>
                  <a:pt x="25305" y="31548"/>
                </a:lnTo>
                <a:close/>
                <a:moveTo>
                  <a:pt x="162445" y="31548"/>
                </a:moveTo>
                <a:lnTo>
                  <a:pt x="162445" y="31550"/>
                </a:lnTo>
                <a:lnTo>
                  <a:pt x="162445" y="37484"/>
                </a:lnTo>
                <a:lnTo>
                  <a:pt x="156509" y="37484"/>
                </a:lnTo>
                <a:lnTo>
                  <a:pt x="156509" y="31548"/>
                </a:lnTo>
                <a:close/>
                <a:moveTo>
                  <a:pt x="168692" y="31548"/>
                </a:moveTo>
                <a:lnTo>
                  <a:pt x="168692" y="31550"/>
                </a:lnTo>
                <a:lnTo>
                  <a:pt x="168692" y="37484"/>
                </a:lnTo>
                <a:lnTo>
                  <a:pt x="162756" y="37484"/>
                </a:lnTo>
                <a:lnTo>
                  <a:pt x="162756" y="31548"/>
                </a:lnTo>
                <a:close/>
                <a:moveTo>
                  <a:pt x="174939" y="31548"/>
                </a:moveTo>
                <a:lnTo>
                  <a:pt x="174939" y="31550"/>
                </a:lnTo>
                <a:lnTo>
                  <a:pt x="174939" y="37484"/>
                </a:lnTo>
                <a:lnTo>
                  <a:pt x="169005" y="37484"/>
                </a:lnTo>
                <a:lnTo>
                  <a:pt x="169005" y="31548"/>
                </a:lnTo>
                <a:close/>
                <a:moveTo>
                  <a:pt x="181186" y="31548"/>
                </a:moveTo>
                <a:lnTo>
                  <a:pt x="181186" y="31550"/>
                </a:lnTo>
                <a:lnTo>
                  <a:pt x="181186" y="37484"/>
                </a:lnTo>
                <a:lnTo>
                  <a:pt x="175252" y="37484"/>
                </a:lnTo>
                <a:lnTo>
                  <a:pt x="175252" y="31548"/>
                </a:lnTo>
                <a:close/>
                <a:moveTo>
                  <a:pt x="187435" y="31548"/>
                </a:moveTo>
                <a:lnTo>
                  <a:pt x="187435" y="31550"/>
                </a:lnTo>
                <a:lnTo>
                  <a:pt x="187435" y="37484"/>
                </a:lnTo>
                <a:lnTo>
                  <a:pt x="181499" y="37484"/>
                </a:lnTo>
                <a:lnTo>
                  <a:pt x="181499" y="31548"/>
                </a:lnTo>
                <a:close/>
                <a:moveTo>
                  <a:pt x="37489" y="31552"/>
                </a:moveTo>
                <a:lnTo>
                  <a:pt x="37489" y="37486"/>
                </a:lnTo>
                <a:lnTo>
                  <a:pt x="31553" y="37486"/>
                </a:lnTo>
                <a:lnTo>
                  <a:pt x="31553" y="31552"/>
                </a:lnTo>
                <a:close/>
                <a:moveTo>
                  <a:pt x="43737" y="31552"/>
                </a:moveTo>
                <a:lnTo>
                  <a:pt x="43737" y="37486"/>
                </a:lnTo>
                <a:lnTo>
                  <a:pt x="37802" y="37486"/>
                </a:lnTo>
                <a:lnTo>
                  <a:pt x="37802" y="31552"/>
                </a:lnTo>
                <a:close/>
                <a:moveTo>
                  <a:pt x="49985" y="31552"/>
                </a:moveTo>
                <a:lnTo>
                  <a:pt x="49985" y="37486"/>
                </a:lnTo>
                <a:lnTo>
                  <a:pt x="44049" y="37486"/>
                </a:lnTo>
                <a:lnTo>
                  <a:pt x="44049" y="31552"/>
                </a:lnTo>
                <a:close/>
                <a:moveTo>
                  <a:pt x="56232" y="31552"/>
                </a:moveTo>
                <a:lnTo>
                  <a:pt x="56232" y="37486"/>
                </a:lnTo>
                <a:lnTo>
                  <a:pt x="50296" y="37486"/>
                </a:lnTo>
                <a:lnTo>
                  <a:pt x="50296" y="31552"/>
                </a:lnTo>
                <a:close/>
                <a:moveTo>
                  <a:pt x="62480" y="31552"/>
                </a:moveTo>
                <a:lnTo>
                  <a:pt x="62480" y="37486"/>
                </a:lnTo>
                <a:lnTo>
                  <a:pt x="56545" y="37486"/>
                </a:lnTo>
                <a:lnTo>
                  <a:pt x="56545" y="31552"/>
                </a:lnTo>
                <a:close/>
                <a:moveTo>
                  <a:pt x="68727" y="31552"/>
                </a:moveTo>
                <a:lnTo>
                  <a:pt x="68727" y="37486"/>
                </a:lnTo>
                <a:lnTo>
                  <a:pt x="62792" y="37486"/>
                </a:lnTo>
                <a:lnTo>
                  <a:pt x="62792" y="31552"/>
                </a:lnTo>
                <a:close/>
                <a:moveTo>
                  <a:pt x="74975" y="31552"/>
                </a:moveTo>
                <a:lnTo>
                  <a:pt x="74975" y="37486"/>
                </a:lnTo>
                <a:lnTo>
                  <a:pt x="69039" y="37486"/>
                </a:lnTo>
                <a:lnTo>
                  <a:pt x="69039" y="31552"/>
                </a:lnTo>
                <a:close/>
                <a:moveTo>
                  <a:pt x="81223" y="31552"/>
                </a:moveTo>
                <a:lnTo>
                  <a:pt x="81223" y="37486"/>
                </a:lnTo>
                <a:lnTo>
                  <a:pt x="75286" y="37486"/>
                </a:lnTo>
                <a:lnTo>
                  <a:pt x="75286" y="31552"/>
                </a:lnTo>
                <a:close/>
                <a:moveTo>
                  <a:pt x="87470" y="31552"/>
                </a:moveTo>
                <a:lnTo>
                  <a:pt x="87470" y="37486"/>
                </a:lnTo>
                <a:lnTo>
                  <a:pt x="81535" y="37486"/>
                </a:lnTo>
                <a:lnTo>
                  <a:pt x="81535" y="31552"/>
                </a:lnTo>
                <a:close/>
                <a:moveTo>
                  <a:pt x="93720" y="31552"/>
                </a:moveTo>
                <a:lnTo>
                  <a:pt x="93720" y="37486"/>
                </a:lnTo>
                <a:lnTo>
                  <a:pt x="87784" y="37486"/>
                </a:lnTo>
                <a:lnTo>
                  <a:pt x="87784" y="31552"/>
                </a:lnTo>
                <a:close/>
                <a:moveTo>
                  <a:pt x="99967" y="31552"/>
                </a:moveTo>
                <a:lnTo>
                  <a:pt x="99967" y="37486"/>
                </a:lnTo>
                <a:lnTo>
                  <a:pt x="94031" y="37486"/>
                </a:lnTo>
                <a:lnTo>
                  <a:pt x="94031" y="31552"/>
                </a:lnTo>
                <a:close/>
                <a:moveTo>
                  <a:pt x="106214" y="31552"/>
                </a:moveTo>
                <a:lnTo>
                  <a:pt x="106214" y="37486"/>
                </a:lnTo>
                <a:lnTo>
                  <a:pt x="100280" y="37486"/>
                </a:lnTo>
                <a:lnTo>
                  <a:pt x="100280" y="31552"/>
                </a:lnTo>
                <a:close/>
                <a:moveTo>
                  <a:pt x="112461" y="31552"/>
                </a:moveTo>
                <a:lnTo>
                  <a:pt x="112461" y="37486"/>
                </a:lnTo>
                <a:lnTo>
                  <a:pt x="106527" y="37486"/>
                </a:lnTo>
                <a:lnTo>
                  <a:pt x="106527" y="31552"/>
                </a:lnTo>
                <a:close/>
                <a:moveTo>
                  <a:pt x="118710" y="31552"/>
                </a:moveTo>
                <a:lnTo>
                  <a:pt x="118710" y="37486"/>
                </a:lnTo>
                <a:lnTo>
                  <a:pt x="112774" y="37486"/>
                </a:lnTo>
                <a:lnTo>
                  <a:pt x="112774" y="31552"/>
                </a:lnTo>
                <a:close/>
                <a:moveTo>
                  <a:pt x="124957" y="31552"/>
                </a:moveTo>
                <a:lnTo>
                  <a:pt x="124957" y="37486"/>
                </a:lnTo>
                <a:lnTo>
                  <a:pt x="119021" y="37486"/>
                </a:lnTo>
                <a:lnTo>
                  <a:pt x="119021" y="31552"/>
                </a:lnTo>
                <a:close/>
                <a:moveTo>
                  <a:pt x="131204" y="31552"/>
                </a:moveTo>
                <a:lnTo>
                  <a:pt x="131204" y="37486"/>
                </a:lnTo>
                <a:lnTo>
                  <a:pt x="125270" y="37486"/>
                </a:lnTo>
                <a:lnTo>
                  <a:pt x="125270" y="31552"/>
                </a:lnTo>
                <a:close/>
                <a:moveTo>
                  <a:pt x="137451" y="31552"/>
                </a:moveTo>
                <a:lnTo>
                  <a:pt x="137451" y="37486"/>
                </a:lnTo>
                <a:lnTo>
                  <a:pt x="131517" y="37486"/>
                </a:lnTo>
                <a:lnTo>
                  <a:pt x="131517" y="31552"/>
                </a:lnTo>
                <a:close/>
                <a:moveTo>
                  <a:pt x="143702" y="31552"/>
                </a:moveTo>
                <a:lnTo>
                  <a:pt x="143702" y="37486"/>
                </a:lnTo>
                <a:lnTo>
                  <a:pt x="137766" y="37486"/>
                </a:lnTo>
                <a:lnTo>
                  <a:pt x="137766" y="31552"/>
                </a:lnTo>
                <a:close/>
                <a:moveTo>
                  <a:pt x="149949" y="31552"/>
                </a:moveTo>
                <a:lnTo>
                  <a:pt x="149949" y="37486"/>
                </a:lnTo>
                <a:lnTo>
                  <a:pt x="144015" y="37486"/>
                </a:lnTo>
                <a:lnTo>
                  <a:pt x="144015" y="31552"/>
                </a:lnTo>
                <a:close/>
                <a:moveTo>
                  <a:pt x="156196" y="31552"/>
                </a:moveTo>
                <a:lnTo>
                  <a:pt x="156196" y="37486"/>
                </a:lnTo>
                <a:lnTo>
                  <a:pt x="150262" y="37486"/>
                </a:lnTo>
                <a:lnTo>
                  <a:pt x="150262" y="31552"/>
                </a:lnTo>
                <a:close/>
                <a:moveTo>
                  <a:pt x="193684" y="31552"/>
                </a:moveTo>
                <a:lnTo>
                  <a:pt x="193684" y="37486"/>
                </a:lnTo>
                <a:lnTo>
                  <a:pt x="187749" y="37486"/>
                </a:lnTo>
                <a:lnTo>
                  <a:pt x="187749" y="31552"/>
                </a:lnTo>
                <a:close/>
                <a:moveTo>
                  <a:pt x="199931" y="31552"/>
                </a:moveTo>
                <a:lnTo>
                  <a:pt x="199931" y="37486"/>
                </a:lnTo>
                <a:lnTo>
                  <a:pt x="193996" y="37486"/>
                </a:lnTo>
                <a:lnTo>
                  <a:pt x="193996" y="31552"/>
                </a:lnTo>
                <a:close/>
                <a:moveTo>
                  <a:pt x="206180" y="31552"/>
                </a:moveTo>
                <a:lnTo>
                  <a:pt x="206180" y="37486"/>
                </a:lnTo>
                <a:lnTo>
                  <a:pt x="200244" y="37486"/>
                </a:lnTo>
                <a:lnTo>
                  <a:pt x="200244" y="31552"/>
                </a:lnTo>
                <a:close/>
                <a:moveTo>
                  <a:pt x="212427" y="31552"/>
                </a:moveTo>
                <a:lnTo>
                  <a:pt x="212427" y="37486"/>
                </a:lnTo>
                <a:lnTo>
                  <a:pt x="206491" y="37486"/>
                </a:lnTo>
                <a:lnTo>
                  <a:pt x="206491" y="31552"/>
                </a:lnTo>
                <a:close/>
                <a:moveTo>
                  <a:pt x="218674" y="31552"/>
                </a:moveTo>
                <a:lnTo>
                  <a:pt x="218674" y="37486"/>
                </a:lnTo>
                <a:lnTo>
                  <a:pt x="212739" y="37486"/>
                </a:lnTo>
                <a:lnTo>
                  <a:pt x="212739" y="31552"/>
                </a:lnTo>
                <a:close/>
                <a:moveTo>
                  <a:pt x="224921" y="31552"/>
                </a:moveTo>
                <a:lnTo>
                  <a:pt x="224921" y="37486"/>
                </a:lnTo>
                <a:lnTo>
                  <a:pt x="218987" y="37486"/>
                </a:lnTo>
                <a:lnTo>
                  <a:pt x="218987" y="31552"/>
                </a:lnTo>
                <a:close/>
                <a:moveTo>
                  <a:pt x="231170" y="31552"/>
                </a:moveTo>
                <a:lnTo>
                  <a:pt x="231170" y="37486"/>
                </a:lnTo>
                <a:lnTo>
                  <a:pt x="225234" y="37486"/>
                </a:lnTo>
                <a:lnTo>
                  <a:pt x="225234" y="31552"/>
                </a:lnTo>
                <a:close/>
                <a:moveTo>
                  <a:pt x="237417" y="31552"/>
                </a:moveTo>
                <a:lnTo>
                  <a:pt x="237417" y="37486"/>
                </a:lnTo>
                <a:lnTo>
                  <a:pt x="231481" y="37486"/>
                </a:lnTo>
                <a:lnTo>
                  <a:pt x="231481" y="31552"/>
                </a:lnTo>
                <a:close/>
                <a:moveTo>
                  <a:pt x="243664" y="31552"/>
                </a:moveTo>
                <a:lnTo>
                  <a:pt x="243664" y="37486"/>
                </a:lnTo>
                <a:lnTo>
                  <a:pt x="237729" y="37486"/>
                </a:lnTo>
                <a:lnTo>
                  <a:pt x="237729" y="31552"/>
                </a:lnTo>
                <a:close/>
                <a:moveTo>
                  <a:pt x="249911" y="31552"/>
                </a:moveTo>
                <a:lnTo>
                  <a:pt x="249911" y="37486"/>
                </a:lnTo>
                <a:lnTo>
                  <a:pt x="243977" y="37486"/>
                </a:lnTo>
                <a:lnTo>
                  <a:pt x="243977" y="31552"/>
                </a:lnTo>
                <a:close/>
                <a:moveTo>
                  <a:pt x="256161" y="31552"/>
                </a:moveTo>
                <a:lnTo>
                  <a:pt x="256161" y="37486"/>
                </a:lnTo>
                <a:lnTo>
                  <a:pt x="250225" y="37486"/>
                </a:lnTo>
                <a:lnTo>
                  <a:pt x="250225" y="31552"/>
                </a:lnTo>
                <a:close/>
                <a:moveTo>
                  <a:pt x="262409" y="31552"/>
                </a:moveTo>
                <a:lnTo>
                  <a:pt x="262409" y="37486"/>
                </a:lnTo>
                <a:lnTo>
                  <a:pt x="256474" y="37486"/>
                </a:lnTo>
                <a:lnTo>
                  <a:pt x="256474" y="31552"/>
                </a:lnTo>
                <a:close/>
                <a:moveTo>
                  <a:pt x="268656" y="31552"/>
                </a:moveTo>
                <a:lnTo>
                  <a:pt x="268656" y="37486"/>
                </a:lnTo>
                <a:lnTo>
                  <a:pt x="262721" y="37486"/>
                </a:lnTo>
                <a:lnTo>
                  <a:pt x="262721" y="31552"/>
                </a:lnTo>
                <a:close/>
                <a:moveTo>
                  <a:pt x="274904" y="31552"/>
                </a:moveTo>
                <a:lnTo>
                  <a:pt x="274904" y="37486"/>
                </a:lnTo>
                <a:lnTo>
                  <a:pt x="268968" y="37486"/>
                </a:lnTo>
                <a:lnTo>
                  <a:pt x="268968" y="31552"/>
                </a:lnTo>
                <a:close/>
                <a:moveTo>
                  <a:pt x="6251" y="37799"/>
                </a:moveTo>
                <a:lnTo>
                  <a:pt x="6251" y="43735"/>
                </a:lnTo>
                <a:lnTo>
                  <a:pt x="315" y="43735"/>
                </a:lnTo>
                <a:lnTo>
                  <a:pt x="315" y="37799"/>
                </a:lnTo>
                <a:close/>
                <a:moveTo>
                  <a:pt x="12498" y="37799"/>
                </a:moveTo>
                <a:lnTo>
                  <a:pt x="12498" y="43735"/>
                </a:lnTo>
                <a:lnTo>
                  <a:pt x="6562" y="43735"/>
                </a:lnTo>
                <a:lnTo>
                  <a:pt x="6562" y="37799"/>
                </a:lnTo>
                <a:close/>
                <a:moveTo>
                  <a:pt x="18745" y="37799"/>
                </a:moveTo>
                <a:lnTo>
                  <a:pt x="18745" y="43735"/>
                </a:lnTo>
                <a:lnTo>
                  <a:pt x="12810" y="43735"/>
                </a:lnTo>
                <a:lnTo>
                  <a:pt x="12810" y="37799"/>
                </a:lnTo>
                <a:close/>
                <a:moveTo>
                  <a:pt x="24992" y="37799"/>
                </a:moveTo>
                <a:lnTo>
                  <a:pt x="24992" y="43735"/>
                </a:lnTo>
                <a:lnTo>
                  <a:pt x="19058" y="43735"/>
                </a:lnTo>
                <a:lnTo>
                  <a:pt x="19058" y="37799"/>
                </a:lnTo>
                <a:close/>
                <a:moveTo>
                  <a:pt x="31242" y="37799"/>
                </a:moveTo>
                <a:lnTo>
                  <a:pt x="31242" y="43735"/>
                </a:lnTo>
                <a:lnTo>
                  <a:pt x="25305" y="43735"/>
                </a:lnTo>
                <a:lnTo>
                  <a:pt x="25305" y="37799"/>
                </a:lnTo>
                <a:close/>
                <a:moveTo>
                  <a:pt x="37489" y="37799"/>
                </a:moveTo>
                <a:lnTo>
                  <a:pt x="37489" y="43735"/>
                </a:lnTo>
                <a:lnTo>
                  <a:pt x="31553" y="43735"/>
                </a:lnTo>
                <a:lnTo>
                  <a:pt x="31553" y="37799"/>
                </a:lnTo>
                <a:close/>
                <a:moveTo>
                  <a:pt x="43737" y="37799"/>
                </a:moveTo>
                <a:lnTo>
                  <a:pt x="43737" y="43735"/>
                </a:lnTo>
                <a:lnTo>
                  <a:pt x="37802" y="43735"/>
                </a:lnTo>
                <a:lnTo>
                  <a:pt x="37802" y="37799"/>
                </a:lnTo>
                <a:close/>
                <a:moveTo>
                  <a:pt x="49985" y="37799"/>
                </a:moveTo>
                <a:lnTo>
                  <a:pt x="49985" y="43735"/>
                </a:lnTo>
                <a:lnTo>
                  <a:pt x="44049" y="43735"/>
                </a:lnTo>
                <a:lnTo>
                  <a:pt x="44049" y="37799"/>
                </a:lnTo>
                <a:close/>
                <a:moveTo>
                  <a:pt x="56232" y="37799"/>
                </a:moveTo>
                <a:lnTo>
                  <a:pt x="56232" y="43735"/>
                </a:lnTo>
                <a:lnTo>
                  <a:pt x="50296" y="43735"/>
                </a:lnTo>
                <a:lnTo>
                  <a:pt x="50296" y="37799"/>
                </a:lnTo>
                <a:close/>
                <a:moveTo>
                  <a:pt x="62480" y="37799"/>
                </a:moveTo>
                <a:lnTo>
                  <a:pt x="62480" y="43735"/>
                </a:lnTo>
                <a:lnTo>
                  <a:pt x="56545" y="43735"/>
                </a:lnTo>
                <a:lnTo>
                  <a:pt x="56545" y="37799"/>
                </a:lnTo>
                <a:close/>
                <a:moveTo>
                  <a:pt x="68727" y="37799"/>
                </a:moveTo>
                <a:lnTo>
                  <a:pt x="68727" y="43735"/>
                </a:lnTo>
                <a:lnTo>
                  <a:pt x="62792" y="43735"/>
                </a:lnTo>
                <a:lnTo>
                  <a:pt x="62792" y="37799"/>
                </a:lnTo>
                <a:close/>
                <a:moveTo>
                  <a:pt x="74975" y="37799"/>
                </a:moveTo>
                <a:lnTo>
                  <a:pt x="74975" y="43735"/>
                </a:lnTo>
                <a:lnTo>
                  <a:pt x="69039" y="43735"/>
                </a:lnTo>
                <a:lnTo>
                  <a:pt x="69039" y="37799"/>
                </a:lnTo>
                <a:close/>
                <a:moveTo>
                  <a:pt x="81223" y="37799"/>
                </a:moveTo>
                <a:lnTo>
                  <a:pt x="81223" y="43735"/>
                </a:lnTo>
                <a:lnTo>
                  <a:pt x="75286" y="43735"/>
                </a:lnTo>
                <a:lnTo>
                  <a:pt x="75286" y="37799"/>
                </a:lnTo>
                <a:close/>
                <a:moveTo>
                  <a:pt x="87470" y="37799"/>
                </a:moveTo>
                <a:lnTo>
                  <a:pt x="87470" y="43735"/>
                </a:lnTo>
                <a:lnTo>
                  <a:pt x="81535" y="43735"/>
                </a:lnTo>
                <a:lnTo>
                  <a:pt x="81535" y="37799"/>
                </a:lnTo>
                <a:close/>
                <a:moveTo>
                  <a:pt x="93720" y="37799"/>
                </a:moveTo>
                <a:lnTo>
                  <a:pt x="93720" y="43735"/>
                </a:lnTo>
                <a:lnTo>
                  <a:pt x="87784" y="43735"/>
                </a:lnTo>
                <a:lnTo>
                  <a:pt x="87784" y="37799"/>
                </a:lnTo>
                <a:close/>
                <a:moveTo>
                  <a:pt x="99967" y="37799"/>
                </a:moveTo>
                <a:lnTo>
                  <a:pt x="99967" y="43735"/>
                </a:lnTo>
                <a:lnTo>
                  <a:pt x="94031" y="43735"/>
                </a:lnTo>
                <a:lnTo>
                  <a:pt x="94031" y="37799"/>
                </a:lnTo>
                <a:close/>
                <a:moveTo>
                  <a:pt x="106214" y="37799"/>
                </a:moveTo>
                <a:lnTo>
                  <a:pt x="106214" y="43735"/>
                </a:lnTo>
                <a:lnTo>
                  <a:pt x="100280" y="43735"/>
                </a:lnTo>
                <a:lnTo>
                  <a:pt x="100280" y="37799"/>
                </a:lnTo>
                <a:close/>
                <a:moveTo>
                  <a:pt x="112461" y="37799"/>
                </a:moveTo>
                <a:lnTo>
                  <a:pt x="112461" y="43735"/>
                </a:lnTo>
                <a:lnTo>
                  <a:pt x="106527" y="43735"/>
                </a:lnTo>
                <a:lnTo>
                  <a:pt x="106527" y="37799"/>
                </a:lnTo>
                <a:close/>
                <a:moveTo>
                  <a:pt x="118710" y="37799"/>
                </a:moveTo>
                <a:lnTo>
                  <a:pt x="118710" y="43735"/>
                </a:lnTo>
                <a:lnTo>
                  <a:pt x="112774" y="43735"/>
                </a:lnTo>
                <a:lnTo>
                  <a:pt x="112774" y="37799"/>
                </a:lnTo>
                <a:close/>
                <a:moveTo>
                  <a:pt x="124957" y="37799"/>
                </a:moveTo>
                <a:lnTo>
                  <a:pt x="124957" y="43735"/>
                </a:lnTo>
                <a:lnTo>
                  <a:pt x="119021" y="43735"/>
                </a:lnTo>
                <a:lnTo>
                  <a:pt x="119021" y="37799"/>
                </a:lnTo>
                <a:close/>
                <a:moveTo>
                  <a:pt x="131204" y="37799"/>
                </a:moveTo>
                <a:lnTo>
                  <a:pt x="131204" y="43735"/>
                </a:lnTo>
                <a:lnTo>
                  <a:pt x="125270" y="43735"/>
                </a:lnTo>
                <a:lnTo>
                  <a:pt x="125270" y="37799"/>
                </a:lnTo>
                <a:close/>
                <a:moveTo>
                  <a:pt x="137451" y="37799"/>
                </a:moveTo>
                <a:lnTo>
                  <a:pt x="137451" y="43735"/>
                </a:lnTo>
                <a:lnTo>
                  <a:pt x="131517" y="43735"/>
                </a:lnTo>
                <a:lnTo>
                  <a:pt x="131517" y="37799"/>
                </a:lnTo>
                <a:close/>
                <a:moveTo>
                  <a:pt x="143702" y="37799"/>
                </a:moveTo>
                <a:lnTo>
                  <a:pt x="143702" y="43735"/>
                </a:lnTo>
                <a:lnTo>
                  <a:pt x="137766" y="43735"/>
                </a:lnTo>
                <a:lnTo>
                  <a:pt x="137766" y="37799"/>
                </a:lnTo>
                <a:close/>
                <a:moveTo>
                  <a:pt x="149949" y="37799"/>
                </a:moveTo>
                <a:lnTo>
                  <a:pt x="149949" y="43735"/>
                </a:lnTo>
                <a:lnTo>
                  <a:pt x="144015" y="43735"/>
                </a:lnTo>
                <a:lnTo>
                  <a:pt x="144015" y="37799"/>
                </a:lnTo>
                <a:close/>
                <a:moveTo>
                  <a:pt x="156196" y="37799"/>
                </a:moveTo>
                <a:lnTo>
                  <a:pt x="156196" y="43735"/>
                </a:lnTo>
                <a:lnTo>
                  <a:pt x="150262" y="43735"/>
                </a:lnTo>
                <a:lnTo>
                  <a:pt x="150262" y="37799"/>
                </a:lnTo>
                <a:close/>
                <a:moveTo>
                  <a:pt x="162445" y="37799"/>
                </a:moveTo>
                <a:lnTo>
                  <a:pt x="162445" y="43735"/>
                </a:lnTo>
                <a:lnTo>
                  <a:pt x="156509" y="43735"/>
                </a:lnTo>
                <a:lnTo>
                  <a:pt x="156509" y="37799"/>
                </a:lnTo>
                <a:close/>
                <a:moveTo>
                  <a:pt x="168692" y="37799"/>
                </a:moveTo>
                <a:lnTo>
                  <a:pt x="168692" y="43735"/>
                </a:lnTo>
                <a:lnTo>
                  <a:pt x="162756" y="43735"/>
                </a:lnTo>
                <a:lnTo>
                  <a:pt x="162756" y="37799"/>
                </a:lnTo>
                <a:close/>
                <a:moveTo>
                  <a:pt x="174939" y="37799"/>
                </a:moveTo>
                <a:lnTo>
                  <a:pt x="174939" y="43735"/>
                </a:lnTo>
                <a:lnTo>
                  <a:pt x="169005" y="43735"/>
                </a:lnTo>
                <a:lnTo>
                  <a:pt x="169005" y="37799"/>
                </a:lnTo>
                <a:close/>
                <a:moveTo>
                  <a:pt x="181186" y="37799"/>
                </a:moveTo>
                <a:lnTo>
                  <a:pt x="181186" y="43735"/>
                </a:lnTo>
                <a:lnTo>
                  <a:pt x="175252" y="43735"/>
                </a:lnTo>
                <a:lnTo>
                  <a:pt x="175252" y="37799"/>
                </a:lnTo>
                <a:close/>
                <a:moveTo>
                  <a:pt x="187435" y="37799"/>
                </a:moveTo>
                <a:lnTo>
                  <a:pt x="187435" y="43735"/>
                </a:lnTo>
                <a:lnTo>
                  <a:pt x="181499" y="43735"/>
                </a:lnTo>
                <a:lnTo>
                  <a:pt x="181499" y="37799"/>
                </a:lnTo>
                <a:close/>
                <a:moveTo>
                  <a:pt x="193684" y="37799"/>
                </a:moveTo>
                <a:lnTo>
                  <a:pt x="193684" y="43735"/>
                </a:lnTo>
                <a:lnTo>
                  <a:pt x="187749" y="43735"/>
                </a:lnTo>
                <a:lnTo>
                  <a:pt x="187749" y="37799"/>
                </a:lnTo>
                <a:close/>
                <a:moveTo>
                  <a:pt x="199931" y="37799"/>
                </a:moveTo>
                <a:lnTo>
                  <a:pt x="199931" y="43735"/>
                </a:lnTo>
                <a:lnTo>
                  <a:pt x="193996" y="43735"/>
                </a:lnTo>
                <a:lnTo>
                  <a:pt x="193996" y="37799"/>
                </a:lnTo>
                <a:close/>
                <a:moveTo>
                  <a:pt x="206180" y="37799"/>
                </a:moveTo>
                <a:lnTo>
                  <a:pt x="206180" y="43735"/>
                </a:lnTo>
                <a:lnTo>
                  <a:pt x="200244" y="43735"/>
                </a:lnTo>
                <a:lnTo>
                  <a:pt x="200244" y="37799"/>
                </a:lnTo>
                <a:close/>
                <a:moveTo>
                  <a:pt x="212427" y="37799"/>
                </a:moveTo>
                <a:lnTo>
                  <a:pt x="212427" y="43735"/>
                </a:lnTo>
                <a:lnTo>
                  <a:pt x="206491" y="43735"/>
                </a:lnTo>
                <a:lnTo>
                  <a:pt x="206491" y="37799"/>
                </a:lnTo>
                <a:close/>
                <a:moveTo>
                  <a:pt x="218674" y="37799"/>
                </a:moveTo>
                <a:lnTo>
                  <a:pt x="218674" y="43735"/>
                </a:lnTo>
                <a:lnTo>
                  <a:pt x="212739" y="43735"/>
                </a:lnTo>
                <a:lnTo>
                  <a:pt x="212739" y="37799"/>
                </a:lnTo>
                <a:close/>
                <a:moveTo>
                  <a:pt x="224921" y="37799"/>
                </a:moveTo>
                <a:lnTo>
                  <a:pt x="224921" y="43735"/>
                </a:lnTo>
                <a:lnTo>
                  <a:pt x="218987" y="43735"/>
                </a:lnTo>
                <a:lnTo>
                  <a:pt x="218987" y="37799"/>
                </a:lnTo>
                <a:close/>
                <a:moveTo>
                  <a:pt x="231170" y="37799"/>
                </a:moveTo>
                <a:lnTo>
                  <a:pt x="231170" y="43735"/>
                </a:lnTo>
                <a:lnTo>
                  <a:pt x="225234" y="43735"/>
                </a:lnTo>
                <a:lnTo>
                  <a:pt x="225234" y="37799"/>
                </a:lnTo>
                <a:close/>
                <a:moveTo>
                  <a:pt x="237417" y="37799"/>
                </a:moveTo>
                <a:lnTo>
                  <a:pt x="237417" y="43735"/>
                </a:lnTo>
                <a:lnTo>
                  <a:pt x="231481" y="43735"/>
                </a:lnTo>
                <a:lnTo>
                  <a:pt x="231481" y="37799"/>
                </a:lnTo>
                <a:close/>
                <a:moveTo>
                  <a:pt x="243664" y="37799"/>
                </a:moveTo>
                <a:lnTo>
                  <a:pt x="243664" y="43735"/>
                </a:lnTo>
                <a:lnTo>
                  <a:pt x="237729" y="43735"/>
                </a:lnTo>
                <a:lnTo>
                  <a:pt x="237729" y="37799"/>
                </a:lnTo>
                <a:close/>
                <a:moveTo>
                  <a:pt x="249911" y="37799"/>
                </a:moveTo>
                <a:lnTo>
                  <a:pt x="249911" y="43735"/>
                </a:lnTo>
                <a:lnTo>
                  <a:pt x="243977" y="43735"/>
                </a:lnTo>
                <a:lnTo>
                  <a:pt x="243977" y="37799"/>
                </a:lnTo>
                <a:close/>
                <a:moveTo>
                  <a:pt x="256161" y="37799"/>
                </a:moveTo>
                <a:lnTo>
                  <a:pt x="256161" y="43735"/>
                </a:lnTo>
                <a:lnTo>
                  <a:pt x="250225" y="43735"/>
                </a:lnTo>
                <a:lnTo>
                  <a:pt x="250225" y="37799"/>
                </a:lnTo>
                <a:close/>
                <a:moveTo>
                  <a:pt x="262409" y="37799"/>
                </a:moveTo>
                <a:lnTo>
                  <a:pt x="262409" y="43735"/>
                </a:lnTo>
                <a:lnTo>
                  <a:pt x="256474" y="43735"/>
                </a:lnTo>
                <a:lnTo>
                  <a:pt x="256474" y="37799"/>
                </a:lnTo>
                <a:close/>
                <a:moveTo>
                  <a:pt x="268656" y="37799"/>
                </a:moveTo>
                <a:lnTo>
                  <a:pt x="268656" y="43735"/>
                </a:lnTo>
                <a:lnTo>
                  <a:pt x="262721" y="43735"/>
                </a:lnTo>
                <a:lnTo>
                  <a:pt x="262721" y="37799"/>
                </a:lnTo>
                <a:close/>
                <a:moveTo>
                  <a:pt x="274904" y="37799"/>
                </a:moveTo>
                <a:lnTo>
                  <a:pt x="274904" y="43735"/>
                </a:lnTo>
                <a:lnTo>
                  <a:pt x="268968" y="43735"/>
                </a:lnTo>
                <a:lnTo>
                  <a:pt x="268968" y="37799"/>
                </a:lnTo>
                <a:close/>
                <a:moveTo>
                  <a:pt x="6251" y="44046"/>
                </a:moveTo>
                <a:lnTo>
                  <a:pt x="6251" y="49982"/>
                </a:lnTo>
                <a:lnTo>
                  <a:pt x="315" y="49982"/>
                </a:lnTo>
                <a:lnTo>
                  <a:pt x="315" y="44046"/>
                </a:lnTo>
                <a:close/>
                <a:moveTo>
                  <a:pt x="12498" y="44046"/>
                </a:moveTo>
                <a:lnTo>
                  <a:pt x="12498" y="49982"/>
                </a:lnTo>
                <a:lnTo>
                  <a:pt x="6562" y="49982"/>
                </a:lnTo>
                <a:lnTo>
                  <a:pt x="6562" y="44046"/>
                </a:lnTo>
                <a:close/>
                <a:moveTo>
                  <a:pt x="18745" y="44046"/>
                </a:moveTo>
                <a:lnTo>
                  <a:pt x="18745" y="49982"/>
                </a:lnTo>
                <a:lnTo>
                  <a:pt x="12810" y="49982"/>
                </a:lnTo>
                <a:lnTo>
                  <a:pt x="12810" y="44046"/>
                </a:lnTo>
                <a:close/>
                <a:moveTo>
                  <a:pt x="24992" y="44046"/>
                </a:moveTo>
                <a:lnTo>
                  <a:pt x="24992" y="49982"/>
                </a:lnTo>
                <a:lnTo>
                  <a:pt x="19058" y="49982"/>
                </a:lnTo>
                <a:lnTo>
                  <a:pt x="19058" y="44046"/>
                </a:lnTo>
                <a:close/>
                <a:moveTo>
                  <a:pt x="31242" y="44046"/>
                </a:moveTo>
                <a:lnTo>
                  <a:pt x="31242" y="49982"/>
                </a:lnTo>
                <a:lnTo>
                  <a:pt x="25305" y="49982"/>
                </a:lnTo>
                <a:lnTo>
                  <a:pt x="25305" y="44046"/>
                </a:lnTo>
                <a:close/>
                <a:moveTo>
                  <a:pt x="37489" y="44046"/>
                </a:moveTo>
                <a:lnTo>
                  <a:pt x="37489" y="49982"/>
                </a:lnTo>
                <a:lnTo>
                  <a:pt x="31553" y="49982"/>
                </a:lnTo>
                <a:lnTo>
                  <a:pt x="31553" y="44046"/>
                </a:lnTo>
                <a:close/>
                <a:moveTo>
                  <a:pt x="43737" y="44046"/>
                </a:moveTo>
                <a:lnTo>
                  <a:pt x="43737" y="49982"/>
                </a:lnTo>
                <a:lnTo>
                  <a:pt x="37802" y="49982"/>
                </a:lnTo>
                <a:lnTo>
                  <a:pt x="37802" y="44046"/>
                </a:lnTo>
                <a:close/>
                <a:moveTo>
                  <a:pt x="49985" y="44046"/>
                </a:moveTo>
                <a:lnTo>
                  <a:pt x="49985" y="49982"/>
                </a:lnTo>
                <a:lnTo>
                  <a:pt x="44049" y="49982"/>
                </a:lnTo>
                <a:lnTo>
                  <a:pt x="44049" y="44046"/>
                </a:lnTo>
                <a:close/>
                <a:moveTo>
                  <a:pt x="56232" y="44046"/>
                </a:moveTo>
                <a:lnTo>
                  <a:pt x="56232" y="49982"/>
                </a:lnTo>
                <a:lnTo>
                  <a:pt x="50296" y="49982"/>
                </a:lnTo>
                <a:lnTo>
                  <a:pt x="50296" y="44046"/>
                </a:lnTo>
                <a:close/>
                <a:moveTo>
                  <a:pt x="62480" y="44046"/>
                </a:moveTo>
                <a:lnTo>
                  <a:pt x="62480" y="49982"/>
                </a:lnTo>
                <a:lnTo>
                  <a:pt x="56545" y="49982"/>
                </a:lnTo>
                <a:lnTo>
                  <a:pt x="56545" y="44046"/>
                </a:lnTo>
                <a:close/>
                <a:moveTo>
                  <a:pt x="68727" y="44046"/>
                </a:moveTo>
                <a:lnTo>
                  <a:pt x="68727" y="49982"/>
                </a:lnTo>
                <a:lnTo>
                  <a:pt x="62792" y="49982"/>
                </a:lnTo>
                <a:lnTo>
                  <a:pt x="62792" y="44046"/>
                </a:lnTo>
                <a:close/>
                <a:moveTo>
                  <a:pt x="74975" y="44046"/>
                </a:moveTo>
                <a:lnTo>
                  <a:pt x="74975" y="49982"/>
                </a:lnTo>
                <a:lnTo>
                  <a:pt x="69039" y="49982"/>
                </a:lnTo>
                <a:lnTo>
                  <a:pt x="69039" y="44046"/>
                </a:lnTo>
                <a:close/>
                <a:moveTo>
                  <a:pt x="81223" y="44046"/>
                </a:moveTo>
                <a:lnTo>
                  <a:pt x="81223" y="49982"/>
                </a:lnTo>
                <a:lnTo>
                  <a:pt x="75286" y="49982"/>
                </a:lnTo>
                <a:lnTo>
                  <a:pt x="75286" y="44046"/>
                </a:lnTo>
                <a:close/>
                <a:moveTo>
                  <a:pt x="87470" y="44046"/>
                </a:moveTo>
                <a:lnTo>
                  <a:pt x="87470" y="49982"/>
                </a:lnTo>
                <a:lnTo>
                  <a:pt x="81535" y="49982"/>
                </a:lnTo>
                <a:lnTo>
                  <a:pt x="81535" y="44046"/>
                </a:lnTo>
                <a:close/>
                <a:moveTo>
                  <a:pt x="93720" y="44046"/>
                </a:moveTo>
                <a:lnTo>
                  <a:pt x="93720" y="49982"/>
                </a:lnTo>
                <a:lnTo>
                  <a:pt x="87784" y="49982"/>
                </a:lnTo>
                <a:lnTo>
                  <a:pt x="87784" y="44046"/>
                </a:lnTo>
                <a:close/>
                <a:moveTo>
                  <a:pt x="99967" y="44046"/>
                </a:moveTo>
                <a:lnTo>
                  <a:pt x="99967" y="49982"/>
                </a:lnTo>
                <a:lnTo>
                  <a:pt x="94031" y="49982"/>
                </a:lnTo>
                <a:lnTo>
                  <a:pt x="94031" y="44046"/>
                </a:lnTo>
                <a:close/>
                <a:moveTo>
                  <a:pt x="106214" y="44046"/>
                </a:moveTo>
                <a:lnTo>
                  <a:pt x="106214" y="49982"/>
                </a:lnTo>
                <a:lnTo>
                  <a:pt x="100278" y="49982"/>
                </a:lnTo>
                <a:lnTo>
                  <a:pt x="100278" y="44046"/>
                </a:lnTo>
                <a:close/>
                <a:moveTo>
                  <a:pt x="112461" y="44046"/>
                </a:moveTo>
                <a:lnTo>
                  <a:pt x="112461" y="49982"/>
                </a:lnTo>
                <a:lnTo>
                  <a:pt x="106527" y="49982"/>
                </a:lnTo>
                <a:lnTo>
                  <a:pt x="106527" y="44046"/>
                </a:lnTo>
                <a:close/>
                <a:moveTo>
                  <a:pt x="118710" y="44046"/>
                </a:moveTo>
                <a:lnTo>
                  <a:pt x="118710" y="49982"/>
                </a:lnTo>
                <a:lnTo>
                  <a:pt x="112774" y="49982"/>
                </a:lnTo>
                <a:lnTo>
                  <a:pt x="112774" y="44046"/>
                </a:lnTo>
                <a:close/>
                <a:moveTo>
                  <a:pt x="124957" y="44046"/>
                </a:moveTo>
                <a:lnTo>
                  <a:pt x="124957" y="49982"/>
                </a:lnTo>
                <a:lnTo>
                  <a:pt x="119021" y="49982"/>
                </a:lnTo>
                <a:lnTo>
                  <a:pt x="119021" y="44046"/>
                </a:lnTo>
                <a:close/>
                <a:moveTo>
                  <a:pt x="131204" y="44046"/>
                </a:moveTo>
                <a:lnTo>
                  <a:pt x="131204" y="49982"/>
                </a:lnTo>
                <a:lnTo>
                  <a:pt x="125270" y="49982"/>
                </a:lnTo>
                <a:lnTo>
                  <a:pt x="125270" y="44046"/>
                </a:lnTo>
                <a:close/>
                <a:moveTo>
                  <a:pt x="137451" y="44046"/>
                </a:moveTo>
                <a:lnTo>
                  <a:pt x="137451" y="49982"/>
                </a:lnTo>
                <a:lnTo>
                  <a:pt x="131517" y="49982"/>
                </a:lnTo>
                <a:lnTo>
                  <a:pt x="131517" y="44046"/>
                </a:lnTo>
                <a:close/>
                <a:moveTo>
                  <a:pt x="143702" y="44046"/>
                </a:moveTo>
                <a:lnTo>
                  <a:pt x="143702" y="49982"/>
                </a:lnTo>
                <a:lnTo>
                  <a:pt x="137766" y="49982"/>
                </a:lnTo>
                <a:lnTo>
                  <a:pt x="137766" y="44046"/>
                </a:lnTo>
                <a:close/>
                <a:moveTo>
                  <a:pt x="149949" y="44046"/>
                </a:moveTo>
                <a:lnTo>
                  <a:pt x="149949" y="49982"/>
                </a:lnTo>
                <a:lnTo>
                  <a:pt x="144015" y="49982"/>
                </a:lnTo>
                <a:lnTo>
                  <a:pt x="144015" y="44046"/>
                </a:lnTo>
                <a:close/>
                <a:moveTo>
                  <a:pt x="156196" y="44046"/>
                </a:moveTo>
                <a:lnTo>
                  <a:pt x="156196" y="49982"/>
                </a:lnTo>
                <a:lnTo>
                  <a:pt x="150262" y="49982"/>
                </a:lnTo>
                <a:lnTo>
                  <a:pt x="150262" y="44046"/>
                </a:lnTo>
                <a:close/>
                <a:moveTo>
                  <a:pt x="162445" y="44046"/>
                </a:moveTo>
                <a:lnTo>
                  <a:pt x="162445" y="49982"/>
                </a:lnTo>
                <a:lnTo>
                  <a:pt x="156509" y="49982"/>
                </a:lnTo>
                <a:lnTo>
                  <a:pt x="156509" y="44046"/>
                </a:lnTo>
                <a:close/>
                <a:moveTo>
                  <a:pt x="168692" y="44046"/>
                </a:moveTo>
                <a:lnTo>
                  <a:pt x="168692" y="49982"/>
                </a:lnTo>
                <a:lnTo>
                  <a:pt x="162756" y="49982"/>
                </a:lnTo>
                <a:lnTo>
                  <a:pt x="162756" y="44046"/>
                </a:lnTo>
                <a:close/>
                <a:moveTo>
                  <a:pt x="174939" y="44046"/>
                </a:moveTo>
                <a:lnTo>
                  <a:pt x="174939" y="49982"/>
                </a:lnTo>
                <a:lnTo>
                  <a:pt x="169005" y="49982"/>
                </a:lnTo>
                <a:lnTo>
                  <a:pt x="169005" y="44046"/>
                </a:lnTo>
                <a:close/>
                <a:moveTo>
                  <a:pt x="181186" y="44046"/>
                </a:moveTo>
                <a:lnTo>
                  <a:pt x="181186" y="49982"/>
                </a:lnTo>
                <a:lnTo>
                  <a:pt x="175252" y="49982"/>
                </a:lnTo>
                <a:lnTo>
                  <a:pt x="175252" y="44046"/>
                </a:lnTo>
                <a:close/>
                <a:moveTo>
                  <a:pt x="187435" y="44046"/>
                </a:moveTo>
                <a:lnTo>
                  <a:pt x="187435" y="49982"/>
                </a:lnTo>
                <a:lnTo>
                  <a:pt x="181499" y="49982"/>
                </a:lnTo>
                <a:lnTo>
                  <a:pt x="181499" y="44046"/>
                </a:lnTo>
                <a:close/>
                <a:moveTo>
                  <a:pt x="193684" y="44046"/>
                </a:moveTo>
                <a:lnTo>
                  <a:pt x="193684" y="49982"/>
                </a:lnTo>
                <a:lnTo>
                  <a:pt x="187749" y="49982"/>
                </a:lnTo>
                <a:lnTo>
                  <a:pt x="187749" y="44046"/>
                </a:lnTo>
                <a:close/>
                <a:moveTo>
                  <a:pt x="199931" y="44046"/>
                </a:moveTo>
                <a:lnTo>
                  <a:pt x="199931" y="49982"/>
                </a:lnTo>
                <a:lnTo>
                  <a:pt x="193996" y="49982"/>
                </a:lnTo>
                <a:lnTo>
                  <a:pt x="193996" y="44046"/>
                </a:lnTo>
                <a:close/>
                <a:moveTo>
                  <a:pt x="206180" y="44046"/>
                </a:moveTo>
                <a:lnTo>
                  <a:pt x="206180" y="49982"/>
                </a:lnTo>
                <a:lnTo>
                  <a:pt x="200244" y="49982"/>
                </a:lnTo>
                <a:lnTo>
                  <a:pt x="200244" y="44046"/>
                </a:lnTo>
                <a:close/>
                <a:moveTo>
                  <a:pt x="212427" y="44046"/>
                </a:moveTo>
                <a:lnTo>
                  <a:pt x="212427" y="49982"/>
                </a:lnTo>
                <a:lnTo>
                  <a:pt x="206491" y="49982"/>
                </a:lnTo>
                <a:lnTo>
                  <a:pt x="206491" y="44046"/>
                </a:lnTo>
                <a:close/>
                <a:moveTo>
                  <a:pt x="218674" y="44046"/>
                </a:moveTo>
                <a:lnTo>
                  <a:pt x="218674" y="49982"/>
                </a:lnTo>
                <a:lnTo>
                  <a:pt x="212739" y="49982"/>
                </a:lnTo>
                <a:lnTo>
                  <a:pt x="212739" y="44046"/>
                </a:lnTo>
                <a:close/>
                <a:moveTo>
                  <a:pt x="224921" y="44046"/>
                </a:moveTo>
                <a:lnTo>
                  <a:pt x="224921" y="49982"/>
                </a:lnTo>
                <a:lnTo>
                  <a:pt x="218987" y="49982"/>
                </a:lnTo>
                <a:lnTo>
                  <a:pt x="218987" y="44046"/>
                </a:lnTo>
                <a:close/>
                <a:moveTo>
                  <a:pt x="231170" y="44046"/>
                </a:moveTo>
                <a:lnTo>
                  <a:pt x="231170" y="49982"/>
                </a:lnTo>
                <a:lnTo>
                  <a:pt x="225234" y="49982"/>
                </a:lnTo>
                <a:lnTo>
                  <a:pt x="225234" y="44046"/>
                </a:lnTo>
                <a:close/>
                <a:moveTo>
                  <a:pt x="237417" y="44046"/>
                </a:moveTo>
                <a:lnTo>
                  <a:pt x="237417" y="49982"/>
                </a:lnTo>
                <a:lnTo>
                  <a:pt x="231481" y="49982"/>
                </a:lnTo>
                <a:lnTo>
                  <a:pt x="231481" y="44046"/>
                </a:lnTo>
                <a:close/>
                <a:moveTo>
                  <a:pt x="243664" y="44046"/>
                </a:moveTo>
                <a:lnTo>
                  <a:pt x="243664" y="49982"/>
                </a:lnTo>
                <a:lnTo>
                  <a:pt x="237729" y="49982"/>
                </a:lnTo>
                <a:lnTo>
                  <a:pt x="237729" y="44046"/>
                </a:lnTo>
                <a:close/>
                <a:moveTo>
                  <a:pt x="249911" y="44046"/>
                </a:moveTo>
                <a:lnTo>
                  <a:pt x="249911" y="49982"/>
                </a:lnTo>
                <a:lnTo>
                  <a:pt x="243977" y="49982"/>
                </a:lnTo>
                <a:lnTo>
                  <a:pt x="243977" y="44046"/>
                </a:lnTo>
                <a:close/>
                <a:moveTo>
                  <a:pt x="256161" y="44046"/>
                </a:moveTo>
                <a:lnTo>
                  <a:pt x="256161" y="49982"/>
                </a:lnTo>
                <a:lnTo>
                  <a:pt x="250225" y="49982"/>
                </a:lnTo>
                <a:lnTo>
                  <a:pt x="250225" y="44046"/>
                </a:lnTo>
                <a:close/>
                <a:moveTo>
                  <a:pt x="262409" y="44046"/>
                </a:moveTo>
                <a:lnTo>
                  <a:pt x="262409" y="49982"/>
                </a:lnTo>
                <a:lnTo>
                  <a:pt x="256474" y="49982"/>
                </a:lnTo>
                <a:lnTo>
                  <a:pt x="256474" y="44046"/>
                </a:lnTo>
                <a:close/>
                <a:moveTo>
                  <a:pt x="268656" y="44046"/>
                </a:moveTo>
                <a:lnTo>
                  <a:pt x="268656" y="49982"/>
                </a:lnTo>
                <a:lnTo>
                  <a:pt x="262721" y="49982"/>
                </a:lnTo>
                <a:lnTo>
                  <a:pt x="262721" y="44046"/>
                </a:lnTo>
                <a:close/>
                <a:moveTo>
                  <a:pt x="274904" y="44046"/>
                </a:moveTo>
                <a:lnTo>
                  <a:pt x="274904" y="49982"/>
                </a:lnTo>
                <a:lnTo>
                  <a:pt x="268968" y="49982"/>
                </a:lnTo>
                <a:lnTo>
                  <a:pt x="268968" y="44046"/>
                </a:lnTo>
                <a:close/>
                <a:moveTo>
                  <a:pt x="6251" y="50295"/>
                </a:moveTo>
                <a:lnTo>
                  <a:pt x="6251" y="56229"/>
                </a:lnTo>
                <a:lnTo>
                  <a:pt x="315" y="56229"/>
                </a:lnTo>
                <a:lnTo>
                  <a:pt x="315" y="50295"/>
                </a:lnTo>
                <a:close/>
                <a:moveTo>
                  <a:pt x="12498" y="50295"/>
                </a:moveTo>
                <a:lnTo>
                  <a:pt x="12498" y="56229"/>
                </a:lnTo>
                <a:lnTo>
                  <a:pt x="6562" y="56229"/>
                </a:lnTo>
                <a:lnTo>
                  <a:pt x="6562" y="50295"/>
                </a:lnTo>
                <a:close/>
                <a:moveTo>
                  <a:pt x="18745" y="50295"/>
                </a:moveTo>
                <a:lnTo>
                  <a:pt x="18745" y="56229"/>
                </a:lnTo>
                <a:lnTo>
                  <a:pt x="12810" y="56229"/>
                </a:lnTo>
                <a:lnTo>
                  <a:pt x="12810" y="50295"/>
                </a:lnTo>
                <a:close/>
                <a:moveTo>
                  <a:pt x="24992" y="50295"/>
                </a:moveTo>
                <a:lnTo>
                  <a:pt x="24992" y="56229"/>
                </a:lnTo>
                <a:lnTo>
                  <a:pt x="19058" y="56229"/>
                </a:lnTo>
                <a:lnTo>
                  <a:pt x="19058" y="50295"/>
                </a:lnTo>
                <a:close/>
                <a:moveTo>
                  <a:pt x="31242" y="50295"/>
                </a:moveTo>
                <a:lnTo>
                  <a:pt x="31242" y="56229"/>
                </a:lnTo>
                <a:lnTo>
                  <a:pt x="25305" y="56229"/>
                </a:lnTo>
                <a:lnTo>
                  <a:pt x="25305" y="50295"/>
                </a:lnTo>
                <a:close/>
                <a:moveTo>
                  <a:pt x="37489" y="50295"/>
                </a:moveTo>
                <a:lnTo>
                  <a:pt x="37489" y="56229"/>
                </a:lnTo>
                <a:lnTo>
                  <a:pt x="31553" y="56229"/>
                </a:lnTo>
                <a:lnTo>
                  <a:pt x="31553" y="50295"/>
                </a:lnTo>
                <a:close/>
                <a:moveTo>
                  <a:pt x="43737" y="50295"/>
                </a:moveTo>
                <a:lnTo>
                  <a:pt x="43737" y="56229"/>
                </a:lnTo>
                <a:lnTo>
                  <a:pt x="37802" y="56229"/>
                </a:lnTo>
                <a:lnTo>
                  <a:pt x="37802" y="50295"/>
                </a:lnTo>
                <a:close/>
                <a:moveTo>
                  <a:pt x="49985" y="50295"/>
                </a:moveTo>
                <a:lnTo>
                  <a:pt x="49985" y="56229"/>
                </a:lnTo>
                <a:lnTo>
                  <a:pt x="44049" y="56229"/>
                </a:lnTo>
                <a:lnTo>
                  <a:pt x="44049" y="50295"/>
                </a:lnTo>
                <a:close/>
                <a:moveTo>
                  <a:pt x="56232" y="50295"/>
                </a:moveTo>
                <a:lnTo>
                  <a:pt x="56232" y="56229"/>
                </a:lnTo>
                <a:lnTo>
                  <a:pt x="50296" y="56229"/>
                </a:lnTo>
                <a:lnTo>
                  <a:pt x="50296" y="50295"/>
                </a:lnTo>
                <a:close/>
                <a:moveTo>
                  <a:pt x="62480" y="50295"/>
                </a:moveTo>
                <a:lnTo>
                  <a:pt x="62480" y="56229"/>
                </a:lnTo>
                <a:lnTo>
                  <a:pt x="56545" y="56229"/>
                </a:lnTo>
                <a:lnTo>
                  <a:pt x="56545" y="50295"/>
                </a:lnTo>
                <a:close/>
                <a:moveTo>
                  <a:pt x="68727" y="50295"/>
                </a:moveTo>
                <a:lnTo>
                  <a:pt x="68727" y="56229"/>
                </a:lnTo>
                <a:lnTo>
                  <a:pt x="62792" y="56229"/>
                </a:lnTo>
                <a:lnTo>
                  <a:pt x="62792" y="50295"/>
                </a:lnTo>
                <a:close/>
                <a:moveTo>
                  <a:pt x="74975" y="50295"/>
                </a:moveTo>
                <a:lnTo>
                  <a:pt x="74975" y="56229"/>
                </a:lnTo>
                <a:lnTo>
                  <a:pt x="69039" y="56229"/>
                </a:lnTo>
                <a:lnTo>
                  <a:pt x="69039" y="50295"/>
                </a:lnTo>
                <a:close/>
                <a:moveTo>
                  <a:pt x="81223" y="50295"/>
                </a:moveTo>
                <a:lnTo>
                  <a:pt x="81223" y="56229"/>
                </a:lnTo>
                <a:lnTo>
                  <a:pt x="75286" y="56229"/>
                </a:lnTo>
                <a:lnTo>
                  <a:pt x="75286" y="50295"/>
                </a:lnTo>
                <a:close/>
                <a:moveTo>
                  <a:pt x="87470" y="50295"/>
                </a:moveTo>
                <a:lnTo>
                  <a:pt x="87470" y="56229"/>
                </a:lnTo>
                <a:lnTo>
                  <a:pt x="81535" y="56229"/>
                </a:lnTo>
                <a:lnTo>
                  <a:pt x="81535" y="50295"/>
                </a:lnTo>
                <a:close/>
                <a:moveTo>
                  <a:pt x="93720" y="50295"/>
                </a:moveTo>
                <a:lnTo>
                  <a:pt x="93720" y="56229"/>
                </a:lnTo>
                <a:lnTo>
                  <a:pt x="87784" y="56229"/>
                </a:lnTo>
                <a:lnTo>
                  <a:pt x="87784" y="50295"/>
                </a:lnTo>
                <a:close/>
                <a:moveTo>
                  <a:pt x="99967" y="50295"/>
                </a:moveTo>
                <a:lnTo>
                  <a:pt x="99967" y="56229"/>
                </a:lnTo>
                <a:lnTo>
                  <a:pt x="94031" y="56229"/>
                </a:lnTo>
                <a:lnTo>
                  <a:pt x="94031" y="50295"/>
                </a:lnTo>
                <a:close/>
                <a:moveTo>
                  <a:pt x="106214" y="50295"/>
                </a:moveTo>
                <a:lnTo>
                  <a:pt x="106214" y="56229"/>
                </a:lnTo>
                <a:lnTo>
                  <a:pt x="100278" y="56229"/>
                </a:lnTo>
                <a:lnTo>
                  <a:pt x="100278" y="50295"/>
                </a:lnTo>
                <a:close/>
                <a:moveTo>
                  <a:pt x="112461" y="50295"/>
                </a:moveTo>
                <a:lnTo>
                  <a:pt x="112461" y="56229"/>
                </a:lnTo>
                <a:lnTo>
                  <a:pt x="106527" y="56229"/>
                </a:lnTo>
                <a:lnTo>
                  <a:pt x="106527" y="50295"/>
                </a:lnTo>
                <a:close/>
                <a:moveTo>
                  <a:pt x="118710" y="50295"/>
                </a:moveTo>
                <a:lnTo>
                  <a:pt x="118710" y="56229"/>
                </a:lnTo>
                <a:lnTo>
                  <a:pt x="112774" y="56229"/>
                </a:lnTo>
                <a:lnTo>
                  <a:pt x="112774" y="50295"/>
                </a:lnTo>
                <a:close/>
                <a:moveTo>
                  <a:pt x="124957" y="50295"/>
                </a:moveTo>
                <a:lnTo>
                  <a:pt x="124957" y="56229"/>
                </a:lnTo>
                <a:lnTo>
                  <a:pt x="119021" y="56229"/>
                </a:lnTo>
                <a:lnTo>
                  <a:pt x="119021" y="50295"/>
                </a:lnTo>
                <a:close/>
                <a:moveTo>
                  <a:pt x="131204" y="50295"/>
                </a:moveTo>
                <a:lnTo>
                  <a:pt x="131204" y="56229"/>
                </a:lnTo>
                <a:lnTo>
                  <a:pt x="125270" y="56229"/>
                </a:lnTo>
                <a:lnTo>
                  <a:pt x="125270" y="50295"/>
                </a:lnTo>
                <a:close/>
                <a:moveTo>
                  <a:pt x="137451" y="50295"/>
                </a:moveTo>
                <a:lnTo>
                  <a:pt x="137451" y="56229"/>
                </a:lnTo>
                <a:lnTo>
                  <a:pt x="131517" y="56229"/>
                </a:lnTo>
                <a:lnTo>
                  <a:pt x="131517" y="50295"/>
                </a:lnTo>
                <a:close/>
                <a:moveTo>
                  <a:pt x="143702" y="50295"/>
                </a:moveTo>
                <a:lnTo>
                  <a:pt x="143702" y="56229"/>
                </a:lnTo>
                <a:lnTo>
                  <a:pt x="137766" y="56229"/>
                </a:lnTo>
                <a:lnTo>
                  <a:pt x="137766" y="50295"/>
                </a:lnTo>
                <a:close/>
                <a:moveTo>
                  <a:pt x="149949" y="50295"/>
                </a:moveTo>
                <a:lnTo>
                  <a:pt x="149949" y="56229"/>
                </a:lnTo>
                <a:lnTo>
                  <a:pt x="144015" y="56229"/>
                </a:lnTo>
                <a:lnTo>
                  <a:pt x="144015" y="50295"/>
                </a:lnTo>
                <a:close/>
                <a:moveTo>
                  <a:pt x="156196" y="50295"/>
                </a:moveTo>
                <a:lnTo>
                  <a:pt x="156196" y="56229"/>
                </a:lnTo>
                <a:lnTo>
                  <a:pt x="150262" y="56229"/>
                </a:lnTo>
                <a:lnTo>
                  <a:pt x="150262" y="50295"/>
                </a:lnTo>
                <a:close/>
                <a:moveTo>
                  <a:pt x="162445" y="50295"/>
                </a:moveTo>
                <a:lnTo>
                  <a:pt x="162445" y="56229"/>
                </a:lnTo>
                <a:lnTo>
                  <a:pt x="156509" y="56229"/>
                </a:lnTo>
                <a:lnTo>
                  <a:pt x="156509" y="50295"/>
                </a:lnTo>
                <a:close/>
                <a:moveTo>
                  <a:pt x="168692" y="50295"/>
                </a:moveTo>
                <a:lnTo>
                  <a:pt x="168692" y="56229"/>
                </a:lnTo>
                <a:lnTo>
                  <a:pt x="162756" y="56229"/>
                </a:lnTo>
                <a:lnTo>
                  <a:pt x="162756" y="50295"/>
                </a:lnTo>
                <a:close/>
                <a:moveTo>
                  <a:pt x="174939" y="50295"/>
                </a:moveTo>
                <a:lnTo>
                  <a:pt x="174939" y="56229"/>
                </a:lnTo>
                <a:lnTo>
                  <a:pt x="169005" y="56229"/>
                </a:lnTo>
                <a:lnTo>
                  <a:pt x="169005" y="50295"/>
                </a:lnTo>
                <a:close/>
                <a:moveTo>
                  <a:pt x="181186" y="50295"/>
                </a:moveTo>
                <a:lnTo>
                  <a:pt x="181186" y="56229"/>
                </a:lnTo>
                <a:lnTo>
                  <a:pt x="175252" y="56229"/>
                </a:lnTo>
                <a:lnTo>
                  <a:pt x="175252" y="50295"/>
                </a:lnTo>
                <a:close/>
                <a:moveTo>
                  <a:pt x="187435" y="50295"/>
                </a:moveTo>
                <a:lnTo>
                  <a:pt x="187435" y="56229"/>
                </a:lnTo>
                <a:lnTo>
                  <a:pt x="181499" y="56229"/>
                </a:lnTo>
                <a:lnTo>
                  <a:pt x="181499" y="50295"/>
                </a:lnTo>
                <a:close/>
                <a:moveTo>
                  <a:pt x="193684" y="50295"/>
                </a:moveTo>
                <a:lnTo>
                  <a:pt x="193684" y="56229"/>
                </a:lnTo>
                <a:lnTo>
                  <a:pt x="187749" y="56229"/>
                </a:lnTo>
                <a:lnTo>
                  <a:pt x="187749" y="50295"/>
                </a:lnTo>
                <a:close/>
                <a:moveTo>
                  <a:pt x="199931" y="50295"/>
                </a:moveTo>
                <a:lnTo>
                  <a:pt x="199931" y="56229"/>
                </a:lnTo>
                <a:lnTo>
                  <a:pt x="193996" y="56229"/>
                </a:lnTo>
                <a:lnTo>
                  <a:pt x="193996" y="50295"/>
                </a:lnTo>
                <a:close/>
                <a:moveTo>
                  <a:pt x="206180" y="50295"/>
                </a:moveTo>
                <a:lnTo>
                  <a:pt x="206180" y="56229"/>
                </a:lnTo>
                <a:lnTo>
                  <a:pt x="200244" y="56229"/>
                </a:lnTo>
                <a:lnTo>
                  <a:pt x="200244" y="50295"/>
                </a:lnTo>
                <a:close/>
                <a:moveTo>
                  <a:pt x="212427" y="50295"/>
                </a:moveTo>
                <a:lnTo>
                  <a:pt x="212427" y="56229"/>
                </a:lnTo>
                <a:lnTo>
                  <a:pt x="206491" y="56229"/>
                </a:lnTo>
                <a:lnTo>
                  <a:pt x="206491" y="50295"/>
                </a:lnTo>
                <a:close/>
                <a:moveTo>
                  <a:pt x="218674" y="50295"/>
                </a:moveTo>
                <a:lnTo>
                  <a:pt x="218674" y="56229"/>
                </a:lnTo>
                <a:lnTo>
                  <a:pt x="212739" y="56229"/>
                </a:lnTo>
                <a:lnTo>
                  <a:pt x="212739" y="50295"/>
                </a:lnTo>
                <a:close/>
                <a:moveTo>
                  <a:pt x="224921" y="50295"/>
                </a:moveTo>
                <a:lnTo>
                  <a:pt x="224921" y="56229"/>
                </a:lnTo>
                <a:lnTo>
                  <a:pt x="218987" y="56229"/>
                </a:lnTo>
                <a:lnTo>
                  <a:pt x="218987" y="50295"/>
                </a:lnTo>
                <a:close/>
                <a:moveTo>
                  <a:pt x="231170" y="50295"/>
                </a:moveTo>
                <a:lnTo>
                  <a:pt x="231170" y="56229"/>
                </a:lnTo>
                <a:lnTo>
                  <a:pt x="225234" y="56229"/>
                </a:lnTo>
                <a:lnTo>
                  <a:pt x="225234" y="50295"/>
                </a:lnTo>
                <a:close/>
                <a:moveTo>
                  <a:pt x="237417" y="50295"/>
                </a:moveTo>
                <a:lnTo>
                  <a:pt x="237417" y="56229"/>
                </a:lnTo>
                <a:lnTo>
                  <a:pt x="231481" y="56229"/>
                </a:lnTo>
                <a:lnTo>
                  <a:pt x="231481" y="50295"/>
                </a:lnTo>
                <a:close/>
                <a:moveTo>
                  <a:pt x="243664" y="50295"/>
                </a:moveTo>
                <a:lnTo>
                  <a:pt x="243664" y="56229"/>
                </a:lnTo>
                <a:lnTo>
                  <a:pt x="237729" y="56229"/>
                </a:lnTo>
                <a:lnTo>
                  <a:pt x="237729" y="50295"/>
                </a:lnTo>
                <a:close/>
                <a:moveTo>
                  <a:pt x="249911" y="50295"/>
                </a:moveTo>
                <a:lnTo>
                  <a:pt x="249911" y="56229"/>
                </a:lnTo>
                <a:lnTo>
                  <a:pt x="243977" y="56229"/>
                </a:lnTo>
                <a:lnTo>
                  <a:pt x="243977" y="50295"/>
                </a:lnTo>
                <a:close/>
                <a:moveTo>
                  <a:pt x="256161" y="50295"/>
                </a:moveTo>
                <a:lnTo>
                  <a:pt x="256161" y="56229"/>
                </a:lnTo>
                <a:lnTo>
                  <a:pt x="250225" y="56229"/>
                </a:lnTo>
                <a:lnTo>
                  <a:pt x="250225" y="50295"/>
                </a:lnTo>
                <a:close/>
                <a:moveTo>
                  <a:pt x="262409" y="50295"/>
                </a:moveTo>
                <a:lnTo>
                  <a:pt x="262409" y="56229"/>
                </a:lnTo>
                <a:lnTo>
                  <a:pt x="256474" y="56229"/>
                </a:lnTo>
                <a:lnTo>
                  <a:pt x="256474" y="50295"/>
                </a:lnTo>
                <a:close/>
                <a:moveTo>
                  <a:pt x="268656" y="50295"/>
                </a:moveTo>
                <a:lnTo>
                  <a:pt x="268656" y="56229"/>
                </a:lnTo>
                <a:lnTo>
                  <a:pt x="262721" y="56229"/>
                </a:lnTo>
                <a:lnTo>
                  <a:pt x="262721" y="50295"/>
                </a:lnTo>
                <a:close/>
                <a:moveTo>
                  <a:pt x="274904" y="50295"/>
                </a:moveTo>
                <a:lnTo>
                  <a:pt x="274904" y="56229"/>
                </a:lnTo>
                <a:lnTo>
                  <a:pt x="268968" y="56229"/>
                </a:lnTo>
                <a:lnTo>
                  <a:pt x="268968" y="50295"/>
                </a:lnTo>
                <a:close/>
                <a:moveTo>
                  <a:pt x="6251" y="56542"/>
                </a:moveTo>
                <a:lnTo>
                  <a:pt x="6251" y="62476"/>
                </a:lnTo>
                <a:lnTo>
                  <a:pt x="315" y="62476"/>
                </a:lnTo>
                <a:lnTo>
                  <a:pt x="315" y="56542"/>
                </a:lnTo>
                <a:close/>
                <a:moveTo>
                  <a:pt x="12498" y="56542"/>
                </a:moveTo>
                <a:lnTo>
                  <a:pt x="12498" y="62476"/>
                </a:lnTo>
                <a:lnTo>
                  <a:pt x="6562" y="62476"/>
                </a:lnTo>
                <a:lnTo>
                  <a:pt x="6562" y="56542"/>
                </a:lnTo>
                <a:close/>
                <a:moveTo>
                  <a:pt x="18745" y="56542"/>
                </a:moveTo>
                <a:lnTo>
                  <a:pt x="18745" y="62476"/>
                </a:lnTo>
                <a:lnTo>
                  <a:pt x="12810" y="62476"/>
                </a:lnTo>
                <a:lnTo>
                  <a:pt x="12810" y="56542"/>
                </a:lnTo>
                <a:close/>
                <a:moveTo>
                  <a:pt x="24992" y="56542"/>
                </a:moveTo>
                <a:lnTo>
                  <a:pt x="24992" y="62476"/>
                </a:lnTo>
                <a:lnTo>
                  <a:pt x="19058" y="62476"/>
                </a:lnTo>
                <a:lnTo>
                  <a:pt x="19058" y="56542"/>
                </a:lnTo>
                <a:close/>
                <a:moveTo>
                  <a:pt x="31242" y="56542"/>
                </a:moveTo>
                <a:lnTo>
                  <a:pt x="31242" y="62476"/>
                </a:lnTo>
                <a:lnTo>
                  <a:pt x="25305" y="62476"/>
                </a:lnTo>
                <a:lnTo>
                  <a:pt x="25305" y="56542"/>
                </a:lnTo>
                <a:close/>
                <a:moveTo>
                  <a:pt x="37489" y="56542"/>
                </a:moveTo>
                <a:lnTo>
                  <a:pt x="37489" y="62476"/>
                </a:lnTo>
                <a:lnTo>
                  <a:pt x="31553" y="62476"/>
                </a:lnTo>
                <a:lnTo>
                  <a:pt x="31553" y="56542"/>
                </a:lnTo>
                <a:close/>
                <a:moveTo>
                  <a:pt x="43737" y="56542"/>
                </a:moveTo>
                <a:lnTo>
                  <a:pt x="43737" y="62476"/>
                </a:lnTo>
                <a:lnTo>
                  <a:pt x="37802" y="62476"/>
                </a:lnTo>
                <a:lnTo>
                  <a:pt x="37802" y="56542"/>
                </a:lnTo>
                <a:close/>
                <a:moveTo>
                  <a:pt x="49985" y="56542"/>
                </a:moveTo>
                <a:lnTo>
                  <a:pt x="49985" y="62476"/>
                </a:lnTo>
                <a:lnTo>
                  <a:pt x="44049" y="62476"/>
                </a:lnTo>
                <a:lnTo>
                  <a:pt x="44049" y="56542"/>
                </a:lnTo>
                <a:close/>
                <a:moveTo>
                  <a:pt x="56232" y="56542"/>
                </a:moveTo>
                <a:lnTo>
                  <a:pt x="56232" y="62476"/>
                </a:lnTo>
                <a:lnTo>
                  <a:pt x="50296" y="62476"/>
                </a:lnTo>
                <a:lnTo>
                  <a:pt x="50296" y="56542"/>
                </a:lnTo>
                <a:close/>
                <a:moveTo>
                  <a:pt x="62480" y="56542"/>
                </a:moveTo>
                <a:lnTo>
                  <a:pt x="62480" y="62476"/>
                </a:lnTo>
                <a:lnTo>
                  <a:pt x="56545" y="62476"/>
                </a:lnTo>
                <a:lnTo>
                  <a:pt x="56545" y="56542"/>
                </a:lnTo>
                <a:close/>
                <a:moveTo>
                  <a:pt x="68727" y="56542"/>
                </a:moveTo>
                <a:lnTo>
                  <a:pt x="68727" y="62476"/>
                </a:lnTo>
                <a:lnTo>
                  <a:pt x="62792" y="62476"/>
                </a:lnTo>
                <a:lnTo>
                  <a:pt x="62792" y="56542"/>
                </a:lnTo>
                <a:close/>
                <a:moveTo>
                  <a:pt x="74975" y="56542"/>
                </a:moveTo>
                <a:lnTo>
                  <a:pt x="74975" y="62476"/>
                </a:lnTo>
                <a:lnTo>
                  <a:pt x="69039" y="62476"/>
                </a:lnTo>
                <a:lnTo>
                  <a:pt x="69039" y="56542"/>
                </a:lnTo>
                <a:close/>
                <a:moveTo>
                  <a:pt x="81223" y="56542"/>
                </a:moveTo>
                <a:lnTo>
                  <a:pt x="81223" y="62476"/>
                </a:lnTo>
                <a:lnTo>
                  <a:pt x="75286" y="62476"/>
                </a:lnTo>
                <a:lnTo>
                  <a:pt x="75286" y="56542"/>
                </a:lnTo>
                <a:close/>
                <a:moveTo>
                  <a:pt x="87470" y="56542"/>
                </a:moveTo>
                <a:lnTo>
                  <a:pt x="87470" y="62476"/>
                </a:lnTo>
                <a:lnTo>
                  <a:pt x="81535" y="62476"/>
                </a:lnTo>
                <a:lnTo>
                  <a:pt x="81535" y="56542"/>
                </a:lnTo>
                <a:close/>
                <a:moveTo>
                  <a:pt x="93718" y="56542"/>
                </a:moveTo>
                <a:lnTo>
                  <a:pt x="93718" y="62476"/>
                </a:lnTo>
                <a:lnTo>
                  <a:pt x="87784" y="62476"/>
                </a:lnTo>
                <a:lnTo>
                  <a:pt x="87784" y="56542"/>
                </a:lnTo>
                <a:close/>
                <a:moveTo>
                  <a:pt x="99967" y="56542"/>
                </a:moveTo>
                <a:lnTo>
                  <a:pt x="99967" y="62476"/>
                </a:lnTo>
                <a:lnTo>
                  <a:pt x="94031" y="62476"/>
                </a:lnTo>
                <a:lnTo>
                  <a:pt x="94031" y="56542"/>
                </a:lnTo>
                <a:close/>
                <a:moveTo>
                  <a:pt x="106214" y="56542"/>
                </a:moveTo>
                <a:lnTo>
                  <a:pt x="106214" y="62476"/>
                </a:lnTo>
                <a:lnTo>
                  <a:pt x="100278" y="62476"/>
                </a:lnTo>
                <a:lnTo>
                  <a:pt x="100278" y="56542"/>
                </a:lnTo>
                <a:close/>
                <a:moveTo>
                  <a:pt x="112461" y="56542"/>
                </a:moveTo>
                <a:lnTo>
                  <a:pt x="112461" y="62476"/>
                </a:lnTo>
                <a:lnTo>
                  <a:pt x="106527" y="62476"/>
                </a:lnTo>
                <a:lnTo>
                  <a:pt x="106527" y="56542"/>
                </a:lnTo>
                <a:close/>
                <a:moveTo>
                  <a:pt x="118710" y="56542"/>
                </a:moveTo>
                <a:lnTo>
                  <a:pt x="118710" y="62476"/>
                </a:lnTo>
                <a:lnTo>
                  <a:pt x="112774" y="62476"/>
                </a:lnTo>
                <a:lnTo>
                  <a:pt x="112774" y="56542"/>
                </a:lnTo>
                <a:close/>
                <a:moveTo>
                  <a:pt x="124957" y="56542"/>
                </a:moveTo>
                <a:lnTo>
                  <a:pt x="124957" y="62476"/>
                </a:lnTo>
                <a:lnTo>
                  <a:pt x="119021" y="62476"/>
                </a:lnTo>
                <a:lnTo>
                  <a:pt x="119021" y="56542"/>
                </a:lnTo>
                <a:close/>
                <a:moveTo>
                  <a:pt x="131204" y="56542"/>
                </a:moveTo>
                <a:lnTo>
                  <a:pt x="131204" y="62476"/>
                </a:lnTo>
                <a:lnTo>
                  <a:pt x="125270" y="62476"/>
                </a:lnTo>
                <a:lnTo>
                  <a:pt x="125270" y="56542"/>
                </a:lnTo>
                <a:close/>
                <a:moveTo>
                  <a:pt x="137451" y="56542"/>
                </a:moveTo>
                <a:lnTo>
                  <a:pt x="137451" y="62476"/>
                </a:lnTo>
                <a:lnTo>
                  <a:pt x="131517" y="62476"/>
                </a:lnTo>
                <a:lnTo>
                  <a:pt x="131517" y="56542"/>
                </a:lnTo>
                <a:close/>
                <a:moveTo>
                  <a:pt x="143702" y="56542"/>
                </a:moveTo>
                <a:lnTo>
                  <a:pt x="143702" y="62476"/>
                </a:lnTo>
                <a:lnTo>
                  <a:pt x="137766" y="62476"/>
                </a:lnTo>
                <a:lnTo>
                  <a:pt x="137766" y="56542"/>
                </a:lnTo>
                <a:close/>
                <a:moveTo>
                  <a:pt x="149949" y="56542"/>
                </a:moveTo>
                <a:lnTo>
                  <a:pt x="149949" y="62476"/>
                </a:lnTo>
                <a:lnTo>
                  <a:pt x="144015" y="62476"/>
                </a:lnTo>
                <a:lnTo>
                  <a:pt x="144015" y="56542"/>
                </a:lnTo>
                <a:close/>
                <a:moveTo>
                  <a:pt x="156196" y="56542"/>
                </a:moveTo>
                <a:lnTo>
                  <a:pt x="156196" y="62476"/>
                </a:lnTo>
                <a:lnTo>
                  <a:pt x="150262" y="62476"/>
                </a:lnTo>
                <a:lnTo>
                  <a:pt x="150262" y="56542"/>
                </a:lnTo>
                <a:close/>
                <a:moveTo>
                  <a:pt x="162445" y="56542"/>
                </a:moveTo>
                <a:lnTo>
                  <a:pt x="162445" y="62476"/>
                </a:lnTo>
                <a:lnTo>
                  <a:pt x="156509" y="62476"/>
                </a:lnTo>
                <a:lnTo>
                  <a:pt x="156509" y="56542"/>
                </a:lnTo>
                <a:close/>
                <a:moveTo>
                  <a:pt x="168692" y="56542"/>
                </a:moveTo>
                <a:lnTo>
                  <a:pt x="168692" y="62476"/>
                </a:lnTo>
                <a:lnTo>
                  <a:pt x="162756" y="62476"/>
                </a:lnTo>
                <a:lnTo>
                  <a:pt x="162756" y="56542"/>
                </a:lnTo>
                <a:close/>
                <a:moveTo>
                  <a:pt x="174939" y="56542"/>
                </a:moveTo>
                <a:lnTo>
                  <a:pt x="174939" y="62476"/>
                </a:lnTo>
                <a:lnTo>
                  <a:pt x="169005" y="62476"/>
                </a:lnTo>
                <a:lnTo>
                  <a:pt x="169005" y="56542"/>
                </a:lnTo>
                <a:close/>
                <a:moveTo>
                  <a:pt x="181186" y="56542"/>
                </a:moveTo>
                <a:lnTo>
                  <a:pt x="181186" y="62476"/>
                </a:lnTo>
                <a:lnTo>
                  <a:pt x="175252" y="62476"/>
                </a:lnTo>
                <a:lnTo>
                  <a:pt x="175252" y="56542"/>
                </a:lnTo>
                <a:close/>
                <a:moveTo>
                  <a:pt x="187435" y="56542"/>
                </a:moveTo>
                <a:lnTo>
                  <a:pt x="187435" y="62476"/>
                </a:lnTo>
                <a:lnTo>
                  <a:pt x="181499" y="62476"/>
                </a:lnTo>
                <a:lnTo>
                  <a:pt x="181499" y="56542"/>
                </a:lnTo>
                <a:close/>
                <a:moveTo>
                  <a:pt x="193684" y="56542"/>
                </a:moveTo>
                <a:lnTo>
                  <a:pt x="193684" y="62476"/>
                </a:lnTo>
                <a:lnTo>
                  <a:pt x="187749" y="62476"/>
                </a:lnTo>
                <a:lnTo>
                  <a:pt x="187749" y="56542"/>
                </a:lnTo>
                <a:close/>
                <a:moveTo>
                  <a:pt x="199931" y="56542"/>
                </a:moveTo>
                <a:lnTo>
                  <a:pt x="199931" y="62476"/>
                </a:lnTo>
                <a:lnTo>
                  <a:pt x="193996" y="62476"/>
                </a:lnTo>
                <a:lnTo>
                  <a:pt x="193996" y="56542"/>
                </a:lnTo>
                <a:close/>
                <a:moveTo>
                  <a:pt x="206180" y="56542"/>
                </a:moveTo>
                <a:lnTo>
                  <a:pt x="206180" y="62476"/>
                </a:lnTo>
                <a:lnTo>
                  <a:pt x="200244" y="62476"/>
                </a:lnTo>
                <a:lnTo>
                  <a:pt x="200244" y="56542"/>
                </a:lnTo>
                <a:close/>
                <a:moveTo>
                  <a:pt x="212427" y="56542"/>
                </a:moveTo>
                <a:lnTo>
                  <a:pt x="212427" y="62476"/>
                </a:lnTo>
                <a:lnTo>
                  <a:pt x="206491" y="62476"/>
                </a:lnTo>
                <a:lnTo>
                  <a:pt x="206491" y="56542"/>
                </a:lnTo>
                <a:close/>
                <a:moveTo>
                  <a:pt x="218674" y="56542"/>
                </a:moveTo>
                <a:lnTo>
                  <a:pt x="218674" y="62476"/>
                </a:lnTo>
                <a:lnTo>
                  <a:pt x="212739" y="62476"/>
                </a:lnTo>
                <a:lnTo>
                  <a:pt x="212739" y="56542"/>
                </a:lnTo>
                <a:close/>
                <a:moveTo>
                  <a:pt x="224921" y="56542"/>
                </a:moveTo>
                <a:lnTo>
                  <a:pt x="224921" y="62476"/>
                </a:lnTo>
                <a:lnTo>
                  <a:pt x="218987" y="62476"/>
                </a:lnTo>
                <a:lnTo>
                  <a:pt x="218987" y="56542"/>
                </a:lnTo>
                <a:close/>
                <a:moveTo>
                  <a:pt x="231170" y="56542"/>
                </a:moveTo>
                <a:lnTo>
                  <a:pt x="231170" y="62476"/>
                </a:lnTo>
                <a:lnTo>
                  <a:pt x="225234" y="62476"/>
                </a:lnTo>
                <a:lnTo>
                  <a:pt x="225234" y="56542"/>
                </a:lnTo>
                <a:close/>
                <a:moveTo>
                  <a:pt x="237417" y="56542"/>
                </a:moveTo>
                <a:lnTo>
                  <a:pt x="237417" y="62476"/>
                </a:lnTo>
                <a:lnTo>
                  <a:pt x="231481" y="62476"/>
                </a:lnTo>
                <a:lnTo>
                  <a:pt x="231481" y="56542"/>
                </a:lnTo>
                <a:close/>
                <a:moveTo>
                  <a:pt x="243664" y="56542"/>
                </a:moveTo>
                <a:lnTo>
                  <a:pt x="243664" y="62476"/>
                </a:lnTo>
                <a:lnTo>
                  <a:pt x="237729" y="62476"/>
                </a:lnTo>
                <a:lnTo>
                  <a:pt x="237729" y="56542"/>
                </a:lnTo>
                <a:close/>
                <a:moveTo>
                  <a:pt x="249911" y="56542"/>
                </a:moveTo>
                <a:lnTo>
                  <a:pt x="249911" y="62476"/>
                </a:lnTo>
                <a:lnTo>
                  <a:pt x="243977" y="62476"/>
                </a:lnTo>
                <a:lnTo>
                  <a:pt x="243977" y="56542"/>
                </a:lnTo>
                <a:close/>
                <a:moveTo>
                  <a:pt x="256161" y="56542"/>
                </a:moveTo>
                <a:lnTo>
                  <a:pt x="256161" y="62476"/>
                </a:lnTo>
                <a:lnTo>
                  <a:pt x="250225" y="62476"/>
                </a:lnTo>
                <a:lnTo>
                  <a:pt x="250225" y="56542"/>
                </a:lnTo>
                <a:close/>
                <a:moveTo>
                  <a:pt x="262409" y="56542"/>
                </a:moveTo>
                <a:lnTo>
                  <a:pt x="262409" y="62476"/>
                </a:lnTo>
                <a:lnTo>
                  <a:pt x="256474" y="62476"/>
                </a:lnTo>
                <a:lnTo>
                  <a:pt x="256474" y="56542"/>
                </a:lnTo>
                <a:close/>
                <a:moveTo>
                  <a:pt x="268656" y="56542"/>
                </a:moveTo>
                <a:lnTo>
                  <a:pt x="268656" y="62476"/>
                </a:lnTo>
                <a:lnTo>
                  <a:pt x="262721" y="62476"/>
                </a:lnTo>
                <a:lnTo>
                  <a:pt x="262721" y="56542"/>
                </a:lnTo>
                <a:close/>
                <a:moveTo>
                  <a:pt x="274904" y="56542"/>
                </a:moveTo>
                <a:lnTo>
                  <a:pt x="274904" y="62476"/>
                </a:lnTo>
                <a:lnTo>
                  <a:pt x="268968" y="62476"/>
                </a:lnTo>
                <a:lnTo>
                  <a:pt x="268968" y="56542"/>
                </a:lnTo>
                <a:close/>
                <a:moveTo>
                  <a:pt x="6251" y="62789"/>
                </a:moveTo>
                <a:lnTo>
                  <a:pt x="6251" y="68725"/>
                </a:lnTo>
                <a:lnTo>
                  <a:pt x="315" y="68725"/>
                </a:lnTo>
                <a:lnTo>
                  <a:pt x="315" y="62789"/>
                </a:lnTo>
                <a:close/>
                <a:moveTo>
                  <a:pt x="12498" y="62789"/>
                </a:moveTo>
                <a:lnTo>
                  <a:pt x="12498" y="68725"/>
                </a:lnTo>
                <a:lnTo>
                  <a:pt x="6562" y="68725"/>
                </a:lnTo>
                <a:lnTo>
                  <a:pt x="6562" y="62789"/>
                </a:lnTo>
                <a:close/>
                <a:moveTo>
                  <a:pt x="18745" y="62789"/>
                </a:moveTo>
                <a:lnTo>
                  <a:pt x="18745" y="68725"/>
                </a:lnTo>
                <a:lnTo>
                  <a:pt x="12810" y="68725"/>
                </a:lnTo>
                <a:lnTo>
                  <a:pt x="12810" y="62789"/>
                </a:lnTo>
                <a:close/>
                <a:moveTo>
                  <a:pt x="24992" y="62789"/>
                </a:moveTo>
                <a:lnTo>
                  <a:pt x="24992" y="68725"/>
                </a:lnTo>
                <a:lnTo>
                  <a:pt x="19058" y="68725"/>
                </a:lnTo>
                <a:lnTo>
                  <a:pt x="19058" y="62789"/>
                </a:lnTo>
                <a:close/>
                <a:moveTo>
                  <a:pt x="31242" y="62789"/>
                </a:moveTo>
                <a:lnTo>
                  <a:pt x="31242" y="68725"/>
                </a:lnTo>
                <a:lnTo>
                  <a:pt x="25305" y="68725"/>
                </a:lnTo>
                <a:lnTo>
                  <a:pt x="25305" y="62789"/>
                </a:lnTo>
                <a:close/>
                <a:moveTo>
                  <a:pt x="37489" y="62789"/>
                </a:moveTo>
                <a:lnTo>
                  <a:pt x="37489" y="68725"/>
                </a:lnTo>
                <a:lnTo>
                  <a:pt x="31553" y="68725"/>
                </a:lnTo>
                <a:lnTo>
                  <a:pt x="31553" y="62789"/>
                </a:lnTo>
                <a:close/>
                <a:moveTo>
                  <a:pt x="43737" y="62789"/>
                </a:moveTo>
                <a:lnTo>
                  <a:pt x="43737" y="68725"/>
                </a:lnTo>
                <a:lnTo>
                  <a:pt x="37802" y="68725"/>
                </a:lnTo>
                <a:lnTo>
                  <a:pt x="37802" y="62789"/>
                </a:lnTo>
                <a:close/>
                <a:moveTo>
                  <a:pt x="49985" y="62789"/>
                </a:moveTo>
                <a:lnTo>
                  <a:pt x="49985" y="68725"/>
                </a:lnTo>
                <a:lnTo>
                  <a:pt x="44049" y="68725"/>
                </a:lnTo>
                <a:lnTo>
                  <a:pt x="44049" y="62789"/>
                </a:lnTo>
                <a:close/>
                <a:moveTo>
                  <a:pt x="56232" y="62789"/>
                </a:moveTo>
                <a:lnTo>
                  <a:pt x="56232" y="68725"/>
                </a:lnTo>
                <a:lnTo>
                  <a:pt x="50296" y="68725"/>
                </a:lnTo>
                <a:lnTo>
                  <a:pt x="50296" y="62789"/>
                </a:lnTo>
                <a:close/>
                <a:moveTo>
                  <a:pt x="62480" y="62789"/>
                </a:moveTo>
                <a:lnTo>
                  <a:pt x="62480" y="68725"/>
                </a:lnTo>
                <a:lnTo>
                  <a:pt x="56545" y="68725"/>
                </a:lnTo>
                <a:lnTo>
                  <a:pt x="56545" y="62789"/>
                </a:lnTo>
                <a:close/>
                <a:moveTo>
                  <a:pt x="68727" y="62789"/>
                </a:moveTo>
                <a:lnTo>
                  <a:pt x="68727" y="68725"/>
                </a:lnTo>
                <a:lnTo>
                  <a:pt x="62792" y="68725"/>
                </a:lnTo>
                <a:lnTo>
                  <a:pt x="62792" y="62789"/>
                </a:lnTo>
                <a:close/>
                <a:moveTo>
                  <a:pt x="74975" y="62789"/>
                </a:moveTo>
                <a:lnTo>
                  <a:pt x="74975" y="68725"/>
                </a:lnTo>
                <a:lnTo>
                  <a:pt x="69039" y="68725"/>
                </a:lnTo>
                <a:lnTo>
                  <a:pt x="69039" y="62789"/>
                </a:lnTo>
                <a:close/>
                <a:moveTo>
                  <a:pt x="81223" y="62789"/>
                </a:moveTo>
                <a:lnTo>
                  <a:pt x="81223" y="68725"/>
                </a:lnTo>
                <a:lnTo>
                  <a:pt x="75286" y="68725"/>
                </a:lnTo>
                <a:lnTo>
                  <a:pt x="75286" y="62789"/>
                </a:lnTo>
                <a:close/>
                <a:moveTo>
                  <a:pt x="87470" y="62789"/>
                </a:moveTo>
                <a:lnTo>
                  <a:pt x="87470" y="68725"/>
                </a:lnTo>
                <a:lnTo>
                  <a:pt x="81535" y="68725"/>
                </a:lnTo>
                <a:lnTo>
                  <a:pt x="81535" y="62789"/>
                </a:lnTo>
                <a:close/>
                <a:moveTo>
                  <a:pt x="93718" y="62789"/>
                </a:moveTo>
                <a:lnTo>
                  <a:pt x="93718" y="68725"/>
                </a:lnTo>
                <a:lnTo>
                  <a:pt x="87784" y="68725"/>
                </a:lnTo>
                <a:lnTo>
                  <a:pt x="87784" y="62789"/>
                </a:lnTo>
                <a:close/>
                <a:moveTo>
                  <a:pt x="99967" y="62789"/>
                </a:moveTo>
                <a:lnTo>
                  <a:pt x="99967" y="68725"/>
                </a:lnTo>
                <a:lnTo>
                  <a:pt x="94031" y="68725"/>
                </a:lnTo>
                <a:lnTo>
                  <a:pt x="94031" y="62789"/>
                </a:lnTo>
                <a:close/>
                <a:moveTo>
                  <a:pt x="106214" y="62789"/>
                </a:moveTo>
                <a:lnTo>
                  <a:pt x="106214" y="68725"/>
                </a:lnTo>
                <a:lnTo>
                  <a:pt x="100278" y="68725"/>
                </a:lnTo>
                <a:lnTo>
                  <a:pt x="100278" y="62789"/>
                </a:lnTo>
                <a:close/>
                <a:moveTo>
                  <a:pt x="112461" y="62789"/>
                </a:moveTo>
                <a:lnTo>
                  <a:pt x="112461" y="68725"/>
                </a:lnTo>
                <a:lnTo>
                  <a:pt x="106527" y="68725"/>
                </a:lnTo>
                <a:lnTo>
                  <a:pt x="106527" y="62789"/>
                </a:lnTo>
                <a:close/>
                <a:moveTo>
                  <a:pt x="118710" y="62789"/>
                </a:moveTo>
                <a:lnTo>
                  <a:pt x="118710" y="68725"/>
                </a:lnTo>
                <a:lnTo>
                  <a:pt x="112774" y="68725"/>
                </a:lnTo>
                <a:lnTo>
                  <a:pt x="112774" y="62789"/>
                </a:lnTo>
                <a:close/>
                <a:moveTo>
                  <a:pt x="124957" y="62789"/>
                </a:moveTo>
                <a:lnTo>
                  <a:pt x="124957" y="68725"/>
                </a:lnTo>
                <a:lnTo>
                  <a:pt x="119021" y="68725"/>
                </a:lnTo>
                <a:lnTo>
                  <a:pt x="119021" y="62789"/>
                </a:lnTo>
                <a:close/>
                <a:moveTo>
                  <a:pt x="131204" y="62789"/>
                </a:moveTo>
                <a:lnTo>
                  <a:pt x="131204" y="68725"/>
                </a:lnTo>
                <a:lnTo>
                  <a:pt x="125270" y="68725"/>
                </a:lnTo>
                <a:lnTo>
                  <a:pt x="125270" y="62789"/>
                </a:lnTo>
                <a:close/>
                <a:moveTo>
                  <a:pt x="137451" y="62789"/>
                </a:moveTo>
                <a:lnTo>
                  <a:pt x="137451" y="68725"/>
                </a:lnTo>
                <a:lnTo>
                  <a:pt x="131517" y="68725"/>
                </a:lnTo>
                <a:lnTo>
                  <a:pt x="131517" y="62789"/>
                </a:lnTo>
                <a:close/>
                <a:moveTo>
                  <a:pt x="143702" y="62789"/>
                </a:moveTo>
                <a:lnTo>
                  <a:pt x="143702" y="68725"/>
                </a:lnTo>
                <a:lnTo>
                  <a:pt x="137766" y="68725"/>
                </a:lnTo>
                <a:lnTo>
                  <a:pt x="137766" y="62789"/>
                </a:lnTo>
                <a:close/>
                <a:moveTo>
                  <a:pt x="149949" y="62789"/>
                </a:moveTo>
                <a:lnTo>
                  <a:pt x="149949" y="68725"/>
                </a:lnTo>
                <a:lnTo>
                  <a:pt x="144015" y="68725"/>
                </a:lnTo>
                <a:lnTo>
                  <a:pt x="144015" y="62789"/>
                </a:lnTo>
                <a:close/>
                <a:moveTo>
                  <a:pt x="156196" y="62789"/>
                </a:moveTo>
                <a:lnTo>
                  <a:pt x="156196" y="68725"/>
                </a:lnTo>
                <a:lnTo>
                  <a:pt x="150262" y="68725"/>
                </a:lnTo>
                <a:lnTo>
                  <a:pt x="150262" y="62789"/>
                </a:lnTo>
                <a:close/>
                <a:moveTo>
                  <a:pt x="162445" y="62789"/>
                </a:moveTo>
                <a:lnTo>
                  <a:pt x="162445" y="68725"/>
                </a:lnTo>
                <a:lnTo>
                  <a:pt x="156509" y="68725"/>
                </a:lnTo>
                <a:lnTo>
                  <a:pt x="156509" y="62789"/>
                </a:lnTo>
                <a:close/>
                <a:moveTo>
                  <a:pt x="168692" y="62789"/>
                </a:moveTo>
                <a:lnTo>
                  <a:pt x="168692" y="68725"/>
                </a:lnTo>
                <a:lnTo>
                  <a:pt x="162756" y="68725"/>
                </a:lnTo>
                <a:lnTo>
                  <a:pt x="162756" y="62789"/>
                </a:lnTo>
                <a:close/>
                <a:moveTo>
                  <a:pt x="174939" y="62789"/>
                </a:moveTo>
                <a:lnTo>
                  <a:pt x="174939" y="68725"/>
                </a:lnTo>
                <a:lnTo>
                  <a:pt x="169005" y="68725"/>
                </a:lnTo>
                <a:lnTo>
                  <a:pt x="169005" y="62789"/>
                </a:lnTo>
                <a:close/>
                <a:moveTo>
                  <a:pt x="181186" y="62789"/>
                </a:moveTo>
                <a:lnTo>
                  <a:pt x="181186" y="68725"/>
                </a:lnTo>
                <a:lnTo>
                  <a:pt x="175252" y="68725"/>
                </a:lnTo>
                <a:lnTo>
                  <a:pt x="175252" y="62789"/>
                </a:lnTo>
                <a:close/>
                <a:moveTo>
                  <a:pt x="187435" y="62789"/>
                </a:moveTo>
                <a:lnTo>
                  <a:pt x="187435" y="68725"/>
                </a:lnTo>
                <a:lnTo>
                  <a:pt x="181499" y="68725"/>
                </a:lnTo>
                <a:lnTo>
                  <a:pt x="181499" y="62789"/>
                </a:lnTo>
                <a:close/>
                <a:moveTo>
                  <a:pt x="193684" y="62789"/>
                </a:moveTo>
                <a:lnTo>
                  <a:pt x="193684" y="68725"/>
                </a:lnTo>
                <a:lnTo>
                  <a:pt x="187749" y="68725"/>
                </a:lnTo>
                <a:lnTo>
                  <a:pt x="187749" y="62789"/>
                </a:lnTo>
                <a:close/>
                <a:moveTo>
                  <a:pt x="199931" y="62789"/>
                </a:moveTo>
                <a:lnTo>
                  <a:pt x="199931" y="68725"/>
                </a:lnTo>
                <a:lnTo>
                  <a:pt x="193996" y="68725"/>
                </a:lnTo>
                <a:lnTo>
                  <a:pt x="193996" y="62789"/>
                </a:lnTo>
                <a:close/>
                <a:moveTo>
                  <a:pt x="206180" y="62789"/>
                </a:moveTo>
                <a:lnTo>
                  <a:pt x="206180" y="68725"/>
                </a:lnTo>
                <a:lnTo>
                  <a:pt x="200244" y="68725"/>
                </a:lnTo>
                <a:lnTo>
                  <a:pt x="200244" y="62789"/>
                </a:lnTo>
                <a:close/>
                <a:moveTo>
                  <a:pt x="212427" y="62789"/>
                </a:moveTo>
                <a:lnTo>
                  <a:pt x="212427" y="68725"/>
                </a:lnTo>
                <a:lnTo>
                  <a:pt x="206491" y="68725"/>
                </a:lnTo>
                <a:lnTo>
                  <a:pt x="206491" y="62789"/>
                </a:lnTo>
                <a:close/>
                <a:moveTo>
                  <a:pt x="218674" y="62789"/>
                </a:moveTo>
                <a:lnTo>
                  <a:pt x="218674" y="68725"/>
                </a:lnTo>
                <a:lnTo>
                  <a:pt x="212739" y="68725"/>
                </a:lnTo>
                <a:lnTo>
                  <a:pt x="212739" y="62789"/>
                </a:lnTo>
                <a:close/>
                <a:moveTo>
                  <a:pt x="224921" y="62789"/>
                </a:moveTo>
                <a:lnTo>
                  <a:pt x="224921" y="68725"/>
                </a:lnTo>
                <a:lnTo>
                  <a:pt x="218987" y="68725"/>
                </a:lnTo>
                <a:lnTo>
                  <a:pt x="218987" y="62789"/>
                </a:lnTo>
                <a:close/>
                <a:moveTo>
                  <a:pt x="231170" y="62789"/>
                </a:moveTo>
                <a:lnTo>
                  <a:pt x="231170" y="68725"/>
                </a:lnTo>
                <a:lnTo>
                  <a:pt x="225234" y="68725"/>
                </a:lnTo>
                <a:lnTo>
                  <a:pt x="225234" y="62789"/>
                </a:lnTo>
                <a:close/>
                <a:moveTo>
                  <a:pt x="237417" y="62789"/>
                </a:moveTo>
                <a:lnTo>
                  <a:pt x="237417" y="68725"/>
                </a:lnTo>
                <a:lnTo>
                  <a:pt x="231481" y="68725"/>
                </a:lnTo>
                <a:lnTo>
                  <a:pt x="231481" y="62789"/>
                </a:lnTo>
                <a:close/>
                <a:moveTo>
                  <a:pt x="243664" y="62789"/>
                </a:moveTo>
                <a:lnTo>
                  <a:pt x="243664" y="68725"/>
                </a:lnTo>
                <a:lnTo>
                  <a:pt x="237729" y="68725"/>
                </a:lnTo>
                <a:lnTo>
                  <a:pt x="237729" y="62789"/>
                </a:lnTo>
                <a:close/>
                <a:moveTo>
                  <a:pt x="249911" y="62789"/>
                </a:moveTo>
                <a:lnTo>
                  <a:pt x="249911" y="68725"/>
                </a:lnTo>
                <a:lnTo>
                  <a:pt x="243977" y="68725"/>
                </a:lnTo>
                <a:lnTo>
                  <a:pt x="243977" y="62789"/>
                </a:lnTo>
                <a:close/>
                <a:moveTo>
                  <a:pt x="256161" y="62789"/>
                </a:moveTo>
                <a:lnTo>
                  <a:pt x="256161" y="68725"/>
                </a:lnTo>
                <a:lnTo>
                  <a:pt x="250225" y="68725"/>
                </a:lnTo>
                <a:lnTo>
                  <a:pt x="250225" y="62789"/>
                </a:lnTo>
                <a:close/>
                <a:moveTo>
                  <a:pt x="262409" y="62789"/>
                </a:moveTo>
                <a:lnTo>
                  <a:pt x="262409" y="68725"/>
                </a:lnTo>
                <a:lnTo>
                  <a:pt x="256474" y="68725"/>
                </a:lnTo>
                <a:lnTo>
                  <a:pt x="256474" y="62789"/>
                </a:lnTo>
                <a:close/>
                <a:moveTo>
                  <a:pt x="268656" y="62789"/>
                </a:moveTo>
                <a:lnTo>
                  <a:pt x="268656" y="68725"/>
                </a:lnTo>
                <a:lnTo>
                  <a:pt x="262721" y="68725"/>
                </a:lnTo>
                <a:lnTo>
                  <a:pt x="262721" y="62789"/>
                </a:lnTo>
                <a:close/>
                <a:moveTo>
                  <a:pt x="274904" y="62789"/>
                </a:moveTo>
                <a:lnTo>
                  <a:pt x="274904" y="68725"/>
                </a:lnTo>
                <a:lnTo>
                  <a:pt x="268968" y="68725"/>
                </a:lnTo>
                <a:lnTo>
                  <a:pt x="268968" y="62789"/>
                </a:lnTo>
                <a:close/>
                <a:moveTo>
                  <a:pt x="6251" y="69036"/>
                </a:moveTo>
                <a:lnTo>
                  <a:pt x="6251" y="74972"/>
                </a:lnTo>
                <a:lnTo>
                  <a:pt x="315" y="74972"/>
                </a:lnTo>
                <a:lnTo>
                  <a:pt x="315" y="69036"/>
                </a:lnTo>
                <a:close/>
                <a:moveTo>
                  <a:pt x="12498" y="69036"/>
                </a:moveTo>
                <a:lnTo>
                  <a:pt x="12498" y="74972"/>
                </a:lnTo>
                <a:lnTo>
                  <a:pt x="6562" y="74972"/>
                </a:lnTo>
                <a:lnTo>
                  <a:pt x="6562" y="69036"/>
                </a:lnTo>
                <a:close/>
                <a:moveTo>
                  <a:pt x="18745" y="69036"/>
                </a:moveTo>
                <a:lnTo>
                  <a:pt x="18745" y="74972"/>
                </a:lnTo>
                <a:lnTo>
                  <a:pt x="12810" y="74972"/>
                </a:lnTo>
                <a:lnTo>
                  <a:pt x="12810" y="69036"/>
                </a:lnTo>
                <a:close/>
                <a:moveTo>
                  <a:pt x="24992" y="69036"/>
                </a:moveTo>
                <a:lnTo>
                  <a:pt x="24992" y="74972"/>
                </a:lnTo>
                <a:lnTo>
                  <a:pt x="19058" y="74972"/>
                </a:lnTo>
                <a:lnTo>
                  <a:pt x="19058" y="69036"/>
                </a:lnTo>
                <a:close/>
                <a:moveTo>
                  <a:pt x="31242" y="69036"/>
                </a:moveTo>
                <a:lnTo>
                  <a:pt x="31242" y="74972"/>
                </a:lnTo>
                <a:lnTo>
                  <a:pt x="25305" y="74972"/>
                </a:lnTo>
                <a:lnTo>
                  <a:pt x="25305" y="69036"/>
                </a:lnTo>
                <a:close/>
                <a:moveTo>
                  <a:pt x="37489" y="69036"/>
                </a:moveTo>
                <a:lnTo>
                  <a:pt x="37489" y="74972"/>
                </a:lnTo>
                <a:lnTo>
                  <a:pt x="31553" y="74972"/>
                </a:lnTo>
                <a:lnTo>
                  <a:pt x="31553" y="69036"/>
                </a:lnTo>
                <a:close/>
                <a:moveTo>
                  <a:pt x="43737" y="69036"/>
                </a:moveTo>
                <a:lnTo>
                  <a:pt x="43737" y="74972"/>
                </a:lnTo>
                <a:lnTo>
                  <a:pt x="37802" y="74972"/>
                </a:lnTo>
                <a:lnTo>
                  <a:pt x="37802" y="69036"/>
                </a:lnTo>
                <a:close/>
                <a:moveTo>
                  <a:pt x="49985" y="69036"/>
                </a:moveTo>
                <a:lnTo>
                  <a:pt x="49985" y="74972"/>
                </a:lnTo>
                <a:lnTo>
                  <a:pt x="44049" y="74972"/>
                </a:lnTo>
                <a:lnTo>
                  <a:pt x="44049" y="69036"/>
                </a:lnTo>
                <a:close/>
                <a:moveTo>
                  <a:pt x="56232" y="69036"/>
                </a:moveTo>
                <a:lnTo>
                  <a:pt x="56232" y="74972"/>
                </a:lnTo>
                <a:lnTo>
                  <a:pt x="50296" y="74972"/>
                </a:lnTo>
                <a:lnTo>
                  <a:pt x="50296" y="69036"/>
                </a:lnTo>
                <a:close/>
                <a:moveTo>
                  <a:pt x="62480" y="69036"/>
                </a:moveTo>
                <a:lnTo>
                  <a:pt x="62480" y="74972"/>
                </a:lnTo>
                <a:lnTo>
                  <a:pt x="56545" y="74972"/>
                </a:lnTo>
                <a:lnTo>
                  <a:pt x="56545" y="69036"/>
                </a:lnTo>
                <a:close/>
                <a:moveTo>
                  <a:pt x="68727" y="69036"/>
                </a:moveTo>
                <a:lnTo>
                  <a:pt x="68727" y="74972"/>
                </a:lnTo>
                <a:lnTo>
                  <a:pt x="62792" y="74972"/>
                </a:lnTo>
                <a:lnTo>
                  <a:pt x="62792" y="69036"/>
                </a:lnTo>
                <a:close/>
                <a:moveTo>
                  <a:pt x="74975" y="69036"/>
                </a:moveTo>
                <a:lnTo>
                  <a:pt x="74975" y="74972"/>
                </a:lnTo>
                <a:lnTo>
                  <a:pt x="69039" y="74972"/>
                </a:lnTo>
                <a:lnTo>
                  <a:pt x="69039" y="69036"/>
                </a:lnTo>
                <a:close/>
                <a:moveTo>
                  <a:pt x="81223" y="69036"/>
                </a:moveTo>
                <a:lnTo>
                  <a:pt x="81223" y="74972"/>
                </a:lnTo>
                <a:lnTo>
                  <a:pt x="75286" y="74972"/>
                </a:lnTo>
                <a:lnTo>
                  <a:pt x="75286" y="69036"/>
                </a:lnTo>
                <a:close/>
                <a:moveTo>
                  <a:pt x="87470" y="69036"/>
                </a:moveTo>
                <a:lnTo>
                  <a:pt x="87470" y="74972"/>
                </a:lnTo>
                <a:lnTo>
                  <a:pt x="81535" y="74972"/>
                </a:lnTo>
                <a:lnTo>
                  <a:pt x="81535" y="69036"/>
                </a:lnTo>
                <a:close/>
                <a:moveTo>
                  <a:pt x="93718" y="69036"/>
                </a:moveTo>
                <a:lnTo>
                  <a:pt x="93718" y="74972"/>
                </a:lnTo>
                <a:lnTo>
                  <a:pt x="87784" y="74972"/>
                </a:lnTo>
                <a:lnTo>
                  <a:pt x="87784" y="69036"/>
                </a:lnTo>
                <a:close/>
                <a:moveTo>
                  <a:pt x="99967" y="69036"/>
                </a:moveTo>
                <a:lnTo>
                  <a:pt x="99967" y="74972"/>
                </a:lnTo>
                <a:lnTo>
                  <a:pt x="94031" y="74972"/>
                </a:lnTo>
                <a:lnTo>
                  <a:pt x="94031" y="69036"/>
                </a:lnTo>
                <a:close/>
                <a:moveTo>
                  <a:pt x="106214" y="69036"/>
                </a:moveTo>
                <a:lnTo>
                  <a:pt x="106214" y="74972"/>
                </a:lnTo>
                <a:lnTo>
                  <a:pt x="100278" y="74972"/>
                </a:lnTo>
                <a:lnTo>
                  <a:pt x="100278" y="69036"/>
                </a:lnTo>
                <a:close/>
                <a:moveTo>
                  <a:pt x="112461" y="69036"/>
                </a:moveTo>
                <a:lnTo>
                  <a:pt x="112461" y="74972"/>
                </a:lnTo>
                <a:lnTo>
                  <a:pt x="106527" y="74972"/>
                </a:lnTo>
                <a:lnTo>
                  <a:pt x="106527" y="69036"/>
                </a:lnTo>
                <a:close/>
                <a:moveTo>
                  <a:pt x="118710" y="69036"/>
                </a:moveTo>
                <a:lnTo>
                  <a:pt x="118710" y="74972"/>
                </a:lnTo>
                <a:lnTo>
                  <a:pt x="112774" y="74972"/>
                </a:lnTo>
                <a:lnTo>
                  <a:pt x="112774" y="69036"/>
                </a:lnTo>
                <a:close/>
                <a:moveTo>
                  <a:pt x="124957" y="69036"/>
                </a:moveTo>
                <a:lnTo>
                  <a:pt x="124957" y="74972"/>
                </a:lnTo>
                <a:lnTo>
                  <a:pt x="119021" y="74972"/>
                </a:lnTo>
                <a:lnTo>
                  <a:pt x="119021" y="69036"/>
                </a:lnTo>
                <a:close/>
                <a:moveTo>
                  <a:pt x="131204" y="69036"/>
                </a:moveTo>
                <a:lnTo>
                  <a:pt x="131204" y="74972"/>
                </a:lnTo>
                <a:lnTo>
                  <a:pt x="125270" y="74972"/>
                </a:lnTo>
                <a:lnTo>
                  <a:pt x="125270" y="69036"/>
                </a:lnTo>
                <a:close/>
                <a:moveTo>
                  <a:pt x="137451" y="69036"/>
                </a:moveTo>
                <a:lnTo>
                  <a:pt x="137451" y="74972"/>
                </a:lnTo>
                <a:lnTo>
                  <a:pt x="131517" y="74972"/>
                </a:lnTo>
                <a:lnTo>
                  <a:pt x="131517" y="69036"/>
                </a:lnTo>
                <a:close/>
                <a:moveTo>
                  <a:pt x="143702" y="69036"/>
                </a:moveTo>
                <a:lnTo>
                  <a:pt x="143702" y="74972"/>
                </a:lnTo>
                <a:lnTo>
                  <a:pt x="137766" y="74972"/>
                </a:lnTo>
                <a:lnTo>
                  <a:pt x="137766" y="69036"/>
                </a:lnTo>
                <a:close/>
                <a:moveTo>
                  <a:pt x="149949" y="69036"/>
                </a:moveTo>
                <a:lnTo>
                  <a:pt x="149949" y="74972"/>
                </a:lnTo>
                <a:lnTo>
                  <a:pt x="144015" y="74972"/>
                </a:lnTo>
                <a:lnTo>
                  <a:pt x="144015" y="69036"/>
                </a:lnTo>
                <a:close/>
                <a:moveTo>
                  <a:pt x="156196" y="69036"/>
                </a:moveTo>
                <a:lnTo>
                  <a:pt x="156196" y="74972"/>
                </a:lnTo>
                <a:lnTo>
                  <a:pt x="150262" y="74972"/>
                </a:lnTo>
                <a:lnTo>
                  <a:pt x="150262" y="69036"/>
                </a:lnTo>
                <a:close/>
                <a:moveTo>
                  <a:pt x="162445" y="69036"/>
                </a:moveTo>
                <a:lnTo>
                  <a:pt x="162445" y="74972"/>
                </a:lnTo>
                <a:lnTo>
                  <a:pt x="156509" y="74972"/>
                </a:lnTo>
                <a:lnTo>
                  <a:pt x="156509" y="69036"/>
                </a:lnTo>
                <a:close/>
                <a:moveTo>
                  <a:pt x="168692" y="69036"/>
                </a:moveTo>
                <a:lnTo>
                  <a:pt x="168692" y="74972"/>
                </a:lnTo>
                <a:lnTo>
                  <a:pt x="162756" y="74972"/>
                </a:lnTo>
                <a:lnTo>
                  <a:pt x="162756" y="69036"/>
                </a:lnTo>
                <a:close/>
                <a:moveTo>
                  <a:pt x="174939" y="69036"/>
                </a:moveTo>
                <a:lnTo>
                  <a:pt x="174939" y="74972"/>
                </a:lnTo>
                <a:lnTo>
                  <a:pt x="169005" y="74972"/>
                </a:lnTo>
                <a:lnTo>
                  <a:pt x="169005" y="69036"/>
                </a:lnTo>
                <a:close/>
                <a:moveTo>
                  <a:pt x="181186" y="69036"/>
                </a:moveTo>
                <a:lnTo>
                  <a:pt x="181186" y="74972"/>
                </a:lnTo>
                <a:lnTo>
                  <a:pt x="175252" y="74972"/>
                </a:lnTo>
                <a:lnTo>
                  <a:pt x="175252" y="69036"/>
                </a:lnTo>
                <a:close/>
                <a:moveTo>
                  <a:pt x="187435" y="69036"/>
                </a:moveTo>
                <a:lnTo>
                  <a:pt x="187435" y="74972"/>
                </a:lnTo>
                <a:lnTo>
                  <a:pt x="181499" y="74972"/>
                </a:lnTo>
                <a:lnTo>
                  <a:pt x="181499" y="69036"/>
                </a:lnTo>
                <a:close/>
                <a:moveTo>
                  <a:pt x="193684" y="69036"/>
                </a:moveTo>
                <a:lnTo>
                  <a:pt x="193684" y="74972"/>
                </a:lnTo>
                <a:lnTo>
                  <a:pt x="187749" y="74972"/>
                </a:lnTo>
                <a:lnTo>
                  <a:pt x="187749" y="69036"/>
                </a:lnTo>
                <a:close/>
                <a:moveTo>
                  <a:pt x="199931" y="69036"/>
                </a:moveTo>
                <a:lnTo>
                  <a:pt x="199931" y="74972"/>
                </a:lnTo>
                <a:lnTo>
                  <a:pt x="193996" y="74972"/>
                </a:lnTo>
                <a:lnTo>
                  <a:pt x="193996" y="69036"/>
                </a:lnTo>
                <a:close/>
                <a:moveTo>
                  <a:pt x="206180" y="69036"/>
                </a:moveTo>
                <a:lnTo>
                  <a:pt x="206180" y="74972"/>
                </a:lnTo>
                <a:lnTo>
                  <a:pt x="200244" y="74972"/>
                </a:lnTo>
                <a:lnTo>
                  <a:pt x="200244" y="69036"/>
                </a:lnTo>
                <a:close/>
                <a:moveTo>
                  <a:pt x="212427" y="69036"/>
                </a:moveTo>
                <a:lnTo>
                  <a:pt x="212427" y="74972"/>
                </a:lnTo>
                <a:lnTo>
                  <a:pt x="206491" y="74972"/>
                </a:lnTo>
                <a:lnTo>
                  <a:pt x="206491" y="69036"/>
                </a:lnTo>
                <a:close/>
                <a:moveTo>
                  <a:pt x="218674" y="69036"/>
                </a:moveTo>
                <a:lnTo>
                  <a:pt x="218674" y="74972"/>
                </a:lnTo>
                <a:lnTo>
                  <a:pt x="212739" y="74972"/>
                </a:lnTo>
                <a:lnTo>
                  <a:pt x="212739" y="69036"/>
                </a:lnTo>
                <a:close/>
                <a:moveTo>
                  <a:pt x="224921" y="69036"/>
                </a:moveTo>
                <a:lnTo>
                  <a:pt x="224921" y="74972"/>
                </a:lnTo>
                <a:lnTo>
                  <a:pt x="218987" y="74972"/>
                </a:lnTo>
                <a:lnTo>
                  <a:pt x="218987" y="69036"/>
                </a:lnTo>
                <a:close/>
                <a:moveTo>
                  <a:pt x="231170" y="69036"/>
                </a:moveTo>
                <a:lnTo>
                  <a:pt x="231170" y="74972"/>
                </a:lnTo>
                <a:lnTo>
                  <a:pt x="225234" y="74972"/>
                </a:lnTo>
                <a:lnTo>
                  <a:pt x="225234" y="69036"/>
                </a:lnTo>
                <a:close/>
                <a:moveTo>
                  <a:pt x="237417" y="69036"/>
                </a:moveTo>
                <a:lnTo>
                  <a:pt x="237417" y="74972"/>
                </a:lnTo>
                <a:lnTo>
                  <a:pt x="231481" y="74972"/>
                </a:lnTo>
                <a:lnTo>
                  <a:pt x="231481" y="69036"/>
                </a:lnTo>
                <a:close/>
                <a:moveTo>
                  <a:pt x="243664" y="69036"/>
                </a:moveTo>
                <a:lnTo>
                  <a:pt x="243664" y="74972"/>
                </a:lnTo>
                <a:lnTo>
                  <a:pt x="237729" y="74972"/>
                </a:lnTo>
                <a:lnTo>
                  <a:pt x="237729" y="69036"/>
                </a:lnTo>
                <a:close/>
                <a:moveTo>
                  <a:pt x="249911" y="69036"/>
                </a:moveTo>
                <a:lnTo>
                  <a:pt x="249911" y="74972"/>
                </a:lnTo>
                <a:lnTo>
                  <a:pt x="243977" y="74972"/>
                </a:lnTo>
                <a:lnTo>
                  <a:pt x="243977" y="69036"/>
                </a:lnTo>
                <a:close/>
                <a:moveTo>
                  <a:pt x="256161" y="69036"/>
                </a:moveTo>
                <a:lnTo>
                  <a:pt x="256161" y="74972"/>
                </a:lnTo>
                <a:lnTo>
                  <a:pt x="250225" y="74972"/>
                </a:lnTo>
                <a:lnTo>
                  <a:pt x="250225" y="69036"/>
                </a:lnTo>
                <a:close/>
                <a:moveTo>
                  <a:pt x="262409" y="69036"/>
                </a:moveTo>
                <a:lnTo>
                  <a:pt x="262409" y="74972"/>
                </a:lnTo>
                <a:lnTo>
                  <a:pt x="256474" y="74972"/>
                </a:lnTo>
                <a:lnTo>
                  <a:pt x="256474" y="69036"/>
                </a:lnTo>
                <a:close/>
                <a:moveTo>
                  <a:pt x="268656" y="69036"/>
                </a:moveTo>
                <a:lnTo>
                  <a:pt x="268656" y="74972"/>
                </a:lnTo>
                <a:lnTo>
                  <a:pt x="262721" y="74972"/>
                </a:lnTo>
                <a:lnTo>
                  <a:pt x="262721" y="69036"/>
                </a:lnTo>
                <a:close/>
                <a:moveTo>
                  <a:pt x="274904" y="69036"/>
                </a:moveTo>
                <a:lnTo>
                  <a:pt x="274904" y="74972"/>
                </a:lnTo>
                <a:lnTo>
                  <a:pt x="268968" y="74972"/>
                </a:lnTo>
                <a:lnTo>
                  <a:pt x="268968" y="69036"/>
                </a:lnTo>
                <a:close/>
                <a:moveTo>
                  <a:pt x="6251" y="75285"/>
                </a:moveTo>
                <a:lnTo>
                  <a:pt x="6251" y="81219"/>
                </a:lnTo>
                <a:lnTo>
                  <a:pt x="315" y="81219"/>
                </a:lnTo>
                <a:lnTo>
                  <a:pt x="315" y="75285"/>
                </a:lnTo>
                <a:close/>
                <a:moveTo>
                  <a:pt x="12498" y="75285"/>
                </a:moveTo>
                <a:lnTo>
                  <a:pt x="12498" y="81219"/>
                </a:lnTo>
                <a:lnTo>
                  <a:pt x="6562" y="81219"/>
                </a:lnTo>
                <a:lnTo>
                  <a:pt x="6562" y="75285"/>
                </a:lnTo>
                <a:close/>
                <a:moveTo>
                  <a:pt x="18745" y="75285"/>
                </a:moveTo>
                <a:lnTo>
                  <a:pt x="18745" y="81219"/>
                </a:lnTo>
                <a:lnTo>
                  <a:pt x="12810" y="81219"/>
                </a:lnTo>
                <a:lnTo>
                  <a:pt x="12810" y="75285"/>
                </a:lnTo>
                <a:close/>
                <a:moveTo>
                  <a:pt x="24992" y="75285"/>
                </a:moveTo>
                <a:lnTo>
                  <a:pt x="24992" y="81219"/>
                </a:lnTo>
                <a:lnTo>
                  <a:pt x="19058" y="81219"/>
                </a:lnTo>
                <a:lnTo>
                  <a:pt x="19058" y="75285"/>
                </a:lnTo>
                <a:close/>
                <a:moveTo>
                  <a:pt x="31242" y="75285"/>
                </a:moveTo>
                <a:lnTo>
                  <a:pt x="31242" y="81219"/>
                </a:lnTo>
                <a:lnTo>
                  <a:pt x="25305" y="81219"/>
                </a:lnTo>
                <a:lnTo>
                  <a:pt x="25305" y="75285"/>
                </a:lnTo>
                <a:close/>
                <a:moveTo>
                  <a:pt x="37489" y="75285"/>
                </a:moveTo>
                <a:lnTo>
                  <a:pt x="37489" y="81219"/>
                </a:lnTo>
                <a:lnTo>
                  <a:pt x="31553" y="81219"/>
                </a:lnTo>
                <a:lnTo>
                  <a:pt x="31553" y="75285"/>
                </a:lnTo>
                <a:close/>
                <a:moveTo>
                  <a:pt x="43737" y="75285"/>
                </a:moveTo>
                <a:lnTo>
                  <a:pt x="43737" y="81219"/>
                </a:lnTo>
                <a:lnTo>
                  <a:pt x="37802" y="81219"/>
                </a:lnTo>
                <a:lnTo>
                  <a:pt x="37802" y="75285"/>
                </a:lnTo>
                <a:close/>
                <a:moveTo>
                  <a:pt x="49985" y="75285"/>
                </a:moveTo>
                <a:lnTo>
                  <a:pt x="49985" y="81219"/>
                </a:lnTo>
                <a:lnTo>
                  <a:pt x="44049" y="81219"/>
                </a:lnTo>
                <a:lnTo>
                  <a:pt x="44049" y="75285"/>
                </a:lnTo>
                <a:close/>
                <a:moveTo>
                  <a:pt x="56232" y="75285"/>
                </a:moveTo>
                <a:lnTo>
                  <a:pt x="56232" y="81219"/>
                </a:lnTo>
                <a:lnTo>
                  <a:pt x="50296" y="81219"/>
                </a:lnTo>
                <a:lnTo>
                  <a:pt x="50296" y="75285"/>
                </a:lnTo>
                <a:close/>
                <a:moveTo>
                  <a:pt x="62480" y="75285"/>
                </a:moveTo>
                <a:lnTo>
                  <a:pt x="62480" y="81219"/>
                </a:lnTo>
                <a:lnTo>
                  <a:pt x="56545" y="81219"/>
                </a:lnTo>
                <a:lnTo>
                  <a:pt x="56545" y="75285"/>
                </a:lnTo>
                <a:close/>
                <a:moveTo>
                  <a:pt x="68727" y="75285"/>
                </a:moveTo>
                <a:lnTo>
                  <a:pt x="68727" y="81219"/>
                </a:lnTo>
                <a:lnTo>
                  <a:pt x="62792" y="81219"/>
                </a:lnTo>
                <a:lnTo>
                  <a:pt x="62792" y="75285"/>
                </a:lnTo>
                <a:close/>
                <a:moveTo>
                  <a:pt x="74975" y="75285"/>
                </a:moveTo>
                <a:lnTo>
                  <a:pt x="74975" y="81219"/>
                </a:lnTo>
                <a:lnTo>
                  <a:pt x="69039" y="81219"/>
                </a:lnTo>
                <a:lnTo>
                  <a:pt x="69039" y="75285"/>
                </a:lnTo>
                <a:close/>
                <a:moveTo>
                  <a:pt x="81223" y="75285"/>
                </a:moveTo>
                <a:lnTo>
                  <a:pt x="81223" y="81219"/>
                </a:lnTo>
                <a:lnTo>
                  <a:pt x="75286" y="81219"/>
                </a:lnTo>
                <a:lnTo>
                  <a:pt x="75286" y="75285"/>
                </a:lnTo>
                <a:close/>
                <a:moveTo>
                  <a:pt x="87470" y="75285"/>
                </a:moveTo>
                <a:lnTo>
                  <a:pt x="87470" y="81219"/>
                </a:lnTo>
                <a:lnTo>
                  <a:pt x="81535" y="81219"/>
                </a:lnTo>
                <a:lnTo>
                  <a:pt x="81535" y="75285"/>
                </a:lnTo>
                <a:close/>
                <a:moveTo>
                  <a:pt x="93718" y="75285"/>
                </a:moveTo>
                <a:lnTo>
                  <a:pt x="93718" y="81219"/>
                </a:lnTo>
                <a:lnTo>
                  <a:pt x="87784" y="81219"/>
                </a:lnTo>
                <a:lnTo>
                  <a:pt x="87784" y="75285"/>
                </a:lnTo>
                <a:close/>
                <a:moveTo>
                  <a:pt x="99967" y="75285"/>
                </a:moveTo>
                <a:lnTo>
                  <a:pt x="99967" y="81219"/>
                </a:lnTo>
                <a:lnTo>
                  <a:pt x="94031" y="81219"/>
                </a:lnTo>
                <a:lnTo>
                  <a:pt x="94031" y="75285"/>
                </a:lnTo>
                <a:close/>
                <a:moveTo>
                  <a:pt x="106214" y="75285"/>
                </a:moveTo>
                <a:lnTo>
                  <a:pt x="106214" y="81219"/>
                </a:lnTo>
                <a:lnTo>
                  <a:pt x="100278" y="81219"/>
                </a:lnTo>
                <a:lnTo>
                  <a:pt x="100278" y="75285"/>
                </a:lnTo>
                <a:close/>
                <a:moveTo>
                  <a:pt x="112461" y="75285"/>
                </a:moveTo>
                <a:lnTo>
                  <a:pt x="112461" y="81219"/>
                </a:lnTo>
                <a:lnTo>
                  <a:pt x="106527" y="81219"/>
                </a:lnTo>
                <a:lnTo>
                  <a:pt x="106527" y="75285"/>
                </a:lnTo>
                <a:close/>
                <a:moveTo>
                  <a:pt x="118710" y="75285"/>
                </a:moveTo>
                <a:lnTo>
                  <a:pt x="118710" y="81219"/>
                </a:lnTo>
                <a:lnTo>
                  <a:pt x="112774" y="81219"/>
                </a:lnTo>
                <a:lnTo>
                  <a:pt x="112774" y="75285"/>
                </a:lnTo>
                <a:close/>
                <a:moveTo>
                  <a:pt x="124957" y="75285"/>
                </a:moveTo>
                <a:lnTo>
                  <a:pt x="124957" y="81219"/>
                </a:lnTo>
                <a:lnTo>
                  <a:pt x="119021" y="81219"/>
                </a:lnTo>
                <a:lnTo>
                  <a:pt x="119021" y="75285"/>
                </a:lnTo>
                <a:close/>
                <a:moveTo>
                  <a:pt x="131204" y="75285"/>
                </a:moveTo>
                <a:lnTo>
                  <a:pt x="131204" y="81219"/>
                </a:lnTo>
                <a:lnTo>
                  <a:pt x="125270" y="81219"/>
                </a:lnTo>
                <a:lnTo>
                  <a:pt x="125270" y="75285"/>
                </a:lnTo>
                <a:close/>
                <a:moveTo>
                  <a:pt x="137451" y="75285"/>
                </a:moveTo>
                <a:lnTo>
                  <a:pt x="137451" y="81219"/>
                </a:lnTo>
                <a:lnTo>
                  <a:pt x="131517" y="81219"/>
                </a:lnTo>
                <a:lnTo>
                  <a:pt x="131517" y="75285"/>
                </a:lnTo>
                <a:close/>
                <a:moveTo>
                  <a:pt x="143702" y="75285"/>
                </a:moveTo>
                <a:lnTo>
                  <a:pt x="143702" y="81219"/>
                </a:lnTo>
                <a:lnTo>
                  <a:pt x="137766" y="81219"/>
                </a:lnTo>
                <a:lnTo>
                  <a:pt x="137766" y="75285"/>
                </a:lnTo>
                <a:close/>
                <a:moveTo>
                  <a:pt x="149949" y="75285"/>
                </a:moveTo>
                <a:lnTo>
                  <a:pt x="149949" y="81219"/>
                </a:lnTo>
                <a:lnTo>
                  <a:pt x="144015" y="81219"/>
                </a:lnTo>
                <a:lnTo>
                  <a:pt x="144015" y="75285"/>
                </a:lnTo>
                <a:close/>
                <a:moveTo>
                  <a:pt x="156196" y="75285"/>
                </a:moveTo>
                <a:lnTo>
                  <a:pt x="156196" y="81219"/>
                </a:lnTo>
                <a:lnTo>
                  <a:pt x="150262" y="81219"/>
                </a:lnTo>
                <a:lnTo>
                  <a:pt x="150262" y="75285"/>
                </a:lnTo>
                <a:close/>
                <a:moveTo>
                  <a:pt x="162445" y="75285"/>
                </a:moveTo>
                <a:lnTo>
                  <a:pt x="162445" y="81219"/>
                </a:lnTo>
                <a:lnTo>
                  <a:pt x="156509" y="81219"/>
                </a:lnTo>
                <a:lnTo>
                  <a:pt x="156509" y="75285"/>
                </a:lnTo>
                <a:close/>
                <a:moveTo>
                  <a:pt x="168692" y="75285"/>
                </a:moveTo>
                <a:lnTo>
                  <a:pt x="168692" y="81219"/>
                </a:lnTo>
                <a:lnTo>
                  <a:pt x="162756" y="81219"/>
                </a:lnTo>
                <a:lnTo>
                  <a:pt x="162756" y="75285"/>
                </a:lnTo>
                <a:close/>
                <a:moveTo>
                  <a:pt x="174939" y="75285"/>
                </a:moveTo>
                <a:lnTo>
                  <a:pt x="174939" y="81219"/>
                </a:lnTo>
                <a:lnTo>
                  <a:pt x="169005" y="81219"/>
                </a:lnTo>
                <a:lnTo>
                  <a:pt x="169005" y="75285"/>
                </a:lnTo>
                <a:close/>
                <a:moveTo>
                  <a:pt x="181186" y="75285"/>
                </a:moveTo>
                <a:lnTo>
                  <a:pt x="181186" y="81219"/>
                </a:lnTo>
                <a:lnTo>
                  <a:pt x="175252" y="81219"/>
                </a:lnTo>
                <a:lnTo>
                  <a:pt x="175252" y="75285"/>
                </a:lnTo>
                <a:close/>
                <a:moveTo>
                  <a:pt x="187435" y="75285"/>
                </a:moveTo>
                <a:lnTo>
                  <a:pt x="187435" y="81219"/>
                </a:lnTo>
                <a:lnTo>
                  <a:pt x="181499" y="81219"/>
                </a:lnTo>
                <a:lnTo>
                  <a:pt x="181499" y="75285"/>
                </a:lnTo>
                <a:close/>
                <a:moveTo>
                  <a:pt x="193684" y="75285"/>
                </a:moveTo>
                <a:lnTo>
                  <a:pt x="193684" y="81219"/>
                </a:lnTo>
                <a:lnTo>
                  <a:pt x="187749" y="81219"/>
                </a:lnTo>
                <a:lnTo>
                  <a:pt x="187749" y="75285"/>
                </a:lnTo>
                <a:close/>
                <a:moveTo>
                  <a:pt x="199931" y="75285"/>
                </a:moveTo>
                <a:lnTo>
                  <a:pt x="199931" y="81219"/>
                </a:lnTo>
                <a:lnTo>
                  <a:pt x="193996" y="81219"/>
                </a:lnTo>
                <a:lnTo>
                  <a:pt x="193996" y="75285"/>
                </a:lnTo>
                <a:close/>
                <a:moveTo>
                  <a:pt x="206180" y="75285"/>
                </a:moveTo>
                <a:lnTo>
                  <a:pt x="206180" y="81219"/>
                </a:lnTo>
                <a:lnTo>
                  <a:pt x="200244" y="81219"/>
                </a:lnTo>
                <a:lnTo>
                  <a:pt x="200244" y="75285"/>
                </a:lnTo>
                <a:close/>
                <a:moveTo>
                  <a:pt x="212427" y="75285"/>
                </a:moveTo>
                <a:lnTo>
                  <a:pt x="212427" y="81219"/>
                </a:lnTo>
                <a:lnTo>
                  <a:pt x="206491" y="81219"/>
                </a:lnTo>
                <a:lnTo>
                  <a:pt x="206491" y="75285"/>
                </a:lnTo>
                <a:close/>
                <a:moveTo>
                  <a:pt x="218674" y="75285"/>
                </a:moveTo>
                <a:lnTo>
                  <a:pt x="218674" y="81219"/>
                </a:lnTo>
                <a:lnTo>
                  <a:pt x="212739" y="81219"/>
                </a:lnTo>
                <a:lnTo>
                  <a:pt x="212739" y="75285"/>
                </a:lnTo>
                <a:close/>
                <a:moveTo>
                  <a:pt x="224921" y="75285"/>
                </a:moveTo>
                <a:lnTo>
                  <a:pt x="224921" y="81219"/>
                </a:lnTo>
                <a:lnTo>
                  <a:pt x="218987" y="81219"/>
                </a:lnTo>
                <a:lnTo>
                  <a:pt x="218987" y="75285"/>
                </a:lnTo>
                <a:close/>
                <a:moveTo>
                  <a:pt x="231170" y="75285"/>
                </a:moveTo>
                <a:lnTo>
                  <a:pt x="231170" y="81219"/>
                </a:lnTo>
                <a:lnTo>
                  <a:pt x="225234" y="81219"/>
                </a:lnTo>
                <a:lnTo>
                  <a:pt x="225234" y="75285"/>
                </a:lnTo>
                <a:close/>
                <a:moveTo>
                  <a:pt x="237417" y="75285"/>
                </a:moveTo>
                <a:lnTo>
                  <a:pt x="237417" y="81219"/>
                </a:lnTo>
                <a:lnTo>
                  <a:pt x="231481" y="81219"/>
                </a:lnTo>
                <a:lnTo>
                  <a:pt x="231481" y="75285"/>
                </a:lnTo>
                <a:close/>
                <a:moveTo>
                  <a:pt x="243664" y="75285"/>
                </a:moveTo>
                <a:lnTo>
                  <a:pt x="243664" y="81219"/>
                </a:lnTo>
                <a:lnTo>
                  <a:pt x="237729" y="81219"/>
                </a:lnTo>
                <a:lnTo>
                  <a:pt x="237729" y="75285"/>
                </a:lnTo>
                <a:close/>
                <a:moveTo>
                  <a:pt x="249911" y="75285"/>
                </a:moveTo>
                <a:lnTo>
                  <a:pt x="249911" y="81219"/>
                </a:lnTo>
                <a:lnTo>
                  <a:pt x="243977" y="81219"/>
                </a:lnTo>
                <a:lnTo>
                  <a:pt x="243977" y="75285"/>
                </a:lnTo>
                <a:close/>
                <a:moveTo>
                  <a:pt x="256161" y="75285"/>
                </a:moveTo>
                <a:lnTo>
                  <a:pt x="256161" y="81219"/>
                </a:lnTo>
                <a:lnTo>
                  <a:pt x="250225" y="81219"/>
                </a:lnTo>
                <a:lnTo>
                  <a:pt x="250225" y="75285"/>
                </a:lnTo>
                <a:close/>
                <a:moveTo>
                  <a:pt x="262409" y="75285"/>
                </a:moveTo>
                <a:lnTo>
                  <a:pt x="262409" y="81219"/>
                </a:lnTo>
                <a:lnTo>
                  <a:pt x="256474" y="81219"/>
                </a:lnTo>
                <a:lnTo>
                  <a:pt x="256474" y="75285"/>
                </a:lnTo>
                <a:close/>
                <a:moveTo>
                  <a:pt x="268656" y="75285"/>
                </a:moveTo>
                <a:lnTo>
                  <a:pt x="268656" y="81219"/>
                </a:lnTo>
                <a:lnTo>
                  <a:pt x="262721" y="81219"/>
                </a:lnTo>
                <a:lnTo>
                  <a:pt x="262721" y="75285"/>
                </a:lnTo>
                <a:close/>
                <a:moveTo>
                  <a:pt x="274904" y="75285"/>
                </a:moveTo>
                <a:lnTo>
                  <a:pt x="274904" y="81219"/>
                </a:lnTo>
                <a:lnTo>
                  <a:pt x="268968" y="81219"/>
                </a:lnTo>
                <a:lnTo>
                  <a:pt x="268968" y="75285"/>
                </a:lnTo>
                <a:close/>
                <a:moveTo>
                  <a:pt x="6251" y="81532"/>
                </a:moveTo>
                <a:lnTo>
                  <a:pt x="6251" y="87466"/>
                </a:lnTo>
                <a:lnTo>
                  <a:pt x="315" y="87466"/>
                </a:lnTo>
                <a:lnTo>
                  <a:pt x="315" y="81532"/>
                </a:lnTo>
                <a:close/>
                <a:moveTo>
                  <a:pt x="12498" y="81532"/>
                </a:moveTo>
                <a:lnTo>
                  <a:pt x="12498" y="87466"/>
                </a:lnTo>
                <a:lnTo>
                  <a:pt x="6562" y="87466"/>
                </a:lnTo>
                <a:lnTo>
                  <a:pt x="6562" y="81532"/>
                </a:lnTo>
                <a:close/>
                <a:moveTo>
                  <a:pt x="18745" y="81532"/>
                </a:moveTo>
                <a:lnTo>
                  <a:pt x="18745" y="87466"/>
                </a:lnTo>
                <a:lnTo>
                  <a:pt x="12810" y="87466"/>
                </a:lnTo>
                <a:lnTo>
                  <a:pt x="12810" y="81532"/>
                </a:lnTo>
                <a:close/>
                <a:moveTo>
                  <a:pt x="24992" y="81532"/>
                </a:moveTo>
                <a:lnTo>
                  <a:pt x="24992" y="87466"/>
                </a:lnTo>
                <a:lnTo>
                  <a:pt x="19058" y="87466"/>
                </a:lnTo>
                <a:lnTo>
                  <a:pt x="19058" y="81532"/>
                </a:lnTo>
                <a:close/>
                <a:moveTo>
                  <a:pt x="31242" y="81532"/>
                </a:moveTo>
                <a:lnTo>
                  <a:pt x="31242" y="87466"/>
                </a:lnTo>
                <a:lnTo>
                  <a:pt x="25305" y="87466"/>
                </a:lnTo>
                <a:lnTo>
                  <a:pt x="25305" y="81532"/>
                </a:lnTo>
                <a:close/>
                <a:moveTo>
                  <a:pt x="37489" y="81532"/>
                </a:moveTo>
                <a:lnTo>
                  <a:pt x="37489" y="87466"/>
                </a:lnTo>
                <a:lnTo>
                  <a:pt x="31553" y="87466"/>
                </a:lnTo>
                <a:lnTo>
                  <a:pt x="31553" y="81532"/>
                </a:lnTo>
                <a:close/>
                <a:moveTo>
                  <a:pt x="43737" y="81532"/>
                </a:moveTo>
                <a:lnTo>
                  <a:pt x="43737" y="87466"/>
                </a:lnTo>
                <a:lnTo>
                  <a:pt x="37802" y="87466"/>
                </a:lnTo>
                <a:lnTo>
                  <a:pt x="37802" y="81532"/>
                </a:lnTo>
                <a:close/>
                <a:moveTo>
                  <a:pt x="49985" y="81532"/>
                </a:moveTo>
                <a:lnTo>
                  <a:pt x="49985" y="87466"/>
                </a:lnTo>
                <a:lnTo>
                  <a:pt x="44049" y="87466"/>
                </a:lnTo>
                <a:lnTo>
                  <a:pt x="44049" y="81532"/>
                </a:lnTo>
                <a:close/>
                <a:moveTo>
                  <a:pt x="56232" y="81532"/>
                </a:moveTo>
                <a:lnTo>
                  <a:pt x="56232" y="87466"/>
                </a:lnTo>
                <a:lnTo>
                  <a:pt x="50296" y="87466"/>
                </a:lnTo>
                <a:lnTo>
                  <a:pt x="50296" y="81532"/>
                </a:lnTo>
                <a:close/>
                <a:moveTo>
                  <a:pt x="62480" y="81532"/>
                </a:moveTo>
                <a:lnTo>
                  <a:pt x="62480" y="87466"/>
                </a:lnTo>
                <a:lnTo>
                  <a:pt x="56545" y="87466"/>
                </a:lnTo>
                <a:lnTo>
                  <a:pt x="56545" y="81532"/>
                </a:lnTo>
                <a:close/>
                <a:moveTo>
                  <a:pt x="68727" y="81532"/>
                </a:moveTo>
                <a:lnTo>
                  <a:pt x="68727" y="87466"/>
                </a:lnTo>
                <a:lnTo>
                  <a:pt x="62792" y="87466"/>
                </a:lnTo>
                <a:lnTo>
                  <a:pt x="62792" y="81532"/>
                </a:lnTo>
                <a:close/>
                <a:moveTo>
                  <a:pt x="74975" y="81532"/>
                </a:moveTo>
                <a:lnTo>
                  <a:pt x="74975" y="87466"/>
                </a:lnTo>
                <a:lnTo>
                  <a:pt x="69039" y="87466"/>
                </a:lnTo>
                <a:lnTo>
                  <a:pt x="69039" y="81532"/>
                </a:lnTo>
                <a:close/>
                <a:moveTo>
                  <a:pt x="81223" y="81532"/>
                </a:moveTo>
                <a:lnTo>
                  <a:pt x="81223" y="87466"/>
                </a:lnTo>
                <a:lnTo>
                  <a:pt x="75286" y="87466"/>
                </a:lnTo>
                <a:lnTo>
                  <a:pt x="75286" y="81532"/>
                </a:lnTo>
                <a:close/>
                <a:moveTo>
                  <a:pt x="87470" y="81532"/>
                </a:moveTo>
                <a:lnTo>
                  <a:pt x="87470" y="87466"/>
                </a:lnTo>
                <a:lnTo>
                  <a:pt x="81535" y="87466"/>
                </a:lnTo>
                <a:lnTo>
                  <a:pt x="81535" y="81532"/>
                </a:lnTo>
                <a:close/>
                <a:moveTo>
                  <a:pt x="93718" y="81532"/>
                </a:moveTo>
                <a:lnTo>
                  <a:pt x="93718" y="87466"/>
                </a:lnTo>
                <a:lnTo>
                  <a:pt x="87784" y="87466"/>
                </a:lnTo>
                <a:lnTo>
                  <a:pt x="87784" y="81532"/>
                </a:lnTo>
                <a:close/>
                <a:moveTo>
                  <a:pt x="99967" y="81532"/>
                </a:moveTo>
                <a:lnTo>
                  <a:pt x="99967" y="87466"/>
                </a:lnTo>
                <a:lnTo>
                  <a:pt x="94031" y="87466"/>
                </a:lnTo>
                <a:lnTo>
                  <a:pt x="94031" y="81532"/>
                </a:lnTo>
                <a:close/>
                <a:moveTo>
                  <a:pt x="106214" y="81532"/>
                </a:moveTo>
                <a:lnTo>
                  <a:pt x="106214" y="87466"/>
                </a:lnTo>
                <a:lnTo>
                  <a:pt x="100278" y="87466"/>
                </a:lnTo>
                <a:lnTo>
                  <a:pt x="100278" y="81532"/>
                </a:lnTo>
                <a:close/>
                <a:moveTo>
                  <a:pt x="112461" y="81532"/>
                </a:moveTo>
                <a:lnTo>
                  <a:pt x="112461" y="87466"/>
                </a:lnTo>
                <a:lnTo>
                  <a:pt x="106527" y="87466"/>
                </a:lnTo>
                <a:lnTo>
                  <a:pt x="106527" y="81532"/>
                </a:lnTo>
                <a:close/>
                <a:moveTo>
                  <a:pt x="118710" y="81532"/>
                </a:moveTo>
                <a:lnTo>
                  <a:pt x="118710" y="87466"/>
                </a:lnTo>
                <a:lnTo>
                  <a:pt x="112774" y="87466"/>
                </a:lnTo>
                <a:lnTo>
                  <a:pt x="112774" y="81532"/>
                </a:lnTo>
                <a:close/>
                <a:moveTo>
                  <a:pt x="124957" y="81532"/>
                </a:moveTo>
                <a:lnTo>
                  <a:pt x="124957" y="87466"/>
                </a:lnTo>
                <a:lnTo>
                  <a:pt x="119021" y="87466"/>
                </a:lnTo>
                <a:lnTo>
                  <a:pt x="119021" y="81532"/>
                </a:lnTo>
                <a:close/>
                <a:moveTo>
                  <a:pt x="131204" y="81532"/>
                </a:moveTo>
                <a:lnTo>
                  <a:pt x="131204" y="87466"/>
                </a:lnTo>
                <a:lnTo>
                  <a:pt x="125270" y="87466"/>
                </a:lnTo>
                <a:lnTo>
                  <a:pt x="125270" y="81532"/>
                </a:lnTo>
                <a:close/>
                <a:moveTo>
                  <a:pt x="137451" y="81532"/>
                </a:moveTo>
                <a:lnTo>
                  <a:pt x="137451" y="87466"/>
                </a:lnTo>
                <a:lnTo>
                  <a:pt x="131517" y="87466"/>
                </a:lnTo>
                <a:lnTo>
                  <a:pt x="131517" y="81532"/>
                </a:lnTo>
                <a:close/>
                <a:moveTo>
                  <a:pt x="143702" y="81532"/>
                </a:moveTo>
                <a:lnTo>
                  <a:pt x="143702" y="87466"/>
                </a:lnTo>
                <a:lnTo>
                  <a:pt x="137766" y="87466"/>
                </a:lnTo>
                <a:lnTo>
                  <a:pt x="137766" y="81532"/>
                </a:lnTo>
                <a:close/>
                <a:moveTo>
                  <a:pt x="149949" y="81532"/>
                </a:moveTo>
                <a:lnTo>
                  <a:pt x="149949" y="87466"/>
                </a:lnTo>
                <a:lnTo>
                  <a:pt x="144015" y="87466"/>
                </a:lnTo>
                <a:lnTo>
                  <a:pt x="144015" y="81532"/>
                </a:lnTo>
                <a:close/>
                <a:moveTo>
                  <a:pt x="156196" y="81532"/>
                </a:moveTo>
                <a:lnTo>
                  <a:pt x="156196" y="87466"/>
                </a:lnTo>
                <a:lnTo>
                  <a:pt x="150262" y="87466"/>
                </a:lnTo>
                <a:lnTo>
                  <a:pt x="150262" y="81532"/>
                </a:lnTo>
                <a:close/>
                <a:moveTo>
                  <a:pt x="162445" y="81532"/>
                </a:moveTo>
                <a:lnTo>
                  <a:pt x="162445" y="87466"/>
                </a:lnTo>
                <a:lnTo>
                  <a:pt x="156509" y="87466"/>
                </a:lnTo>
                <a:lnTo>
                  <a:pt x="156509" y="81532"/>
                </a:lnTo>
                <a:close/>
                <a:moveTo>
                  <a:pt x="168692" y="81532"/>
                </a:moveTo>
                <a:lnTo>
                  <a:pt x="168692" y="87466"/>
                </a:lnTo>
                <a:lnTo>
                  <a:pt x="162756" y="87466"/>
                </a:lnTo>
                <a:lnTo>
                  <a:pt x="162756" y="81532"/>
                </a:lnTo>
                <a:close/>
                <a:moveTo>
                  <a:pt x="174939" y="81532"/>
                </a:moveTo>
                <a:lnTo>
                  <a:pt x="174939" y="87466"/>
                </a:lnTo>
                <a:lnTo>
                  <a:pt x="169005" y="87466"/>
                </a:lnTo>
                <a:lnTo>
                  <a:pt x="169005" y="81532"/>
                </a:lnTo>
                <a:close/>
                <a:moveTo>
                  <a:pt x="181186" y="81532"/>
                </a:moveTo>
                <a:lnTo>
                  <a:pt x="181186" y="87466"/>
                </a:lnTo>
                <a:lnTo>
                  <a:pt x="175252" y="87466"/>
                </a:lnTo>
                <a:lnTo>
                  <a:pt x="175252" y="81532"/>
                </a:lnTo>
                <a:close/>
                <a:moveTo>
                  <a:pt x="187435" y="81532"/>
                </a:moveTo>
                <a:lnTo>
                  <a:pt x="187435" y="87466"/>
                </a:lnTo>
                <a:lnTo>
                  <a:pt x="181499" y="87466"/>
                </a:lnTo>
                <a:lnTo>
                  <a:pt x="181499" y="81532"/>
                </a:lnTo>
                <a:close/>
                <a:moveTo>
                  <a:pt x="193684" y="81532"/>
                </a:moveTo>
                <a:lnTo>
                  <a:pt x="193684" y="87466"/>
                </a:lnTo>
                <a:lnTo>
                  <a:pt x="187749" y="87466"/>
                </a:lnTo>
                <a:lnTo>
                  <a:pt x="187749" y="81532"/>
                </a:lnTo>
                <a:close/>
                <a:moveTo>
                  <a:pt x="199931" y="81532"/>
                </a:moveTo>
                <a:lnTo>
                  <a:pt x="199931" y="87466"/>
                </a:lnTo>
                <a:lnTo>
                  <a:pt x="193996" y="87466"/>
                </a:lnTo>
                <a:lnTo>
                  <a:pt x="193996" y="81532"/>
                </a:lnTo>
                <a:close/>
                <a:moveTo>
                  <a:pt x="206180" y="81532"/>
                </a:moveTo>
                <a:lnTo>
                  <a:pt x="206180" y="87466"/>
                </a:lnTo>
                <a:lnTo>
                  <a:pt x="200244" y="87466"/>
                </a:lnTo>
                <a:lnTo>
                  <a:pt x="200244" y="81532"/>
                </a:lnTo>
                <a:close/>
                <a:moveTo>
                  <a:pt x="212427" y="81532"/>
                </a:moveTo>
                <a:lnTo>
                  <a:pt x="212427" y="87466"/>
                </a:lnTo>
                <a:lnTo>
                  <a:pt x="206491" y="87466"/>
                </a:lnTo>
                <a:lnTo>
                  <a:pt x="206491" y="81532"/>
                </a:lnTo>
                <a:close/>
                <a:moveTo>
                  <a:pt x="218674" y="81532"/>
                </a:moveTo>
                <a:lnTo>
                  <a:pt x="218674" y="87466"/>
                </a:lnTo>
                <a:lnTo>
                  <a:pt x="212739" y="87466"/>
                </a:lnTo>
                <a:lnTo>
                  <a:pt x="212739" y="81532"/>
                </a:lnTo>
                <a:close/>
                <a:moveTo>
                  <a:pt x="224921" y="81532"/>
                </a:moveTo>
                <a:lnTo>
                  <a:pt x="224921" y="87466"/>
                </a:lnTo>
                <a:lnTo>
                  <a:pt x="218987" y="87466"/>
                </a:lnTo>
                <a:lnTo>
                  <a:pt x="218987" y="81532"/>
                </a:lnTo>
                <a:close/>
                <a:moveTo>
                  <a:pt x="231170" y="81532"/>
                </a:moveTo>
                <a:lnTo>
                  <a:pt x="231170" y="87466"/>
                </a:lnTo>
                <a:lnTo>
                  <a:pt x="225234" y="87466"/>
                </a:lnTo>
                <a:lnTo>
                  <a:pt x="225234" y="81532"/>
                </a:lnTo>
                <a:close/>
                <a:moveTo>
                  <a:pt x="237417" y="81532"/>
                </a:moveTo>
                <a:lnTo>
                  <a:pt x="237417" y="87466"/>
                </a:lnTo>
                <a:lnTo>
                  <a:pt x="231481" y="87466"/>
                </a:lnTo>
                <a:lnTo>
                  <a:pt x="231481" y="81532"/>
                </a:lnTo>
                <a:close/>
                <a:moveTo>
                  <a:pt x="243664" y="81532"/>
                </a:moveTo>
                <a:lnTo>
                  <a:pt x="243664" y="87466"/>
                </a:lnTo>
                <a:lnTo>
                  <a:pt x="237729" y="87466"/>
                </a:lnTo>
                <a:lnTo>
                  <a:pt x="237729" y="81532"/>
                </a:lnTo>
                <a:close/>
                <a:moveTo>
                  <a:pt x="249911" y="81532"/>
                </a:moveTo>
                <a:lnTo>
                  <a:pt x="249911" y="87466"/>
                </a:lnTo>
                <a:lnTo>
                  <a:pt x="243977" y="87466"/>
                </a:lnTo>
                <a:lnTo>
                  <a:pt x="243977" y="81532"/>
                </a:lnTo>
                <a:close/>
                <a:moveTo>
                  <a:pt x="256161" y="81532"/>
                </a:moveTo>
                <a:lnTo>
                  <a:pt x="256161" y="87466"/>
                </a:lnTo>
                <a:lnTo>
                  <a:pt x="250225" y="87466"/>
                </a:lnTo>
                <a:lnTo>
                  <a:pt x="250225" y="81532"/>
                </a:lnTo>
                <a:close/>
                <a:moveTo>
                  <a:pt x="262409" y="81532"/>
                </a:moveTo>
                <a:lnTo>
                  <a:pt x="262409" y="87466"/>
                </a:lnTo>
                <a:lnTo>
                  <a:pt x="256474" y="87466"/>
                </a:lnTo>
                <a:lnTo>
                  <a:pt x="256474" y="81532"/>
                </a:lnTo>
                <a:close/>
                <a:moveTo>
                  <a:pt x="268656" y="81532"/>
                </a:moveTo>
                <a:lnTo>
                  <a:pt x="268656" y="87466"/>
                </a:lnTo>
                <a:lnTo>
                  <a:pt x="262721" y="87466"/>
                </a:lnTo>
                <a:lnTo>
                  <a:pt x="262721" y="81532"/>
                </a:lnTo>
                <a:close/>
                <a:moveTo>
                  <a:pt x="274904" y="81532"/>
                </a:moveTo>
                <a:lnTo>
                  <a:pt x="274904" y="87466"/>
                </a:lnTo>
                <a:lnTo>
                  <a:pt x="268968" y="87466"/>
                </a:lnTo>
                <a:lnTo>
                  <a:pt x="268968" y="81532"/>
                </a:lnTo>
                <a:close/>
                <a:moveTo>
                  <a:pt x="6251" y="87779"/>
                </a:moveTo>
                <a:lnTo>
                  <a:pt x="6251" y="93713"/>
                </a:lnTo>
                <a:lnTo>
                  <a:pt x="315" y="93713"/>
                </a:lnTo>
                <a:lnTo>
                  <a:pt x="315" y="87779"/>
                </a:lnTo>
                <a:close/>
                <a:moveTo>
                  <a:pt x="12498" y="87779"/>
                </a:moveTo>
                <a:lnTo>
                  <a:pt x="12498" y="93713"/>
                </a:lnTo>
                <a:lnTo>
                  <a:pt x="6562" y="93713"/>
                </a:lnTo>
                <a:lnTo>
                  <a:pt x="6562" y="87779"/>
                </a:lnTo>
                <a:close/>
                <a:moveTo>
                  <a:pt x="18745" y="87779"/>
                </a:moveTo>
                <a:lnTo>
                  <a:pt x="18745" y="93713"/>
                </a:lnTo>
                <a:lnTo>
                  <a:pt x="12810" y="93713"/>
                </a:lnTo>
                <a:lnTo>
                  <a:pt x="12810" y="87779"/>
                </a:lnTo>
                <a:close/>
                <a:moveTo>
                  <a:pt x="24992" y="87779"/>
                </a:moveTo>
                <a:lnTo>
                  <a:pt x="24992" y="93713"/>
                </a:lnTo>
                <a:lnTo>
                  <a:pt x="19058" y="93713"/>
                </a:lnTo>
                <a:lnTo>
                  <a:pt x="19058" y="87779"/>
                </a:lnTo>
                <a:close/>
                <a:moveTo>
                  <a:pt x="31242" y="87779"/>
                </a:moveTo>
                <a:lnTo>
                  <a:pt x="31242" y="93713"/>
                </a:lnTo>
                <a:lnTo>
                  <a:pt x="25305" y="93713"/>
                </a:lnTo>
                <a:lnTo>
                  <a:pt x="25305" y="87779"/>
                </a:lnTo>
                <a:close/>
                <a:moveTo>
                  <a:pt x="37489" y="87779"/>
                </a:moveTo>
                <a:lnTo>
                  <a:pt x="37489" y="93713"/>
                </a:lnTo>
                <a:lnTo>
                  <a:pt x="31553" y="93713"/>
                </a:lnTo>
                <a:lnTo>
                  <a:pt x="31553" y="87779"/>
                </a:lnTo>
                <a:close/>
                <a:moveTo>
                  <a:pt x="43737" y="87779"/>
                </a:moveTo>
                <a:lnTo>
                  <a:pt x="43737" y="93713"/>
                </a:lnTo>
                <a:lnTo>
                  <a:pt x="37802" y="93713"/>
                </a:lnTo>
                <a:lnTo>
                  <a:pt x="37802" y="87779"/>
                </a:lnTo>
                <a:close/>
                <a:moveTo>
                  <a:pt x="49985" y="87779"/>
                </a:moveTo>
                <a:lnTo>
                  <a:pt x="49985" y="93713"/>
                </a:lnTo>
                <a:lnTo>
                  <a:pt x="44049" y="93713"/>
                </a:lnTo>
                <a:lnTo>
                  <a:pt x="44049" y="87779"/>
                </a:lnTo>
                <a:close/>
                <a:moveTo>
                  <a:pt x="56232" y="87779"/>
                </a:moveTo>
                <a:lnTo>
                  <a:pt x="56232" y="93713"/>
                </a:lnTo>
                <a:lnTo>
                  <a:pt x="50296" y="93713"/>
                </a:lnTo>
                <a:lnTo>
                  <a:pt x="50296" y="87779"/>
                </a:lnTo>
                <a:close/>
                <a:moveTo>
                  <a:pt x="62480" y="87779"/>
                </a:moveTo>
                <a:lnTo>
                  <a:pt x="62480" y="93713"/>
                </a:lnTo>
                <a:lnTo>
                  <a:pt x="56545" y="93713"/>
                </a:lnTo>
                <a:lnTo>
                  <a:pt x="56545" y="87779"/>
                </a:lnTo>
                <a:close/>
                <a:moveTo>
                  <a:pt x="68727" y="87779"/>
                </a:moveTo>
                <a:lnTo>
                  <a:pt x="68727" y="93713"/>
                </a:lnTo>
                <a:lnTo>
                  <a:pt x="62792" y="93713"/>
                </a:lnTo>
                <a:lnTo>
                  <a:pt x="62792" y="87779"/>
                </a:lnTo>
                <a:close/>
                <a:moveTo>
                  <a:pt x="74975" y="87779"/>
                </a:moveTo>
                <a:lnTo>
                  <a:pt x="74975" y="93713"/>
                </a:lnTo>
                <a:lnTo>
                  <a:pt x="69039" y="93713"/>
                </a:lnTo>
                <a:lnTo>
                  <a:pt x="69039" y="87779"/>
                </a:lnTo>
                <a:close/>
                <a:moveTo>
                  <a:pt x="81223" y="87779"/>
                </a:moveTo>
                <a:lnTo>
                  <a:pt x="81223" y="93713"/>
                </a:lnTo>
                <a:lnTo>
                  <a:pt x="75286" y="93713"/>
                </a:lnTo>
                <a:lnTo>
                  <a:pt x="75286" y="87779"/>
                </a:lnTo>
                <a:close/>
                <a:moveTo>
                  <a:pt x="87470" y="87779"/>
                </a:moveTo>
                <a:lnTo>
                  <a:pt x="87470" y="93713"/>
                </a:lnTo>
                <a:lnTo>
                  <a:pt x="81535" y="93713"/>
                </a:lnTo>
                <a:lnTo>
                  <a:pt x="81535" y="87779"/>
                </a:lnTo>
                <a:close/>
                <a:moveTo>
                  <a:pt x="93718" y="87779"/>
                </a:moveTo>
                <a:lnTo>
                  <a:pt x="93718" y="93713"/>
                </a:lnTo>
                <a:lnTo>
                  <a:pt x="87784" y="93713"/>
                </a:lnTo>
                <a:lnTo>
                  <a:pt x="87784" y="87779"/>
                </a:lnTo>
                <a:close/>
                <a:moveTo>
                  <a:pt x="162445" y="87779"/>
                </a:moveTo>
                <a:lnTo>
                  <a:pt x="162445" y="93713"/>
                </a:lnTo>
                <a:lnTo>
                  <a:pt x="156509" y="93713"/>
                </a:lnTo>
                <a:lnTo>
                  <a:pt x="156509" y="87779"/>
                </a:lnTo>
                <a:close/>
                <a:moveTo>
                  <a:pt x="168692" y="87779"/>
                </a:moveTo>
                <a:lnTo>
                  <a:pt x="168692" y="93713"/>
                </a:lnTo>
                <a:lnTo>
                  <a:pt x="162756" y="93713"/>
                </a:lnTo>
                <a:lnTo>
                  <a:pt x="162756" y="87779"/>
                </a:lnTo>
                <a:close/>
                <a:moveTo>
                  <a:pt x="174939" y="87779"/>
                </a:moveTo>
                <a:lnTo>
                  <a:pt x="174939" y="93713"/>
                </a:lnTo>
                <a:lnTo>
                  <a:pt x="169005" y="93713"/>
                </a:lnTo>
                <a:lnTo>
                  <a:pt x="169005" y="87779"/>
                </a:lnTo>
                <a:close/>
                <a:moveTo>
                  <a:pt x="181186" y="87779"/>
                </a:moveTo>
                <a:lnTo>
                  <a:pt x="181186" y="93713"/>
                </a:lnTo>
                <a:lnTo>
                  <a:pt x="175252" y="93713"/>
                </a:lnTo>
                <a:lnTo>
                  <a:pt x="175252" y="87779"/>
                </a:lnTo>
                <a:close/>
                <a:moveTo>
                  <a:pt x="187435" y="87779"/>
                </a:moveTo>
                <a:lnTo>
                  <a:pt x="187435" y="93713"/>
                </a:lnTo>
                <a:lnTo>
                  <a:pt x="181499" y="93713"/>
                </a:lnTo>
                <a:lnTo>
                  <a:pt x="181499" y="87779"/>
                </a:lnTo>
                <a:close/>
                <a:moveTo>
                  <a:pt x="193684" y="87779"/>
                </a:moveTo>
                <a:lnTo>
                  <a:pt x="193684" y="93713"/>
                </a:lnTo>
                <a:lnTo>
                  <a:pt x="187749" y="93713"/>
                </a:lnTo>
                <a:lnTo>
                  <a:pt x="187749" y="87779"/>
                </a:lnTo>
                <a:close/>
                <a:moveTo>
                  <a:pt x="199931" y="87779"/>
                </a:moveTo>
                <a:lnTo>
                  <a:pt x="199931" y="93713"/>
                </a:lnTo>
                <a:lnTo>
                  <a:pt x="193996" y="93713"/>
                </a:lnTo>
                <a:lnTo>
                  <a:pt x="193996" y="87779"/>
                </a:lnTo>
                <a:close/>
                <a:moveTo>
                  <a:pt x="206180" y="87779"/>
                </a:moveTo>
                <a:lnTo>
                  <a:pt x="206180" y="93713"/>
                </a:lnTo>
                <a:lnTo>
                  <a:pt x="200244" y="93713"/>
                </a:lnTo>
                <a:lnTo>
                  <a:pt x="200244" y="87779"/>
                </a:lnTo>
                <a:close/>
                <a:moveTo>
                  <a:pt x="212427" y="87779"/>
                </a:moveTo>
                <a:lnTo>
                  <a:pt x="212427" y="93713"/>
                </a:lnTo>
                <a:lnTo>
                  <a:pt x="206491" y="93713"/>
                </a:lnTo>
                <a:lnTo>
                  <a:pt x="206491" y="87779"/>
                </a:lnTo>
                <a:close/>
                <a:moveTo>
                  <a:pt x="99967" y="87781"/>
                </a:moveTo>
                <a:lnTo>
                  <a:pt x="99967" y="93717"/>
                </a:lnTo>
                <a:lnTo>
                  <a:pt x="94031" y="93717"/>
                </a:lnTo>
                <a:lnTo>
                  <a:pt x="94031" y="87781"/>
                </a:lnTo>
                <a:close/>
                <a:moveTo>
                  <a:pt x="106214" y="87781"/>
                </a:moveTo>
                <a:lnTo>
                  <a:pt x="106214" y="93717"/>
                </a:lnTo>
                <a:lnTo>
                  <a:pt x="100278" y="93717"/>
                </a:lnTo>
                <a:lnTo>
                  <a:pt x="100278" y="87781"/>
                </a:lnTo>
                <a:close/>
                <a:moveTo>
                  <a:pt x="112461" y="87781"/>
                </a:moveTo>
                <a:lnTo>
                  <a:pt x="112461" y="93717"/>
                </a:lnTo>
                <a:lnTo>
                  <a:pt x="106527" y="93717"/>
                </a:lnTo>
                <a:lnTo>
                  <a:pt x="106527" y="87781"/>
                </a:lnTo>
                <a:close/>
                <a:moveTo>
                  <a:pt x="118710" y="87781"/>
                </a:moveTo>
                <a:lnTo>
                  <a:pt x="118710" y="93717"/>
                </a:lnTo>
                <a:lnTo>
                  <a:pt x="112774" y="93717"/>
                </a:lnTo>
                <a:lnTo>
                  <a:pt x="112774" y="87781"/>
                </a:lnTo>
                <a:close/>
                <a:moveTo>
                  <a:pt x="124957" y="87781"/>
                </a:moveTo>
                <a:lnTo>
                  <a:pt x="124957" y="93717"/>
                </a:lnTo>
                <a:lnTo>
                  <a:pt x="119021" y="93717"/>
                </a:lnTo>
                <a:lnTo>
                  <a:pt x="119021" y="87781"/>
                </a:lnTo>
                <a:close/>
                <a:moveTo>
                  <a:pt x="131204" y="87781"/>
                </a:moveTo>
                <a:lnTo>
                  <a:pt x="131204" y="93717"/>
                </a:lnTo>
                <a:lnTo>
                  <a:pt x="125270" y="93717"/>
                </a:lnTo>
                <a:lnTo>
                  <a:pt x="125270" y="87781"/>
                </a:lnTo>
                <a:close/>
                <a:moveTo>
                  <a:pt x="137451" y="87781"/>
                </a:moveTo>
                <a:lnTo>
                  <a:pt x="137451" y="93717"/>
                </a:lnTo>
                <a:lnTo>
                  <a:pt x="131517" y="93717"/>
                </a:lnTo>
                <a:lnTo>
                  <a:pt x="131517" y="87781"/>
                </a:lnTo>
                <a:close/>
                <a:moveTo>
                  <a:pt x="143702" y="87781"/>
                </a:moveTo>
                <a:lnTo>
                  <a:pt x="143702" y="93717"/>
                </a:lnTo>
                <a:lnTo>
                  <a:pt x="137766" y="93717"/>
                </a:lnTo>
                <a:lnTo>
                  <a:pt x="137766" y="87781"/>
                </a:lnTo>
                <a:close/>
                <a:moveTo>
                  <a:pt x="149949" y="87781"/>
                </a:moveTo>
                <a:lnTo>
                  <a:pt x="149949" y="93717"/>
                </a:lnTo>
                <a:lnTo>
                  <a:pt x="144015" y="93717"/>
                </a:lnTo>
                <a:lnTo>
                  <a:pt x="144015" y="87781"/>
                </a:lnTo>
                <a:close/>
                <a:moveTo>
                  <a:pt x="156196" y="87781"/>
                </a:moveTo>
                <a:lnTo>
                  <a:pt x="156196" y="93717"/>
                </a:lnTo>
                <a:lnTo>
                  <a:pt x="150262" y="93717"/>
                </a:lnTo>
                <a:lnTo>
                  <a:pt x="150262" y="87781"/>
                </a:lnTo>
                <a:close/>
                <a:moveTo>
                  <a:pt x="218674" y="87781"/>
                </a:moveTo>
                <a:lnTo>
                  <a:pt x="218674" y="93717"/>
                </a:lnTo>
                <a:lnTo>
                  <a:pt x="212739" y="93717"/>
                </a:lnTo>
                <a:lnTo>
                  <a:pt x="212739" y="87781"/>
                </a:lnTo>
                <a:close/>
                <a:moveTo>
                  <a:pt x="224921" y="87781"/>
                </a:moveTo>
                <a:lnTo>
                  <a:pt x="224921" y="93717"/>
                </a:lnTo>
                <a:lnTo>
                  <a:pt x="218987" y="93717"/>
                </a:lnTo>
                <a:lnTo>
                  <a:pt x="218987" y="87781"/>
                </a:lnTo>
                <a:close/>
                <a:moveTo>
                  <a:pt x="231170" y="87781"/>
                </a:moveTo>
                <a:lnTo>
                  <a:pt x="231170" y="93717"/>
                </a:lnTo>
                <a:lnTo>
                  <a:pt x="225234" y="93717"/>
                </a:lnTo>
                <a:lnTo>
                  <a:pt x="225234" y="87781"/>
                </a:lnTo>
                <a:close/>
                <a:moveTo>
                  <a:pt x="237417" y="87781"/>
                </a:moveTo>
                <a:lnTo>
                  <a:pt x="237417" y="93717"/>
                </a:lnTo>
                <a:lnTo>
                  <a:pt x="231481" y="93717"/>
                </a:lnTo>
                <a:lnTo>
                  <a:pt x="231481" y="87781"/>
                </a:lnTo>
                <a:close/>
                <a:moveTo>
                  <a:pt x="243664" y="87781"/>
                </a:moveTo>
                <a:lnTo>
                  <a:pt x="243664" y="93717"/>
                </a:lnTo>
                <a:lnTo>
                  <a:pt x="237729" y="93717"/>
                </a:lnTo>
                <a:lnTo>
                  <a:pt x="237729" y="87781"/>
                </a:lnTo>
                <a:close/>
                <a:moveTo>
                  <a:pt x="249911" y="87781"/>
                </a:moveTo>
                <a:lnTo>
                  <a:pt x="249911" y="93717"/>
                </a:lnTo>
                <a:lnTo>
                  <a:pt x="243977" y="93717"/>
                </a:lnTo>
                <a:lnTo>
                  <a:pt x="243977" y="87781"/>
                </a:lnTo>
                <a:close/>
                <a:moveTo>
                  <a:pt x="256161" y="87781"/>
                </a:moveTo>
                <a:lnTo>
                  <a:pt x="256161" y="93717"/>
                </a:lnTo>
                <a:lnTo>
                  <a:pt x="250225" y="93717"/>
                </a:lnTo>
                <a:lnTo>
                  <a:pt x="250225" y="87781"/>
                </a:lnTo>
                <a:close/>
                <a:moveTo>
                  <a:pt x="262409" y="87781"/>
                </a:moveTo>
                <a:lnTo>
                  <a:pt x="262409" y="93717"/>
                </a:lnTo>
                <a:lnTo>
                  <a:pt x="256474" y="93717"/>
                </a:lnTo>
                <a:lnTo>
                  <a:pt x="256474" y="87781"/>
                </a:lnTo>
                <a:close/>
                <a:moveTo>
                  <a:pt x="268656" y="87781"/>
                </a:moveTo>
                <a:lnTo>
                  <a:pt x="268656" y="93717"/>
                </a:lnTo>
                <a:lnTo>
                  <a:pt x="262721" y="93717"/>
                </a:lnTo>
                <a:lnTo>
                  <a:pt x="262721" y="87781"/>
                </a:lnTo>
                <a:close/>
                <a:moveTo>
                  <a:pt x="274904" y="87781"/>
                </a:moveTo>
                <a:lnTo>
                  <a:pt x="274904" y="93717"/>
                </a:lnTo>
                <a:lnTo>
                  <a:pt x="268968" y="93717"/>
                </a:lnTo>
                <a:lnTo>
                  <a:pt x="268968" y="87781"/>
                </a:lnTo>
                <a:close/>
                <a:moveTo>
                  <a:pt x="6251" y="94028"/>
                </a:moveTo>
                <a:lnTo>
                  <a:pt x="6251" y="99964"/>
                </a:lnTo>
                <a:lnTo>
                  <a:pt x="315" y="99964"/>
                </a:lnTo>
                <a:lnTo>
                  <a:pt x="315" y="94028"/>
                </a:lnTo>
                <a:close/>
                <a:moveTo>
                  <a:pt x="12498" y="94028"/>
                </a:moveTo>
                <a:lnTo>
                  <a:pt x="12498" y="99964"/>
                </a:lnTo>
                <a:lnTo>
                  <a:pt x="6562" y="99964"/>
                </a:lnTo>
                <a:lnTo>
                  <a:pt x="6562" y="94028"/>
                </a:lnTo>
                <a:close/>
                <a:moveTo>
                  <a:pt x="18745" y="94028"/>
                </a:moveTo>
                <a:lnTo>
                  <a:pt x="18745" y="99964"/>
                </a:lnTo>
                <a:lnTo>
                  <a:pt x="12810" y="99964"/>
                </a:lnTo>
                <a:lnTo>
                  <a:pt x="12810" y="94028"/>
                </a:lnTo>
                <a:close/>
                <a:moveTo>
                  <a:pt x="24992" y="94028"/>
                </a:moveTo>
                <a:lnTo>
                  <a:pt x="24992" y="99964"/>
                </a:lnTo>
                <a:lnTo>
                  <a:pt x="19058" y="99964"/>
                </a:lnTo>
                <a:lnTo>
                  <a:pt x="19058" y="94028"/>
                </a:lnTo>
                <a:close/>
                <a:moveTo>
                  <a:pt x="31242" y="94028"/>
                </a:moveTo>
                <a:lnTo>
                  <a:pt x="31242" y="99964"/>
                </a:lnTo>
                <a:lnTo>
                  <a:pt x="25305" y="99964"/>
                </a:lnTo>
                <a:lnTo>
                  <a:pt x="25305" y="94028"/>
                </a:lnTo>
                <a:close/>
                <a:moveTo>
                  <a:pt x="37489" y="94028"/>
                </a:moveTo>
                <a:lnTo>
                  <a:pt x="37489" y="99964"/>
                </a:lnTo>
                <a:lnTo>
                  <a:pt x="31553" y="99964"/>
                </a:lnTo>
                <a:lnTo>
                  <a:pt x="31553" y="94028"/>
                </a:lnTo>
                <a:close/>
                <a:moveTo>
                  <a:pt x="43737" y="94028"/>
                </a:moveTo>
                <a:lnTo>
                  <a:pt x="43737" y="99964"/>
                </a:lnTo>
                <a:lnTo>
                  <a:pt x="37802" y="99964"/>
                </a:lnTo>
                <a:lnTo>
                  <a:pt x="37802" y="94028"/>
                </a:lnTo>
                <a:close/>
                <a:moveTo>
                  <a:pt x="49985" y="94028"/>
                </a:moveTo>
                <a:lnTo>
                  <a:pt x="49985" y="99964"/>
                </a:lnTo>
                <a:lnTo>
                  <a:pt x="44049" y="99964"/>
                </a:lnTo>
                <a:lnTo>
                  <a:pt x="44049" y="94028"/>
                </a:lnTo>
                <a:close/>
                <a:moveTo>
                  <a:pt x="56232" y="94028"/>
                </a:moveTo>
                <a:lnTo>
                  <a:pt x="56232" y="99964"/>
                </a:lnTo>
                <a:lnTo>
                  <a:pt x="50296" y="99964"/>
                </a:lnTo>
                <a:lnTo>
                  <a:pt x="50296" y="94028"/>
                </a:lnTo>
                <a:close/>
                <a:moveTo>
                  <a:pt x="62480" y="94028"/>
                </a:moveTo>
                <a:lnTo>
                  <a:pt x="62480" y="99964"/>
                </a:lnTo>
                <a:lnTo>
                  <a:pt x="56545" y="99964"/>
                </a:lnTo>
                <a:lnTo>
                  <a:pt x="56545" y="94028"/>
                </a:lnTo>
                <a:close/>
                <a:moveTo>
                  <a:pt x="68727" y="94028"/>
                </a:moveTo>
                <a:lnTo>
                  <a:pt x="68727" y="99964"/>
                </a:lnTo>
                <a:lnTo>
                  <a:pt x="62792" y="99964"/>
                </a:lnTo>
                <a:lnTo>
                  <a:pt x="62792" y="94028"/>
                </a:lnTo>
                <a:close/>
                <a:moveTo>
                  <a:pt x="74975" y="94028"/>
                </a:moveTo>
                <a:lnTo>
                  <a:pt x="74975" y="99964"/>
                </a:lnTo>
                <a:lnTo>
                  <a:pt x="69039" y="99964"/>
                </a:lnTo>
                <a:lnTo>
                  <a:pt x="69039" y="94028"/>
                </a:lnTo>
                <a:close/>
                <a:moveTo>
                  <a:pt x="81223" y="94028"/>
                </a:moveTo>
                <a:lnTo>
                  <a:pt x="81223" y="99964"/>
                </a:lnTo>
                <a:lnTo>
                  <a:pt x="75286" y="99964"/>
                </a:lnTo>
                <a:lnTo>
                  <a:pt x="75286" y="94028"/>
                </a:lnTo>
                <a:close/>
                <a:moveTo>
                  <a:pt x="87470" y="94028"/>
                </a:moveTo>
                <a:lnTo>
                  <a:pt x="87470" y="99964"/>
                </a:lnTo>
                <a:lnTo>
                  <a:pt x="81535" y="99964"/>
                </a:lnTo>
                <a:lnTo>
                  <a:pt x="81535" y="94028"/>
                </a:lnTo>
                <a:close/>
                <a:moveTo>
                  <a:pt x="93718" y="94028"/>
                </a:moveTo>
                <a:lnTo>
                  <a:pt x="93718" y="99964"/>
                </a:lnTo>
                <a:lnTo>
                  <a:pt x="87784" y="99964"/>
                </a:lnTo>
                <a:lnTo>
                  <a:pt x="87784" y="94028"/>
                </a:lnTo>
                <a:close/>
                <a:moveTo>
                  <a:pt x="99967" y="94028"/>
                </a:moveTo>
                <a:lnTo>
                  <a:pt x="99967" y="99964"/>
                </a:lnTo>
                <a:lnTo>
                  <a:pt x="94031" y="99964"/>
                </a:lnTo>
                <a:lnTo>
                  <a:pt x="94031" y="94028"/>
                </a:lnTo>
                <a:close/>
                <a:moveTo>
                  <a:pt x="106214" y="94029"/>
                </a:moveTo>
                <a:lnTo>
                  <a:pt x="106214" y="99964"/>
                </a:lnTo>
                <a:lnTo>
                  <a:pt x="100278" y="99964"/>
                </a:lnTo>
                <a:lnTo>
                  <a:pt x="100278" y="94029"/>
                </a:lnTo>
                <a:close/>
                <a:moveTo>
                  <a:pt x="112461" y="94029"/>
                </a:moveTo>
                <a:lnTo>
                  <a:pt x="112461" y="99964"/>
                </a:lnTo>
                <a:lnTo>
                  <a:pt x="106527" y="99964"/>
                </a:lnTo>
                <a:lnTo>
                  <a:pt x="106527" y="94029"/>
                </a:lnTo>
                <a:close/>
                <a:moveTo>
                  <a:pt x="118710" y="94029"/>
                </a:moveTo>
                <a:lnTo>
                  <a:pt x="118710" y="99964"/>
                </a:lnTo>
                <a:lnTo>
                  <a:pt x="112774" y="99964"/>
                </a:lnTo>
                <a:lnTo>
                  <a:pt x="112774" y="94029"/>
                </a:lnTo>
                <a:close/>
                <a:moveTo>
                  <a:pt x="124957" y="94029"/>
                </a:moveTo>
                <a:lnTo>
                  <a:pt x="124957" y="99964"/>
                </a:lnTo>
                <a:lnTo>
                  <a:pt x="119021" y="99964"/>
                </a:lnTo>
                <a:lnTo>
                  <a:pt x="119021" y="94029"/>
                </a:lnTo>
                <a:close/>
                <a:moveTo>
                  <a:pt x="131204" y="94029"/>
                </a:moveTo>
                <a:lnTo>
                  <a:pt x="131204" y="99964"/>
                </a:lnTo>
                <a:lnTo>
                  <a:pt x="125270" y="99964"/>
                </a:lnTo>
                <a:lnTo>
                  <a:pt x="125270" y="94029"/>
                </a:lnTo>
                <a:close/>
                <a:moveTo>
                  <a:pt x="137451" y="94029"/>
                </a:moveTo>
                <a:lnTo>
                  <a:pt x="137451" y="99964"/>
                </a:lnTo>
                <a:lnTo>
                  <a:pt x="131517" y="99964"/>
                </a:lnTo>
                <a:lnTo>
                  <a:pt x="131517" y="94029"/>
                </a:lnTo>
                <a:close/>
                <a:moveTo>
                  <a:pt x="143702" y="94029"/>
                </a:moveTo>
                <a:lnTo>
                  <a:pt x="143702" y="99964"/>
                </a:lnTo>
                <a:lnTo>
                  <a:pt x="137766" y="99964"/>
                </a:lnTo>
                <a:lnTo>
                  <a:pt x="137766" y="94029"/>
                </a:lnTo>
                <a:close/>
                <a:moveTo>
                  <a:pt x="149949" y="94029"/>
                </a:moveTo>
                <a:lnTo>
                  <a:pt x="149949" y="99964"/>
                </a:lnTo>
                <a:lnTo>
                  <a:pt x="144015" y="99964"/>
                </a:lnTo>
                <a:lnTo>
                  <a:pt x="144015" y="94029"/>
                </a:lnTo>
                <a:close/>
                <a:moveTo>
                  <a:pt x="156196" y="94029"/>
                </a:moveTo>
                <a:lnTo>
                  <a:pt x="156196" y="99964"/>
                </a:lnTo>
                <a:lnTo>
                  <a:pt x="150262" y="99964"/>
                </a:lnTo>
                <a:lnTo>
                  <a:pt x="150262" y="94029"/>
                </a:lnTo>
                <a:close/>
                <a:moveTo>
                  <a:pt x="162445" y="94028"/>
                </a:moveTo>
                <a:lnTo>
                  <a:pt x="162445" y="99964"/>
                </a:lnTo>
                <a:lnTo>
                  <a:pt x="156509" y="99964"/>
                </a:lnTo>
                <a:lnTo>
                  <a:pt x="156509" y="94028"/>
                </a:lnTo>
                <a:close/>
                <a:moveTo>
                  <a:pt x="168692" y="94028"/>
                </a:moveTo>
                <a:lnTo>
                  <a:pt x="168692" y="99964"/>
                </a:lnTo>
                <a:lnTo>
                  <a:pt x="162756" y="99964"/>
                </a:lnTo>
                <a:lnTo>
                  <a:pt x="162756" y="94028"/>
                </a:lnTo>
                <a:close/>
                <a:moveTo>
                  <a:pt x="174939" y="94028"/>
                </a:moveTo>
                <a:lnTo>
                  <a:pt x="174939" y="99964"/>
                </a:lnTo>
                <a:lnTo>
                  <a:pt x="169005" y="99964"/>
                </a:lnTo>
                <a:lnTo>
                  <a:pt x="169005" y="94028"/>
                </a:lnTo>
                <a:close/>
                <a:moveTo>
                  <a:pt x="181186" y="94028"/>
                </a:moveTo>
                <a:lnTo>
                  <a:pt x="181186" y="99964"/>
                </a:lnTo>
                <a:lnTo>
                  <a:pt x="175252" y="99964"/>
                </a:lnTo>
                <a:lnTo>
                  <a:pt x="175252" y="94028"/>
                </a:lnTo>
                <a:close/>
                <a:moveTo>
                  <a:pt x="187435" y="94028"/>
                </a:moveTo>
                <a:lnTo>
                  <a:pt x="187435" y="99964"/>
                </a:lnTo>
                <a:lnTo>
                  <a:pt x="181499" y="99964"/>
                </a:lnTo>
                <a:lnTo>
                  <a:pt x="181499" y="94028"/>
                </a:lnTo>
                <a:close/>
                <a:moveTo>
                  <a:pt x="193684" y="94028"/>
                </a:moveTo>
                <a:lnTo>
                  <a:pt x="193684" y="99964"/>
                </a:lnTo>
                <a:lnTo>
                  <a:pt x="187749" y="99964"/>
                </a:lnTo>
                <a:lnTo>
                  <a:pt x="187749" y="94028"/>
                </a:lnTo>
                <a:close/>
                <a:moveTo>
                  <a:pt x="199931" y="94028"/>
                </a:moveTo>
                <a:lnTo>
                  <a:pt x="199931" y="99964"/>
                </a:lnTo>
                <a:lnTo>
                  <a:pt x="193996" y="99964"/>
                </a:lnTo>
                <a:lnTo>
                  <a:pt x="193996" y="94028"/>
                </a:lnTo>
                <a:close/>
                <a:moveTo>
                  <a:pt x="206180" y="94028"/>
                </a:moveTo>
                <a:lnTo>
                  <a:pt x="206180" y="99964"/>
                </a:lnTo>
                <a:lnTo>
                  <a:pt x="200244" y="99964"/>
                </a:lnTo>
                <a:lnTo>
                  <a:pt x="200244" y="94028"/>
                </a:lnTo>
                <a:close/>
                <a:moveTo>
                  <a:pt x="212427" y="94028"/>
                </a:moveTo>
                <a:lnTo>
                  <a:pt x="212427" y="99964"/>
                </a:lnTo>
                <a:lnTo>
                  <a:pt x="206491" y="99964"/>
                </a:lnTo>
                <a:lnTo>
                  <a:pt x="206491" y="94028"/>
                </a:lnTo>
                <a:close/>
                <a:moveTo>
                  <a:pt x="218674" y="94028"/>
                </a:moveTo>
                <a:lnTo>
                  <a:pt x="218674" y="99964"/>
                </a:lnTo>
                <a:lnTo>
                  <a:pt x="212739" y="99964"/>
                </a:lnTo>
                <a:lnTo>
                  <a:pt x="212739" y="94028"/>
                </a:lnTo>
                <a:close/>
                <a:moveTo>
                  <a:pt x="224921" y="94029"/>
                </a:moveTo>
                <a:lnTo>
                  <a:pt x="224921" y="99964"/>
                </a:lnTo>
                <a:lnTo>
                  <a:pt x="218987" y="99964"/>
                </a:lnTo>
                <a:lnTo>
                  <a:pt x="218987" y="94029"/>
                </a:lnTo>
                <a:close/>
                <a:moveTo>
                  <a:pt x="231170" y="94029"/>
                </a:moveTo>
                <a:lnTo>
                  <a:pt x="231170" y="99964"/>
                </a:lnTo>
                <a:lnTo>
                  <a:pt x="225234" y="99964"/>
                </a:lnTo>
                <a:lnTo>
                  <a:pt x="225234" y="94029"/>
                </a:lnTo>
                <a:close/>
                <a:moveTo>
                  <a:pt x="237417" y="94029"/>
                </a:moveTo>
                <a:lnTo>
                  <a:pt x="237417" y="99964"/>
                </a:lnTo>
                <a:lnTo>
                  <a:pt x="231481" y="99964"/>
                </a:lnTo>
                <a:lnTo>
                  <a:pt x="231481" y="94029"/>
                </a:lnTo>
                <a:close/>
                <a:moveTo>
                  <a:pt x="243664" y="94029"/>
                </a:moveTo>
                <a:lnTo>
                  <a:pt x="243664" y="99964"/>
                </a:lnTo>
                <a:lnTo>
                  <a:pt x="237729" y="99964"/>
                </a:lnTo>
                <a:lnTo>
                  <a:pt x="237729" y="94029"/>
                </a:lnTo>
                <a:close/>
                <a:moveTo>
                  <a:pt x="249911" y="94029"/>
                </a:moveTo>
                <a:lnTo>
                  <a:pt x="249911" y="99964"/>
                </a:lnTo>
                <a:lnTo>
                  <a:pt x="243977" y="99964"/>
                </a:lnTo>
                <a:lnTo>
                  <a:pt x="243977" y="94029"/>
                </a:lnTo>
                <a:close/>
                <a:moveTo>
                  <a:pt x="256161" y="94029"/>
                </a:moveTo>
                <a:lnTo>
                  <a:pt x="256161" y="99964"/>
                </a:lnTo>
                <a:lnTo>
                  <a:pt x="250225" y="99964"/>
                </a:lnTo>
                <a:lnTo>
                  <a:pt x="250225" y="94029"/>
                </a:lnTo>
                <a:close/>
                <a:moveTo>
                  <a:pt x="262409" y="94029"/>
                </a:moveTo>
                <a:lnTo>
                  <a:pt x="262409" y="99964"/>
                </a:lnTo>
                <a:lnTo>
                  <a:pt x="256474" y="99964"/>
                </a:lnTo>
                <a:lnTo>
                  <a:pt x="256474" y="94029"/>
                </a:lnTo>
                <a:close/>
                <a:moveTo>
                  <a:pt x="268656" y="94029"/>
                </a:moveTo>
                <a:lnTo>
                  <a:pt x="268656" y="99964"/>
                </a:lnTo>
                <a:lnTo>
                  <a:pt x="262721" y="99964"/>
                </a:lnTo>
                <a:lnTo>
                  <a:pt x="262721" y="94029"/>
                </a:lnTo>
                <a:close/>
                <a:moveTo>
                  <a:pt x="274904" y="94029"/>
                </a:moveTo>
                <a:lnTo>
                  <a:pt x="274904" y="99964"/>
                </a:lnTo>
                <a:lnTo>
                  <a:pt x="268968" y="99964"/>
                </a:lnTo>
                <a:lnTo>
                  <a:pt x="268968" y="94029"/>
                </a:lnTo>
                <a:close/>
                <a:moveTo>
                  <a:pt x="6251" y="100276"/>
                </a:moveTo>
                <a:lnTo>
                  <a:pt x="6251" y="106211"/>
                </a:lnTo>
                <a:lnTo>
                  <a:pt x="315" y="106211"/>
                </a:lnTo>
                <a:lnTo>
                  <a:pt x="315" y="100276"/>
                </a:lnTo>
                <a:close/>
                <a:moveTo>
                  <a:pt x="12498" y="100276"/>
                </a:moveTo>
                <a:lnTo>
                  <a:pt x="12498" y="106211"/>
                </a:lnTo>
                <a:lnTo>
                  <a:pt x="6562" y="106211"/>
                </a:lnTo>
                <a:lnTo>
                  <a:pt x="6562" y="100276"/>
                </a:lnTo>
                <a:close/>
                <a:moveTo>
                  <a:pt x="18745" y="100276"/>
                </a:moveTo>
                <a:lnTo>
                  <a:pt x="18745" y="106211"/>
                </a:lnTo>
                <a:lnTo>
                  <a:pt x="12810" y="106211"/>
                </a:lnTo>
                <a:lnTo>
                  <a:pt x="12810" y="100276"/>
                </a:lnTo>
                <a:close/>
                <a:moveTo>
                  <a:pt x="24992" y="100276"/>
                </a:moveTo>
                <a:lnTo>
                  <a:pt x="24992" y="106211"/>
                </a:lnTo>
                <a:lnTo>
                  <a:pt x="19058" y="106211"/>
                </a:lnTo>
                <a:lnTo>
                  <a:pt x="19058" y="100276"/>
                </a:lnTo>
                <a:close/>
                <a:moveTo>
                  <a:pt x="31242" y="100276"/>
                </a:moveTo>
                <a:lnTo>
                  <a:pt x="31242" y="106211"/>
                </a:lnTo>
                <a:lnTo>
                  <a:pt x="25305" y="106211"/>
                </a:lnTo>
                <a:lnTo>
                  <a:pt x="25305" y="100276"/>
                </a:lnTo>
                <a:close/>
                <a:moveTo>
                  <a:pt x="37489" y="100276"/>
                </a:moveTo>
                <a:lnTo>
                  <a:pt x="37489" y="106211"/>
                </a:lnTo>
                <a:lnTo>
                  <a:pt x="31553" y="106211"/>
                </a:lnTo>
                <a:lnTo>
                  <a:pt x="31553" y="100276"/>
                </a:lnTo>
                <a:close/>
                <a:moveTo>
                  <a:pt x="43737" y="100276"/>
                </a:moveTo>
                <a:lnTo>
                  <a:pt x="43737" y="106211"/>
                </a:lnTo>
                <a:lnTo>
                  <a:pt x="37802" y="106211"/>
                </a:lnTo>
                <a:lnTo>
                  <a:pt x="37802" y="100276"/>
                </a:lnTo>
                <a:close/>
                <a:moveTo>
                  <a:pt x="49985" y="100276"/>
                </a:moveTo>
                <a:lnTo>
                  <a:pt x="49985" y="106211"/>
                </a:lnTo>
                <a:lnTo>
                  <a:pt x="44049" y="106211"/>
                </a:lnTo>
                <a:lnTo>
                  <a:pt x="44049" y="100276"/>
                </a:lnTo>
                <a:close/>
                <a:moveTo>
                  <a:pt x="56232" y="100276"/>
                </a:moveTo>
                <a:lnTo>
                  <a:pt x="56232" y="106211"/>
                </a:lnTo>
                <a:lnTo>
                  <a:pt x="50296" y="106211"/>
                </a:lnTo>
                <a:lnTo>
                  <a:pt x="50296" y="100276"/>
                </a:lnTo>
                <a:close/>
                <a:moveTo>
                  <a:pt x="62480" y="100276"/>
                </a:moveTo>
                <a:lnTo>
                  <a:pt x="62480" y="106211"/>
                </a:lnTo>
                <a:lnTo>
                  <a:pt x="56545" y="106211"/>
                </a:lnTo>
                <a:lnTo>
                  <a:pt x="56545" y="100276"/>
                </a:lnTo>
                <a:close/>
                <a:moveTo>
                  <a:pt x="68727" y="100276"/>
                </a:moveTo>
                <a:lnTo>
                  <a:pt x="68727" y="106211"/>
                </a:lnTo>
                <a:lnTo>
                  <a:pt x="62792" y="106211"/>
                </a:lnTo>
                <a:lnTo>
                  <a:pt x="62792" y="100276"/>
                </a:lnTo>
                <a:close/>
                <a:moveTo>
                  <a:pt x="74975" y="100276"/>
                </a:moveTo>
                <a:lnTo>
                  <a:pt x="74975" y="106211"/>
                </a:lnTo>
                <a:lnTo>
                  <a:pt x="69039" y="106211"/>
                </a:lnTo>
                <a:lnTo>
                  <a:pt x="69039" y="100276"/>
                </a:lnTo>
                <a:close/>
                <a:moveTo>
                  <a:pt x="81223" y="100276"/>
                </a:moveTo>
                <a:lnTo>
                  <a:pt x="81223" y="106211"/>
                </a:lnTo>
                <a:lnTo>
                  <a:pt x="75286" y="106211"/>
                </a:lnTo>
                <a:lnTo>
                  <a:pt x="75286" y="100276"/>
                </a:lnTo>
                <a:close/>
                <a:moveTo>
                  <a:pt x="87470" y="100276"/>
                </a:moveTo>
                <a:lnTo>
                  <a:pt x="87470" y="106211"/>
                </a:lnTo>
                <a:lnTo>
                  <a:pt x="81535" y="106211"/>
                </a:lnTo>
                <a:lnTo>
                  <a:pt x="81535" y="100276"/>
                </a:lnTo>
                <a:close/>
                <a:moveTo>
                  <a:pt x="93718" y="100276"/>
                </a:moveTo>
                <a:lnTo>
                  <a:pt x="93718" y="106211"/>
                </a:lnTo>
                <a:lnTo>
                  <a:pt x="87784" y="106211"/>
                </a:lnTo>
                <a:lnTo>
                  <a:pt x="87784" y="100276"/>
                </a:lnTo>
                <a:close/>
                <a:moveTo>
                  <a:pt x="99967" y="100276"/>
                </a:moveTo>
                <a:lnTo>
                  <a:pt x="99967" y="106211"/>
                </a:lnTo>
                <a:lnTo>
                  <a:pt x="94031" y="106211"/>
                </a:lnTo>
                <a:lnTo>
                  <a:pt x="94031" y="100276"/>
                </a:lnTo>
                <a:close/>
                <a:moveTo>
                  <a:pt x="106214" y="100276"/>
                </a:moveTo>
                <a:lnTo>
                  <a:pt x="106214" y="106211"/>
                </a:lnTo>
                <a:lnTo>
                  <a:pt x="100278" y="106211"/>
                </a:lnTo>
                <a:lnTo>
                  <a:pt x="100278" y="100276"/>
                </a:lnTo>
                <a:close/>
                <a:moveTo>
                  <a:pt x="112461" y="100276"/>
                </a:moveTo>
                <a:lnTo>
                  <a:pt x="112461" y="106211"/>
                </a:lnTo>
                <a:lnTo>
                  <a:pt x="106527" y="106211"/>
                </a:lnTo>
                <a:lnTo>
                  <a:pt x="106527" y="100276"/>
                </a:lnTo>
                <a:close/>
                <a:moveTo>
                  <a:pt x="118710" y="100276"/>
                </a:moveTo>
                <a:lnTo>
                  <a:pt x="118710" y="106211"/>
                </a:lnTo>
                <a:lnTo>
                  <a:pt x="112774" y="106211"/>
                </a:lnTo>
                <a:lnTo>
                  <a:pt x="112774" y="100276"/>
                </a:lnTo>
                <a:close/>
                <a:moveTo>
                  <a:pt x="124957" y="100276"/>
                </a:moveTo>
                <a:lnTo>
                  <a:pt x="124957" y="106211"/>
                </a:lnTo>
                <a:lnTo>
                  <a:pt x="119021" y="106211"/>
                </a:lnTo>
                <a:lnTo>
                  <a:pt x="119021" y="100276"/>
                </a:lnTo>
                <a:close/>
                <a:moveTo>
                  <a:pt x="131204" y="100276"/>
                </a:moveTo>
                <a:lnTo>
                  <a:pt x="131204" y="106211"/>
                </a:lnTo>
                <a:lnTo>
                  <a:pt x="125270" y="106211"/>
                </a:lnTo>
                <a:lnTo>
                  <a:pt x="125270" y="100276"/>
                </a:lnTo>
                <a:close/>
                <a:moveTo>
                  <a:pt x="137451" y="100276"/>
                </a:moveTo>
                <a:lnTo>
                  <a:pt x="137451" y="106211"/>
                </a:lnTo>
                <a:lnTo>
                  <a:pt x="131517" y="106211"/>
                </a:lnTo>
                <a:lnTo>
                  <a:pt x="131517" y="100276"/>
                </a:lnTo>
                <a:close/>
                <a:moveTo>
                  <a:pt x="143702" y="100276"/>
                </a:moveTo>
                <a:lnTo>
                  <a:pt x="143702" y="106211"/>
                </a:lnTo>
                <a:lnTo>
                  <a:pt x="137766" y="106211"/>
                </a:lnTo>
                <a:lnTo>
                  <a:pt x="137766" y="100276"/>
                </a:lnTo>
                <a:close/>
                <a:moveTo>
                  <a:pt x="149949" y="100276"/>
                </a:moveTo>
                <a:lnTo>
                  <a:pt x="149949" y="106211"/>
                </a:lnTo>
                <a:lnTo>
                  <a:pt x="144015" y="106211"/>
                </a:lnTo>
                <a:lnTo>
                  <a:pt x="144015" y="100276"/>
                </a:lnTo>
                <a:close/>
                <a:moveTo>
                  <a:pt x="156196" y="100276"/>
                </a:moveTo>
                <a:lnTo>
                  <a:pt x="156196" y="106211"/>
                </a:lnTo>
                <a:lnTo>
                  <a:pt x="150262" y="106211"/>
                </a:lnTo>
                <a:lnTo>
                  <a:pt x="150262" y="100276"/>
                </a:lnTo>
                <a:close/>
                <a:moveTo>
                  <a:pt x="162445" y="100276"/>
                </a:moveTo>
                <a:lnTo>
                  <a:pt x="162445" y="106211"/>
                </a:lnTo>
                <a:lnTo>
                  <a:pt x="156509" y="106211"/>
                </a:lnTo>
                <a:lnTo>
                  <a:pt x="156509" y="100276"/>
                </a:lnTo>
                <a:close/>
                <a:moveTo>
                  <a:pt x="168692" y="100276"/>
                </a:moveTo>
                <a:lnTo>
                  <a:pt x="168692" y="106211"/>
                </a:lnTo>
                <a:lnTo>
                  <a:pt x="162756" y="106211"/>
                </a:lnTo>
                <a:lnTo>
                  <a:pt x="162756" y="100276"/>
                </a:lnTo>
                <a:close/>
                <a:moveTo>
                  <a:pt x="174939" y="100276"/>
                </a:moveTo>
                <a:lnTo>
                  <a:pt x="174939" y="106211"/>
                </a:lnTo>
                <a:lnTo>
                  <a:pt x="169005" y="106211"/>
                </a:lnTo>
                <a:lnTo>
                  <a:pt x="169005" y="100276"/>
                </a:lnTo>
                <a:close/>
                <a:moveTo>
                  <a:pt x="181186" y="100276"/>
                </a:moveTo>
                <a:lnTo>
                  <a:pt x="181186" y="106211"/>
                </a:lnTo>
                <a:lnTo>
                  <a:pt x="175252" y="106211"/>
                </a:lnTo>
                <a:lnTo>
                  <a:pt x="175252" y="100276"/>
                </a:lnTo>
                <a:close/>
                <a:moveTo>
                  <a:pt x="187435" y="100276"/>
                </a:moveTo>
                <a:lnTo>
                  <a:pt x="187435" y="106211"/>
                </a:lnTo>
                <a:lnTo>
                  <a:pt x="181499" y="106211"/>
                </a:lnTo>
                <a:lnTo>
                  <a:pt x="181499" y="100276"/>
                </a:lnTo>
                <a:close/>
                <a:moveTo>
                  <a:pt x="193684" y="100276"/>
                </a:moveTo>
                <a:lnTo>
                  <a:pt x="193684" y="106211"/>
                </a:lnTo>
                <a:lnTo>
                  <a:pt x="187749" y="106211"/>
                </a:lnTo>
                <a:lnTo>
                  <a:pt x="187749" y="100276"/>
                </a:lnTo>
                <a:close/>
                <a:moveTo>
                  <a:pt x="199931" y="100276"/>
                </a:moveTo>
                <a:lnTo>
                  <a:pt x="199931" y="106211"/>
                </a:lnTo>
                <a:lnTo>
                  <a:pt x="193996" y="106211"/>
                </a:lnTo>
                <a:lnTo>
                  <a:pt x="193996" y="100276"/>
                </a:lnTo>
                <a:close/>
                <a:moveTo>
                  <a:pt x="206180" y="100276"/>
                </a:moveTo>
                <a:lnTo>
                  <a:pt x="206180" y="106211"/>
                </a:lnTo>
                <a:lnTo>
                  <a:pt x="200244" y="106211"/>
                </a:lnTo>
                <a:lnTo>
                  <a:pt x="200244" y="100276"/>
                </a:lnTo>
                <a:close/>
                <a:moveTo>
                  <a:pt x="212427" y="100276"/>
                </a:moveTo>
                <a:lnTo>
                  <a:pt x="212427" y="106211"/>
                </a:lnTo>
                <a:lnTo>
                  <a:pt x="206491" y="106211"/>
                </a:lnTo>
                <a:lnTo>
                  <a:pt x="206491" y="100276"/>
                </a:lnTo>
                <a:close/>
                <a:moveTo>
                  <a:pt x="218674" y="100276"/>
                </a:moveTo>
                <a:lnTo>
                  <a:pt x="218674" y="106211"/>
                </a:lnTo>
                <a:lnTo>
                  <a:pt x="212739" y="106211"/>
                </a:lnTo>
                <a:lnTo>
                  <a:pt x="212739" y="100276"/>
                </a:lnTo>
                <a:close/>
                <a:moveTo>
                  <a:pt x="224921" y="100276"/>
                </a:moveTo>
                <a:lnTo>
                  <a:pt x="224921" y="106211"/>
                </a:lnTo>
                <a:lnTo>
                  <a:pt x="218987" y="106211"/>
                </a:lnTo>
                <a:lnTo>
                  <a:pt x="218987" y="100276"/>
                </a:lnTo>
                <a:close/>
                <a:moveTo>
                  <a:pt x="231170" y="100276"/>
                </a:moveTo>
                <a:lnTo>
                  <a:pt x="231170" y="106211"/>
                </a:lnTo>
                <a:lnTo>
                  <a:pt x="225234" y="106211"/>
                </a:lnTo>
                <a:lnTo>
                  <a:pt x="225234" y="100276"/>
                </a:lnTo>
                <a:close/>
                <a:moveTo>
                  <a:pt x="237417" y="100276"/>
                </a:moveTo>
                <a:lnTo>
                  <a:pt x="237417" y="106211"/>
                </a:lnTo>
                <a:lnTo>
                  <a:pt x="231481" y="106211"/>
                </a:lnTo>
                <a:lnTo>
                  <a:pt x="231481" y="100276"/>
                </a:lnTo>
                <a:close/>
                <a:moveTo>
                  <a:pt x="243664" y="100276"/>
                </a:moveTo>
                <a:lnTo>
                  <a:pt x="243664" y="106211"/>
                </a:lnTo>
                <a:lnTo>
                  <a:pt x="237729" y="106211"/>
                </a:lnTo>
                <a:lnTo>
                  <a:pt x="237729" y="100276"/>
                </a:lnTo>
                <a:close/>
                <a:moveTo>
                  <a:pt x="249911" y="100276"/>
                </a:moveTo>
                <a:lnTo>
                  <a:pt x="249911" y="106211"/>
                </a:lnTo>
                <a:lnTo>
                  <a:pt x="243977" y="106211"/>
                </a:lnTo>
                <a:lnTo>
                  <a:pt x="243977" y="100276"/>
                </a:lnTo>
                <a:close/>
                <a:moveTo>
                  <a:pt x="256161" y="100276"/>
                </a:moveTo>
                <a:lnTo>
                  <a:pt x="256161" y="106211"/>
                </a:lnTo>
                <a:lnTo>
                  <a:pt x="250225" y="106211"/>
                </a:lnTo>
                <a:lnTo>
                  <a:pt x="250225" y="100276"/>
                </a:lnTo>
                <a:close/>
                <a:moveTo>
                  <a:pt x="262409" y="100276"/>
                </a:moveTo>
                <a:lnTo>
                  <a:pt x="262409" y="106211"/>
                </a:lnTo>
                <a:lnTo>
                  <a:pt x="256474" y="106211"/>
                </a:lnTo>
                <a:lnTo>
                  <a:pt x="256474" y="100276"/>
                </a:lnTo>
                <a:close/>
                <a:moveTo>
                  <a:pt x="268656" y="100276"/>
                </a:moveTo>
                <a:lnTo>
                  <a:pt x="268656" y="106211"/>
                </a:lnTo>
                <a:lnTo>
                  <a:pt x="262721" y="106211"/>
                </a:lnTo>
                <a:lnTo>
                  <a:pt x="262721" y="100276"/>
                </a:lnTo>
                <a:close/>
                <a:moveTo>
                  <a:pt x="274904" y="100276"/>
                </a:moveTo>
                <a:lnTo>
                  <a:pt x="274904" y="106211"/>
                </a:lnTo>
                <a:lnTo>
                  <a:pt x="268968" y="106211"/>
                </a:lnTo>
                <a:lnTo>
                  <a:pt x="268968" y="100276"/>
                </a:lnTo>
                <a:close/>
                <a:moveTo>
                  <a:pt x="6251" y="106523"/>
                </a:moveTo>
                <a:lnTo>
                  <a:pt x="6251" y="112460"/>
                </a:lnTo>
                <a:lnTo>
                  <a:pt x="315" y="112460"/>
                </a:lnTo>
                <a:lnTo>
                  <a:pt x="315" y="106523"/>
                </a:lnTo>
                <a:close/>
                <a:moveTo>
                  <a:pt x="12498" y="106523"/>
                </a:moveTo>
                <a:lnTo>
                  <a:pt x="12498" y="112460"/>
                </a:lnTo>
                <a:lnTo>
                  <a:pt x="6562" y="112460"/>
                </a:lnTo>
                <a:lnTo>
                  <a:pt x="6562" y="106523"/>
                </a:lnTo>
                <a:close/>
                <a:moveTo>
                  <a:pt x="18745" y="106523"/>
                </a:moveTo>
                <a:lnTo>
                  <a:pt x="18745" y="112460"/>
                </a:lnTo>
                <a:lnTo>
                  <a:pt x="12810" y="112460"/>
                </a:lnTo>
                <a:lnTo>
                  <a:pt x="12810" y="106523"/>
                </a:lnTo>
                <a:close/>
                <a:moveTo>
                  <a:pt x="24992" y="106523"/>
                </a:moveTo>
                <a:lnTo>
                  <a:pt x="24992" y="112460"/>
                </a:lnTo>
                <a:lnTo>
                  <a:pt x="19058" y="112460"/>
                </a:lnTo>
                <a:lnTo>
                  <a:pt x="19058" y="106523"/>
                </a:lnTo>
                <a:close/>
                <a:moveTo>
                  <a:pt x="31242" y="106523"/>
                </a:moveTo>
                <a:lnTo>
                  <a:pt x="31242" y="112460"/>
                </a:lnTo>
                <a:lnTo>
                  <a:pt x="25305" y="112460"/>
                </a:lnTo>
                <a:lnTo>
                  <a:pt x="25305" y="106523"/>
                </a:lnTo>
                <a:close/>
                <a:moveTo>
                  <a:pt x="37489" y="106523"/>
                </a:moveTo>
                <a:lnTo>
                  <a:pt x="37489" y="112460"/>
                </a:lnTo>
                <a:lnTo>
                  <a:pt x="31553" y="112460"/>
                </a:lnTo>
                <a:lnTo>
                  <a:pt x="31553" y="106523"/>
                </a:lnTo>
                <a:close/>
                <a:moveTo>
                  <a:pt x="43737" y="106523"/>
                </a:moveTo>
                <a:lnTo>
                  <a:pt x="43737" y="112460"/>
                </a:lnTo>
                <a:lnTo>
                  <a:pt x="37802" y="112460"/>
                </a:lnTo>
                <a:lnTo>
                  <a:pt x="37802" y="106523"/>
                </a:lnTo>
                <a:close/>
                <a:moveTo>
                  <a:pt x="49985" y="106523"/>
                </a:moveTo>
                <a:lnTo>
                  <a:pt x="49985" y="112460"/>
                </a:lnTo>
                <a:lnTo>
                  <a:pt x="44049" y="112460"/>
                </a:lnTo>
                <a:lnTo>
                  <a:pt x="44049" y="106523"/>
                </a:lnTo>
                <a:close/>
                <a:moveTo>
                  <a:pt x="56232" y="106523"/>
                </a:moveTo>
                <a:lnTo>
                  <a:pt x="56232" y="112460"/>
                </a:lnTo>
                <a:lnTo>
                  <a:pt x="50296" y="112460"/>
                </a:lnTo>
                <a:lnTo>
                  <a:pt x="50296" y="106523"/>
                </a:lnTo>
                <a:close/>
                <a:moveTo>
                  <a:pt x="62480" y="106523"/>
                </a:moveTo>
                <a:lnTo>
                  <a:pt x="62480" y="112460"/>
                </a:lnTo>
                <a:lnTo>
                  <a:pt x="56545" y="112460"/>
                </a:lnTo>
                <a:lnTo>
                  <a:pt x="56545" y="106523"/>
                </a:lnTo>
                <a:close/>
                <a:moveTo>
                  <a:pt x="68727" y="106523"/>
                </a:moveTo>
                <a:lnTo>
                  <a:pt x="68727" y="112460"/>
                </a:lnTo>
                <a:lnTo>
                  <a:pt x="62792" y="112460"/>
                </a:lnTo>
                <a:lnTo>
                  <a:pt x="62792" y="106523"/>
                </a:lnTo>
                <a:close/>
                <a:moveTo>
                  <a:pt x="74975" y="106523"/>
                </a:moveTo>
                <a:lnTo>
                  <a:pt x="74975" y="112460"/>
                </a:lnTo>
                <a:lnTo>
                  <a:pt x="69039" y="112460"/>
                </a:lnTo>
                <a:lnTo>
                  <a:pt x="69039" y="106523"/>
                </a:lnTo>
                <a:close/>
                <a:moveTo>
                  <a:pt x="81223" y="106523"/>
                </a:moveTo>
                <a:lnTo>
                  <a:pt x="81223" y="112460"/>
                </a:lnTo>
                <a:lnTo>
                  <a:pt x="75286" y="112460"/>
                </a:lnTo>
                <a:lnTo>
                  <a:pt x="75286" y="106523"/>
                </a:lnTo>
                <a:close/>
                <a:moveTo>
                  <a:pt x="87470" y="106523"/>
                </a:moveTo>
                <a:lnTo>
                  <a:pt x="87470" y="112460"/>
                </a:lnTo>
                <a:lnTo>
                  <a:pt x="81535" y="112460"/>
                </a:lnTo>
                <a:lnTo>
                  <a:pt x="81535" y="106523"/>
                </a:lnTo>
                <a:close/>
                <a:moveTo>
                  <a:pt x="93718" y="106523"/>
                </a:moveTo>
                <a:lnTo>
                  <a:pt x="93718" y="112460"/>
                </a:lnTo>
                <a:lnTo>
                  <a:pt x="87784" y="112460"/>
                </a:lnTo>
                <a:lnTo>
                  <a:pt x="87784" y="106523"/>
                </a:lnTo>
                <a:close/>
                <a:moveTo>
                  <a:pt x="99967" y="106523"/>
                </a:moveTo>
                <a:lnTo>
                  <a:pt x="99967" y="112460"/>
                </a:lnTo>
                <a:lnTo>
                  <a:pt x="94031" y="112460"/>
                </a:lnTo>
                <a:lnTo>
                  <a:pt x="94031" y="106523"/>
                </a:lnTo>
                <a:close/>
                <a:moveTo>
                  <a:pt x="106214" y="106523"/>
                </a:moveTo>
                <a:lnTo>
                  <a:pt x="106214" y="112460"/>
                </a:lnTo>
                <a:lnTo>
                  <a:pt x="100278" y="112460"/>
                </a:lnTo>
                <a:lnTo>
                  <a:pt x="100278" y="106523"/>
                </a:lnTo>
                <a:close/>
                <a:moveTo>
                  <a:pt x="112461" y="106523"/>
                </a:moveTo>
                <a:lnTo>
                  <a:pt x="112461" y="112460"/>
                </a:lnTo>
                <a:lnTo>
                  <a:pt x="106527" y="112460"/>
                </a:lnTo>
                <a:lnTo>
                  <a:pt x="106527" y="106523"/>
                </a:lnTo>
                <a:close/>
                <a:moveTo>
                  <a:pt x="118710" y="106523"/>
                </a:moveTo>
                <a:lnTo>
                  <a:pt x="118710" y="112460"/>
                </a:lnTo>
                <a:lnTo>
                  <a:pt x="112774" y="112460"/>
                </a:lnTo>
                <a:lnTo>
                  <a:pt x="112774" y="106523"/>
                </a:lnTo>
                <a:close/>
                <a:moveTo>
                  <a:pt x="124957" y="106523"/>
                </a:moveTo>
                <a:lnTo>
                  <a:pt x="124957" y="112460"/>
                </a:lnTo>
                <a:lnTo>
                  <a:pt x="119021" y="112460"/>
                </a:lnTo>
                <a:lnTo>
                  <a:pt x="119021" y="106523"/>
                </a:lnTo>
                <a:close/>
                <a:moveTo>
                  <a:pt x="131204" y="106523"/>
                </a:moveTo>
                <a:lnTo>
                  <a:pt x="131204" y="112460"/>
                </a:lnTo>
                <a:lnTo>
                  <a:pt x="125270" y="112460"/>
                </a:lnTo>
                <a:lnTo>
                  <a:pt x="125270" y="106523"/>
                </a:lnTo>
                <a:close/>
                <a:moveTo>
                  <a:pt x="137451" y="106523"/>
                </a:moveTo>
                <a:lnTo>
                  <a:pt x="137451" y="112460"/>
                </a:lnTo>
                <a:lnTo>
                  <a:pt x="131517" y="112460"/>
                </a:lnTo>
                <a:lnTo>
                  <a:pt x="131517" y="106523"/>
                </a:lnTo>
                <a:close/>
                <a:moveTo>
                  <a:pt x="143702" y="106523"/>
                </a:moveTo>
                <a:lnTo>
                  <a:pt x="143702" y="112460"/>
                </a:lnTo>
                <a:lnTo>
                  <a:pt x="137766" y="112460"/>
                </a:lnTo>
                <a:lnTo>
                  <a:pt x="137766" y="106523"/>
                </a:lnTo>
                <a:close/>
                <a:moveTo>
                  <a:pt x="149949" y="106523"/>
                </a:moveTo>
                <a:lnTo>
                  <a:pt x="149949" y="112460"/>
                </a:lnTo>
                <a:lnTo>
                  <a:pt x="144015" y="112460"/>
                </a:lnTo>
                <a:lnTo>
                  <a:pt x="144015" y="106523"/>
                </a:lnTo>
                <a:close/>
                <a:moveTo>
                  <a:pt x="156196" y="106523"/>
                </a:moveTo>
                <a:lnTo>
                  <a:pt x="156196" y="112460"/>
                </a:lnTo>
                <a:lnTo>
                  <a:pt x="150262" y="112460"/>
                </a:lnTo>
                <a:lnTo>
                  <a:pt x="150262" y="106523"/>
                </a:lnTo>
                <a:close/>
                <a:moveTo>
                  <a:pt x="162445" y="106523"/>
                </a:moveTo>
                <a:lnTo>
                  <a:pt x="162445" y="112460"/>
                </a:lnTo>
                <a:lnTo>
                  <a:pt x="156509" y="112460"/>
                </a:lnTo>
                <a:lnTo>
                  <a:pt x="156509" y="106523"/>
                </a:lnTo>
                <a:close/>
                <a:moveTo>
                  <a:pt x="168692" y="106523"/>
                </a:moveTo>
                <a:lnTo>
                  <a:pt x="168692" y="112460"/>
                </a:lnTo>
                <a:lnTo>
                  <a:pt x="162756" y="112460"/>
                </a:lnTo>
                <a:lnTo>
                  <a:pt x="162756" y="106523"/>
                </a:lnTo>
                <a:close/>
                <a:moveTo>
                  <a:pt x="174939" y="106523"/>
                </a:moveTo>
                <a:lnTo>
                  <a:pt x="174939" y="112460"/>
                </a:lnTo>
                <a:lnTo>
                  <a:pt x="169005" y="112460"/>
                </a:lnTo>
                <a:lnTo>
                  <a:pt x="169005" y="106523"/>
                </a:lnTo>
                <a:close/>
                <a:moveTo>
                  <a:pt x="181186" y="106523"/>
                </a:moveTo>
                <a:lnTo>
                  <a:pt x="181186" y="112460"/>
                </a:lnTo>
                <a:lnTo>
                  <a:pt x="175252" y="112460"/>
                </a:lnTo>
                <a:lnTo>
                  <a:pt x="175252" y="106523"/>
                </a:lnTo>
                <a:close/>
                <a:moveTo>
                  <a:pt x="187435" y="106523"/>
                </a:moveTo>
                <a:lnTo>
                  <a:pt x="187435" y="112460"/>
                </a:lnTo>
                <a:lnTo>
                  <a:pt x="181499" y="112460"/>
                </a:lnTo>
                <a:lnTo>
                  <a:pt x="181499" y="106523"/>
                </a:lnTo>
                <a:close/>
                <a:moveTo>
                  <a:pt x="193684" y="106523"/>
                </a:moveTo>
                <a:lnTo>
                  <a:pt x="193684" y="112460"/>
                </a:lnTo>
                <a:lnTo>
                  <a:pt x="187749" y="112460"/>
                </a:lnTo>
                <a:lnTo>
                  <a:pt x="187749" y="106523"/>
                </a:lnTo>
                <a:close/>
                <a:moveTo>
                  <a:pt x="199931" y="106523"/>
                </a:moveTo>
                <a:lnTo>
                  <a:pt x="199931" y="112460"/>
                </a:lnTo>
                <a:lnTo>
                  <a:pt x="193996" y="112460"/>
                </a:lnTo>
                <a:lnTo>
                  <a:pt x="193996" y="106523"/>
                </a:lnTo>
                <a:close/>
                <a:moveTo>
                  <a:pt x="206180" y="106523"/>
                </a:moveTo>
                <a:lnTo>
                  <a:pt x="206180" y="112460"/>
                </a:lnTo>
                <a:lnTo>
                  <a:pt x="200244" y="112460"/>
                </a:lnTo>
                <a:lnTo>
                  <a:pt x="200244" y="106523"/>
                </a:lnTo>
                <a:close/>
                <a:moveTo>
                  <a:pt x="212427" y="106523"/>
                </a:moveTo>
                <a:lnTo>
                  <a:pt x="212427" y="112460"/>
                </a:lnTo>
                <a:lnTo>
                  <a:pt x="206491" y="112460"/>
                </a:lnTo>
                <a:lnTo>
                  <a:pt x="206491" y="106523"/>
                </a:lnTo>
                <a:close/>
                <a:moveTo>
                  <a:pt x="218674" y="106523"/>
                </a:moveTo>
                <a:lnTo>
                  <a:pt x="218674" y="112460"/>
                </a:lnTo>
                <a:lnTo>
                  <a:pt x="212739" y="112460"/>
                </a:lnTo>
                <a:lnTo>
                  <a:pt x="212739" y="106523"/>
                </a:lnTo>
                <a:close/>
                <a:moveTo>
                  <a:pt x="224921" y="106523"/>
                </a:moveTo>
                <a:lnTo>
                  <a:pt x="224921" y="112460"/>
                </a:lnTo>
                <a:lnTo>
                  <a:pt x="218987" y="112460"/>
                </a:lnTo>
                <a:lnTo>
                  <a:pt x="218987" y="106523"/>
                </a:lnTo>
                <a:close/>
                <a:moveTo>
                  <a:pt x="231170" y="106523"/>
                </a:moveTo>
                <a:lnTo>
                  <a:pt x="231170" y="112460"/>
                </a:lnTo>
                <a:lnTo>
                  <a:pt x="225234" y="112460"/>
                </a:lnTo>
                <a:lnTo>
                  <a:pt x="225234" y="106523"/>
                </a:lnTo>
                <a:close/>
                <a:moveTo>
                  <a:pt x="237417" y="106523"/>
                </a:moveTo>
                <a:lnTo>
                  <a:pt x="237417" y="112460"/>
                </a:lnTo>
                <a:lnTo>
                  <a:pt x="231481" y="112460"/>
                </a:lnTo>
                <a:lnTo>
                  <a:pt x="231481" y="106523"/>
                </a:lnTo>
                <a:close/>
                <a:moveTo>
                  <a:pt x="243664" y="106523"/>
                </a:moveTo>
                <a:lnTo>
                  <a:pt x="243664" y="112460"/>
                </a:lnTo>
                <a:lnTo>
                  <a:pt x="237729" y="112460"/>
                </a:lnTo>
                <a:lnTo>
                  <a:pt x="237729" y="106523"/>
                </a:lnTo>
                <a:close/>
                <a:moveTo>
                  <a:pt x="249911" y="106523"/>
                </a:moveTo>
                <a:lnTo>
                  <a:pt x="249911" y="112460"/>
                </a:lnTo>
                <a:lnTo>
                  <a:pt x="243977" y="112460"/>
                </a:lnTo>
                <a:lnTo>
                  <a:pt x="243977" y="106523"/>
                </a:lnTo>
                <a:close/>
                <a:moveTo>
                  <a:pt x="256161" y="106523"/>
                </a:moveTo>
                <a:lnTo>
                  <a:pt x="256161" y="112460"/>
                </a:lnTo>
                <a:lnTo>
                  <a:pt x="250225" y="112460"/>
                </a:lnTo>
                <a:lnTo>
                  <a:pt x="250225" y="106523"/>
                </a:lnTo>
                <a:close/>
                <a:moveTo>
                  <a:pt x="262409" y="106523"/>
                </a:moveTo>
                <a:lnTo>
                  <a:pt x="262409" y="112460"/>
                </a:lnTo>
                <a:lnTo>
                  <a:pt x="256474" y="112460"/>
                </a:lnTo>
                <a:lnTo>
                  <a:pt x="256474" y="106523"/>
                </a:lnTo>
                <a:close/>
                <a:moveTo>
                  <a:pt x="268656" y="106523"/>
                </a:moveTo>
                <a:lnTo>
                  <a:pt x="268656" y="112460"/>
                </a:lnTo>
                <a:lnTo>
                  <a:pt x="262721" y="112460"/>
                </a:lnTo>
                <a:lnTo>
                  <a:pt x="262721" y="106523"/>
                </a:lnTo>
                <a:close/>
                <a:moveTo>
                  <a:pt x="274904" y="106523"/>
                </a:moveTo>
                <a:lnTo>
                  <a:pt x="274904" y="112460"/>
                </a:lnTo>
                <a:lnTo>
                  <a:pt x="268968" y="112460"/>
                </a:lnTo>
                <a:lnTo>
                  <a:pt x="268968" y="106523"/>
                </a:lnTo>
                <a:close/>
                <a:moveTo>
                  <a:pt x="6251" y="112771"/>
                </a:moveTo>
                <a:lnTo>
                  <a:pt x="6251" y="118707"/>
                </a:lnTo>
                <a:lnTo>
                  <a:pt x="315" y="118707"/>
                </a:lnTo>
                <a:lnTo>
                  <a:pt x="315" y="112771"/>
                </a:lnTo>
                <a:close/>
                <a:moveTo>
                  <a:pt x="12498" y="112771"/>
                </a:moveTo>
                <a:lnTo>
                  <a:pt x="12498" y="118707"/>
                </a:lnTo>
                <a:lnTo>
                  <a:pt x="6562" y="118707"/>
                </a:lnTo>
                <a:lnTo>
                  <a:pt x="6562" y="112771"/>
                </a:lnTo>
                <a:close/>
                <a:moveTo>
                  <a:pt x="18745" y="112771"/>
                </a:moveTo>
                <a:lnTo>
                  <a:pt x="18745" y="118707"/>
                </a:lnTo>
                <a:lnTo>
                  <a:pt x="12810" y="118707"/>
                </a:lnTo>
                <a:lnTo>
                  <a:pt x="12810" y="112771"/>
                </a:lnTo>
                <a:close/>
                <a:moveTo>
                  <a:pt x="24992" y="112771"/>
                </a:moveTo>
                <a:lnTo>
                  <a:pt x="24992" y="118707"/>
                </a:lnTo>
                <a:lnTo>
                  <a:pt x="19058" y="118707"/>
                </a:lnTo>
                <a:lnTo>
                  <a:pt x="19058" y="112771"/>
                </a:lnTo>
                <a:close/>
                <a:moveTo>
                  <a:pt x="31242" y="112771"/>
                </a:moveTo>
                <a:lnTo>
                  <a:pt x="31242" y="118707"/>
                </a:lnTo>
                <a:lnTo>
                  <a:pt x="25305" y="118707"/>
                </a:lnTo>
                <a:lnTo>
                  <a:pt x="25305" y="112771"/>
                </a:lnTo>
                <a:close/>
                <a:moveTo>
                  <a:pt x="37489" y="112771"/>
                </a:moveTo>
                <a:lnTo>
                  <a:pt x="37489" y="118707"/>
                </a:lnTo>
                <a:lnTo>
                  <a:pt x="31553" y="118707"/>
                </a:lnTo>
                <a:lnTo>
                  <a:pt x="31553" y="112771"/>
                </a:lnTo>
                <a:close/>
                <a:moveTo>
                  <a:pt x="43737" y="112771"/>
                </a:moveTo>
                <a:lnTo>
                  <a:pt x="43737" y="118707"/>
                </a:lnTo>
                <a:lnTo>
                  <a:pt x="37802" y="118707"/>
                </a:lnTo>
                <a:lnTo>
                  <a:pt x="37802" y="112771"/>
                </a:lnTo>
                <a:close/>
                <a:moveTo>
                  <a:pt x="49985" y="112771"/>
                </a:moveTo>
                <a:lnTo>
                  <a:pt x="49985" y="118707"/>
                </a:lnTo>
                <a:lnTo>
                  <a:pt x="44049" y="118707"/>
                </a:lnTo>
                <a:lnTo>
                  <a:pt x="44049" y="112771"/>
                </a:lnTo>
                <a:close/>
                <a:moveTo>
                  <a:pt x="56232" y="112771"/>
                </a:moveTo>
                <a:lnTo>
                  <a:pt x="56232" y="118707"/>
                </a:lnTo>
                <a:lnTo>
                  <a:pt x="50296" y="118707"/>
                </a:lnTo>
                <a:lnTo>
                  <a:pt x="50296" y="112771"/>
                </a:lnTo>
                <a:close/>
                <a:moveTo>
                  <a:pt x="62480" y="112771"/>
                </a:moveTo>
                <a:lnTo>
                  <a:pt x="62480" y="118707"/>
                </a:lnTo>
                <a:lnTo>
                  <a:pt x="56545" y="118707"/>
                </a:lnTo>
                <a:lnTo>
                  <a:pt x="56545" y="112771"/>
                </a:lnTo>
                <a:close/>
                <a:moveTo>
                  <a:pt x="68727" y="112771"/>
                </a:moveTo>
                <a:lnTo>
                  <a:pt x="68727" y="118707"/>
                </a:lnTo>
                <a:lnTo>
                  <a:pt x="62792" y="118707"/>
                </a:lnTo>
                <a:lnTo>
                  <a:pt x="62792" y="112771"/>
                </a:lnTo>
                <a:close/>
                <a:moveTo>
                  <a:pt x="74975" y="112771"/>
                </a:moveTo>
                <a:lnTo>
                  <a:pt x="74975" y="118707"/>
                </a:lnTo>
                <a:lnTo>
                  <a:pt x="69039" y="118707"/>
                </a:lnTo>
                <a:lnTo>
                  <a:pt x="69039" y="112771"/>
                </a:lnTo>
                <a:close/>
                <a:moveTo>
                  <a:pt x="81223" y="112771"/>
                </a:moveTo>
                <a:lnTo>
                  <a:pt x="81223" y="118707"/>
                </a:lnTo>
                <a:lnTo>
                  <a:pt x="75286" y="118707"/>
                </a:lnTo>
                <a:lnTo>
                  <a:pt x="75286" y="112771"/>
                </a:lnTo>
                <a:close/>
                <a:moveTo>
                  <a:pt x="87470" y="112771"/>
                </a:moveTo>
                <a:lnTo>
                  <a:pt x="87470" y="118707"/>
                </a:lnTo>
                <a:lnTo>
                  <a:pt x="81535" y="118707"/>
                </a:lnTo>
                <a:lnTo>
                  <a:pt x="81535" y="112771"/>
                </a:lnTo>
                <a:close/>
                <a:moveTo>
                  <a:pt x="93718" y="112771"/>
                </a:moveTo>
                <a:lnTo>
                  <a:pt x="93718" y="118707"/>
                </a:lnTo>
                <a:lnTo>
                  <a:pt x="87784" y="118707"/>
                </a:lnTo>
                <a:lnTo>
                  <a:pt x="87784" y="112771"/>
                </a:lnTo>
                <a:close/>
                <a:moveTo>
                  <a:pt x="99967" y="112771"/>
                </a:moveTo>
                <a:lnTo>
                  <a:pt x="99967" y="118707"/>
                </a:lnTo>
                <a:lnTo>
                  <a:pt x="94031" y="118707"/>
                </a:lnTo>
                <a:lnTo>
                  <a:pt x="94031" y="112771"/>
                </a:lnTo>
                <a:close/>
                <a:moveTo>
                  <a:pt x="106214" y="112771"/>
                </a:moveTo>
                <a:lnTo>
                  <a:pt x="106214" y="118707"/>
                </a:lnTo>
                <a:lnTo>
                  <a:pt x="100278" y="118707"/>
                </a:lnTo>
                <a:lnTo>
                  <a:pt x="100278" y="112771"/>
                </a:lnTo>
                <a:close/>
                <a:moveTo>
                  <a:pt x="112461" y="112771"/>
                </a:moveTo>
                <a:lnTo>
                  <a:pt x="112461" y="118707"/>
                </a:lnTo>
                <a:lnTo>
                  <a:pt x="106527" y="118707"/>
                </a:lnTo>
                <a:lnTo>
                  <a:pt x="106527" y="112771"/>
                </a:lnTo>
                <a:close/>
                <a:moveTo>
                  <a:pt x="118710" y="112771"/>
                </a:moveTo>
                <a:lnTo>
                  <a:pt x="118710" y="118707"/>
                </a:lnTo>
                <a:lnTo>
                  <a:pt x="112774" y="118707"/>
                </a:lnTo>
                <a:lnTo>
                  <a:pt x="112774" y="112771"/>
                </a:lnTo>
                <a:close/>
                <a:moveTo>
                  <a:pt x="124957" y="112771"/>
                </a:moveTo>
                <a:lnTo>
                  <a:pt x="124957" y="118707"/>
                </a:lnTo>
                <a:lnTo>
                  <a:pt x="119021" y="118707"/>
                </a:lnTo>
                <a:lnTo>
                  <a:pt x="119021" y="112771"/>
                </a:lnTo>
                <a:close/>
                <a:moveTo>
                  <a:pt x="131204" y="112771"/>
                </a:moveTo>
                <a:lnTo>
                  <a:pt x="131204" y="118707"/>
                </a:lnTo>
                <a:lnTo>
                  <a:pt x="125270" y="118707"/>
                </a:lnTo>
                <a:lnTo>
                  <a:pt x="125270" y="112771"/>
                </a:lnTo>
                <a:close/>
                <a:moveTo>
                  <a:pt x="137451" y="112771"/>
                </a:moveTo>
                <a:lnTo>
                  <a:pt x="137451" y="118707"/>
                </a:lnTo>
                <a:lnTo>
                  <a:pt x="131517" y="118707"/>
                </a:lnTo>
                <a:lnTo>
                  <a:pt x="131517" y="112771"/>
                </a:lnTo>
                <a:close/>
                <a:moveTo>
                  <a:pt x="143702" y="112771"/>
                </a:moveTo>
                <a:lnTo>
                  <a:pt x="143702" y="118707"/>
                </a:lnTo>
                <a:lnTo>
                  <a:pt x="137766" y="118707"/>
                </a:lnTo>
                <a:lnTo>
                  <a:pt x="137766" y="112771"/>
                </a:lnTo>
                <a:close/>
                <a:moveTo>
                  <a:pt x="149949" y="112771"/>
                </a:moveTo>
                <a:lnTo>
                  <a:pt x="149949" y="118707"/>
                </a:lnTo>
                <a:lnTo>
                  <a:pt x="144015" y="118707"/>
                </a:lnTo>
                <a:lnTo>
                  <a:pt x="144015" y="112771"/>
                </a:lnTo>
                <a:close/>
                <a:moveTo>
                  <a:pt x="156196" y="112771"/>
                </a:moveTo>
                <a:lnTo>
                  <a:pt x="156196" y="118707"/>
                </a:lnTo>
                <a:lnTo>
                  <a:pt x="150262" y="118707"/>
                </a:lnTo>
                <a:lnTo>
                  <a:pt x="150262" y="112771"/>
                </a:lnTo>
                <a:close/>
                <a:moveTo>
                  <a:pt x="162445" y="112771"/>
                </a:moveTo>
                <a:lnTo>
                  <a:pt x="162445" y="118707"/>
                </a:lnTo>
                <a:lnTo>
                  <a:pt x="156509" y="118707"/>
                </a:lnTo>
                <a:lnTo>
                  <a:pt x="156509" y="112771"/>
                </a:lnTo>
                <a:close/>
                <a:moveTo>
                  <a:pt x="168692" y="112771"/>
                </a:moveTo>
                <a:lnTo>
                  <a:pt x="168692" y="118707"/>
                </a:lnTo>
                <a:lnTo>
                  <a:pt x="162756" y="118707"/>
                </a:lnTo>
                <a:lnTo>
                  <a:pt x="162756" y="112771"/>
                </a:lnTo>
                <a:close/>
                <a:moveTo>
                  <a:pt x="174939" y="112771"/>
                </a:moveTo>
                <a:lnTo>
                  <a:pt x="174939" y="118707"/>
                </a:lnTo>
                <a:lnTo>
                  <a:pt x="169005" y="118707"/>
                </a:lnTo>
                <a:lnTo>
                  <a:pt x="169005" y="112771"/>
                </a:lnTo>
                <a:close/>
                <a:moveTo>
                  <a:pt x="181186" y="112771"/>
                </a:moveTo>
                <a:lnTo>
                  <a:pt x="181186" y="118707"/>
                </a:lnTo>
                <a:lnTo>
                  <a:pt x="175252" y="118707"/>
                </a:lnTo>
                <a:lnTo>
                  <a:pt x="175252" y="112771"/>
                </a:lnTo>
                <a:close/>
                <a:moveTo>
                  <a:pt x="187435" y="112771"/>
                </a:moveTo>
                <a:lnTo>
                  <a:pt x="187435" y="118707"/>
                </a:lnTo>
                <a:lnTo>
                  <a:pt x="181499" y="118707"/>
                </a:lnTo>
                <a:lnTo>
                  <a:pt x="181499" y="112771"/>
                </a:lnTo>
                <a:close/>
                <a:moveTo>
                  <a:pt x="193684" y="112771"/>
                </a:moveTo>
                <a:lnTo>
                  <a:pt x="193684" y="118707"/>
                </a:lnTo>
                <a:lnTo>
                  <a:pt x="187749" y="118707"/>
                </a:lnTo>
                <a:lnTo>
                  <a:pt x="187749" y="112771"/>
                </a:lnTo>
                <a:close/>
                <a:moveTo>
                  <a:pt x="199931" y="112771"/>
                </a:moveTo>
                <a:lnTo>
                  <a:pt x="199931" y="118707"/>
                </a:lnTo>
                <a:lnTo>
                  <a:pt x="193996" y="118707"/>
                </a:lnTo>
                <a:lnTo>
                  <a:pt x="193996" y="112771"/>
                </a:lnTo>
                <a:close/>
                <a:moveTo>
                  <a:pt x="206180" y="112771"/>
                </a:moveTo>
                <a:lnTo>
                  <a:pt x="206180" y="118707"/>
                </a:lnTo>
                <a:lnTo>
                  <a:pt x="200244" y="118707"/>
                </a:lnTo>
                <a:lnTo>
                  <a:pt x="200244" y="112771"/>
                </a:lnTo>
                <a:close/>
                <a:moveTo>
                  <a:pt x="212427" y="112771"/>
                </a:moveTo>
                <a:lnTo>
                  <a:pt x="212427" y="118707"/>
                </a:lnTo>
                <a:lnTo>
                  <a:pt x="206491" y="118707"/>
                </a:lnTo>
                <a:lnTo>
                  <a:pt x="206491" y="112771"/>
                </a:lnTo>
                <a:close/>
                <a:moveTo>
                  <a:pt x="218674" y="112771"/>
                </a:moveTo>
                <a:lnTo>
                  <a:pt x="218674" y="118707"/>
                </a:lnTo>
                <a:lnTo>
                  <a:pt x="212739" y="118707"/>
                </a:lnTo>
                <a:lnTo>
                  <a:pt x="212739" y="112771"/>
                </a:lnTo>
                <a:close/>
                <a:moveTo>
                  <a:pt x="224921" y="112771"/>
                </a:moveTo>
                <a:lnTo>
                  <a:pt x="224921" y="118707"/>
                </a:lnTo>
                <a:lnTo>
                  <a:pt x="218987" y="118707"/>
                </a:lnTo>
                <a:lnTo>
                  <a:pt x="218987" y="112771"/>
                </a:lnTo>
                <a:close/>
                <a:moveTo>
                  <a:pt x="231170" y="112771"/>
                </a:moveTo>
                <a:lnTo>
                  <a:pt x="231170" y="118707"/>
                </a:lnTo>
                <a:lnTo>
                  <a:pt x="225234" y="118707"/>
                </a:lnTo>
                <a:lnTo>
                  <a:pt x="225234" y="112771"/>
                </a:lnTo>
                <a:close/>
                <a:moveTo>
                  <a:pt x="237417" y="112771"/>
                </a:moveTo>
                <a:lnTo>
                  <a:pt x="237417" y="118707"/>
                </a:lnTo>
                <a:lnTo>
                  <a:pt x="231481" y="118707"/>
                </a:lnTo>
                <a:lnTo>
                  <a:pt x="231481" y="112771"/>
                </a:lnTo>
                <a:close/>
                <a:moveTo>
                  <a:pt x="243664" y="112771"/>
                </a:moveTo>
                <a:lnTo>
                  <a:pt x="243664" y="118707"/>
                </a:lnTo>
                <a:lnTo>
                  <a:pt x="237729" y="118707"/>
                </a:lnTo>
                <a:lnTo>
                  <a:pt x="237729" y="112771"/>
                </a:lnTo>
                <a:close/>
                <a:moveTo>
                  <a:pt x="249911" y="112771"/>
                </a:moveTo>
                <a:lnTo>
                  <a:pt x="249911" y="118707"/>
                </a:lnTo>
                <a:lnTo>
                  <a:pt x="243977" y="118707"/>
                </a:lnTo>
                <a:lnTo>
                  <a:pt x="243977" y="112771"/>
                </a:lnTo>
                <a:close/>
                <a:moveTo>
                  <a:pt x="256161" y="112771"/>
                </a:moveTo>
                <a:lnTo>
                  <a:pt x="256161" y="118707"/>
                </a:lnTo>
                <a:lnTo>
                  <a:pt x="250225" y="118707"/>
                </a:lnTo>
                <a:lnTo>
                  <a:pt x="250225" y="112771"/>
                </a:lnTo>
                <a:close/>
                <a:moveTo>
                  <a:pt x="262409" y="112771"/>
                </a:moveTo>
                <a:lnTo>
                  <a:pt x="262409" y="118707"/>
                </a:lnTo>
                <a:lnTo>
                  <a:pt x="256474" y="118707"/>
                </a:lnTo>
                <a:lnTo>
                  <a:pt x="256474" y="112771"/>
                </a:lnTo>
                <a:close/>
                <a:moveTo>
                  <a:pt x="268656" y="112771"/>
                </a:moveTo>
                <a:lnTo>
                  <a:pt x="268656" y="118707"/>
                </a:lnTo>
                <a:lnTo>
                  <a:pt x="262721" y="118707"/>
                </a:lnTo>
                <a:lnTo>
                  <a:pt x="262721" y="112771"/>
                </a:lnTo>
                <a:close/>
                <a:moveTo>
                  <a:pt x="274904" y="112771"/>
                </a:moveTo>
                <a:lnTo>
                  <a:pt x="274904" y="118707"/>
                </a:lnTo>
                <a:lnTo>
                  <a:pt x="268968" y="118707"/>
                </a:lnTo>
                <a:lnTo>
                  <a:pt x="268968" y="112771"/>
                </a:lnTo>
                <a:close/>
                <a:moveTo>
                  <a:pt x="6251" y="119019"/>
                </a:moveTo>
                <a:lnTo>
                  <a:pt x="6251" y="124954"/>
                </a:lnTo>
                <a:lnTo>
                  <a:pt x="315" y="124954"/>
                </a:lnTo>
                <a:lnTo>
                  <a:pt x="315" y="119019"/>
                </a:lnTo>
                <a:close/>
                <a:moveTo>
                  <a:pt x="12498" y="119019"/>
                </a:moveTo>
                <a:lnTo>
                  <a:pt x="12498" y="124954"/>
                </a:lnTo>
                <a:lnTo>
                  <a:pt x="6562" y="124954"/>
                </a:lnTo>
                <a:lnTo>
                  <a:pt x="6562" y="119019"/>
                </a:lnTo>
                <a:close/>
                <a:moveTo>
                  <a:pt x="18745" y="119019"/>
                </a:moveTo>
                <a:lnTo>
                  <a:pt x="18745" y="124954"/>
                </a:lnTo>
                <a:lnTo>
                  <a:pt x="12810" y="124954"/>
                </a:lnTo>
                <a:lnTo>
                  <a:pt x="12810" y="119019"/>
                </a:lnTo>
                <a:close/>
                <a:moveTo>
                  <a:pt x="24992" y="119019"/>
                </a:moveTo>
                <a:lnTo>
                  <a:pt x="24992" y="124954"/>
                </a:lnTo>
                <a:lnTo>
                  <a:pt x="19058" y="124954"/>
                </a:lnTo>
                <a:lnTo>
                  <a:pt x="19058" y="119019"/>
                </a:lnTo>
                <a:close/>
                <a:moveTo>
                  <a:pt x="31242" y="119019"/>
                </a:moveTo>
                <a:lnTo>
                  <a:pt x="31242" y="124954"/>
                </a:lnTo>
                <a:lnTo>
                  <a:pt x="25305" y="124954"/>
                </a:lnTo>
                <a:lnTo>
                  <a:pt x="25305" y="119019"/>
                </a:lnTo>
                <a:close/>
                <a:moveTo>
                  <a:pt x="37489" y="119019"/>
                </a:moveTo>
                <a:lnTo>
                  <a:pt x="37489" y="124954"/>
                </a:lnTo>
                <a:lnTo>
                  <a:pt x="31553" y="124954"/>
                </a:lnTo>
                <a:lnTo>
                  <a:pt x="31553" y="119019"/>
                </a:lnTo>
                <a:close/>
                <a:moveTo>
                  <a:pt x="43737" y="119019"/>
                </a:moveTo>
                <a:lnTo>
                  <a:pt x="43737" y="124954"/>
                </a:lnTo>
                <a:lnTo>
                  <a:pt x="37802" y="124954"/>
                </a:lnTo>
                <a:lnTo>
                  <a:pt x="37802" y="119019"/>
                </a:lnTo>
                <a:close/>
                <a:moveTo>
                  <a:pt x="49985" y="119019"/>
                </a:moveTo>
                <a:lnTo>
                  <a:pt x="49985" y="124954"/>
                </a:lnTo>
                <a:lnTo>
                  <a:pt x="44049" y="124954"/>
                </a:lnTo>
                <a:lnTo>
                  <a:pt x="44049" y="119019"/>
                </a:lnTo>
                <a:close/>
                <a:moveTo>
                  <a:pt x="56232" y="119019"/>
                </a:moveTo>
                <a:lnTo>
                  <a:pt x="56232" y="124954"/>
                </a:lnTo>
                <a:lnTo>
                  <a:pt x="50296" y="124954"/>
                </a:lnTo>
                <a:lnTo>
                  <a:pt x="50296" y="119019"/>
                </a:lnTo>
                <a:close/>
                <a:moveTo>
                  <a:pt x="62480" y="119019"/>
                </a:moveTo>
                <a:lnTo>
                  <a:pt x="62480" y="124954"/>
                </a:lnTo>
                <a:lnTo>
                  <a:pt x="56545" y="124954"/>
                </a:lnTo>
                <a:lnTo>
                  <a:pt x="56545" y="119019"/>
                </a:lnTo>
                <a:close/>
                <a:moveTo>
                  <a:pt x="68727" y="119019"/>
                </a:moveTo>
                <a:lnTo>
                  <a:pt x="68727" y="124954"/>
                </a:lnTo>
                <a:lnTo>
                  <a:pt x="62792" y="124954"/>
                </a:lnTo>
                <a:lnTo>
                  <a:pt x="62792" y="119019"/>
                </a:lnTo>
                <a:close/>
                <a:moveTo>
                  <a:pt x="74975" y="119019"/>
                </a:moveTo>
                <a:lnTo>
                  <a:pt x="74975" y="124954"/>
                </a:lnTo>
                <a:lnTo>
                  <a:pt x="69039" y="124954"/>
                </a:lnTo>
                <a:lnTo>
                  <a:pt x="69039" y="119019"/>
                </a:lnTo>
                <a:close/>
                <a:moveTo>
                  <a:pt x="81223" y="119019"/>
                </a:moveTo>
                <a:lnTo>
                  <a:pt x="81223" y="124954"/>
                </a:lnTo>
                <a:lnTo>
                  <a:pt x="75286" y="124954"/>
                </a:lnTo>
                <a:lnTo>
                  <a:pt x="75286" y="119019"/>
                </a:lnTo>
                <a:close/>
                <a:moveTo>
                  <a:pt x="87470" y="119019"/>
                </a:moveTo>
                <a:lnTo>
                  <a:pt x="87470" y="124954"/>
                </a:lnTo>
                <a:lnTo>
                  <a:pt x="81535" y="124954"/>
                </a:lnTo>
                <a:lnTo>
                  <a:pt x="81535" y="119019"/>
                </a:lnTo>
                <a:close/>
                <a:moveTo>
                  <a:pt x="93718" y="119019"/>
                </a:moveTo>
                <a:lnTo>
                  <a:pt x="93718" y="124954"/>
                </a:lnTo>
                <a:lnTo>
                  <a:pt x="87784" y="124954"/>
                </a:lnTo>
                <a:lnTo>
                  <a:pt x="87784" y="119019"/>
                </a:lnTo>
                <a:close/>
                <a:moveTo>
                  <a:pt x="99967" y="119019"/>
                </a:moveTo>
                <a:lnTo>
                  <a:pt x="99967" y="124954"/>
                </a:lnTo>
                <a:lnTo>
                  <a:pt x="94031" y="124954"/>
                </a:lnTo>
                <a:lnTo>
                  <a:pt x="94031" y="119019"/>
                </a:lnTo>
                <a:close/>
                <a:moveTo>
                  <a:pt x="106214" y="119019"/>
                </a:moveTo>
                <a:lnTo>
                  <a:pt x="106214" y="124954"/>
                </a:lnTo>
                <a:lnTo>
                  <a:pt x="100278" y="124954"/>
                </a:lnTo>
                <a:lnTo>
                  <a:pt x="100278" y="119019"/>
                </a:lnTo>
                <a:close/>
                <a:moveTo>
                  <a:pt x="112461" y="119019"/>
                </a:moveTo>
                <a:lnTo>
                  <a:pt x="112461" y="124954"/>
                </a:lnTo>
                <a:lnTo>
                  <a:pt x="106527" y="124954"/>
                </a:lnTo>
                <a:lnTo>
                  <a:pt x="106527" y="119019"/>
                </a:lnTo>
                <a:close/>
                <a:moveTo>
                  <a:pt x="118710" y="119019"/>
                </a:moveTo>
                <a:lnTo>
                  <a:pt x="118710" y="124954"/>
                </a:lnTo>
                <a:lnTo>
                  <a:pt x="112774" y="124954"/>
                </a:lnTo>
                <a:lnTo>
                  <a:pt x="112774" y="119019"/>
                </a:lnTo>
                <a:close/>
                <a:moveTo>
                  <a:pt x="124957" y="119019"/>
                </a:moveTo>
                <a:lnTo>
                  <a:pt x="124957" y="124954"/>
                </a:lnTo>
                <a:lnTo>
                  <a:pt x="119021" y="124954"/>
                </a:lnTo>
                <a:lnTo>
                  <a:pt x="119021" y="119019"/>
                </a:lnTo>
                <a:close/>
                <a:moveTo>
                  <a:pt x="131204" y="119019"/>
                </a:moveTo>
                <a:lnTo>
                  <a:pt x="131204" y="124954"/>
                </a:lnTo>
                <a:lnTo>
                  <a:pt x="125270" y="124954"/>
                </a:lnTo>
                <a:lnTo>
                  <a:pt x="125270" y="119019"/>
                </a:lnTo>
                <a:close/>
                <a:moveTo>
                  <a:pt x="137451" y="119019"/>
                </a:moveTo>
                <a:lnTo>
                  <a:pt x="137451" y="124954"/>
                </a:lnTo>
                <a:lnTo>
                  <a:pt x="131517" y="124954"/>
                </a:lnTo>
                <a:lnTo>
                  <a:pt x="131517" y="119019"/>
                </a:lnTo>
                <a:close/>
                <a:moveTo>
                  <a:pt x="143702" y="119019"/>
                </a:moveTo>
                <a:lnTo>
                  <a:pt x="143702" y="124954"/>
                </a:lnTo>
                <a:lnTo>
                  <a:pt x="137766" y="124954"/>
                </a:lnTo>
                <a:lnTo>
                  <a:pt x="137766" y="119019"/>
                </a:lnTo>
                <a:close/>
                <a:moveTo>
                  <a:pt x="149949" y="119019"/>
                </a:moveTo>
                <a:lnTo>
                  <a:pt x="149949" y="124954"/>
                </a:lnTo>
                <a:lnTo>
                  <a:pt x="144015" y="124954"/>
                </a:lnTo>
                <a:lnTo>
                  <a:pt x="144015" y="119019"/>
                </a:lnTo>
                <a:close/>
                <a:moveTo>
                  <a:pt x="156196" y="119019"/>
                </a:moveTo>
                <a:lnTo>
                  <a:pt x="156196" y="124954"/>
                </a:lnTo>
                <a:lnTo>
                  <a:pt x="150262" y="124954"/>
                </a:lnTo>
                <a:lnTo>
                  <a:pt x="150262" y="119019"/>
                </a:lnTo>
                <a:close/>
                <a:moveTo>
                  <a:pt x="162445" y="119019"/>
                </a:moveTo>
                <a:lnTo>
                  <a:pt x="162445" y="124954"/>
                </a:lnTo>
                <a:lnTo>
                  <a:pt x="156509" y="124954"/>
                </a:lnTo>
                <a:lnTo>
                  <a:pt x="156509" y="119019"/>
                </a:lnTo>
                <a:close/>
                <a:moveTo>
                  <a:pt x="168692" y="119019"/>
                </a:moveTo>
                <a:lnTo>
                  <a:pt x="168692" y="124954"/>
                </a:lnTo>
                <a:lnTo>
                  <a:pt x="162756" y="124954"/>
                </a:lnTo>
                <a:lnTo>
                  <a:pt x="162756" y="119019"/>
                </a:lnTo>
                <a:close/>
                <a:moveTo>
                  <a:pt x="174939" y="119019"/>
                </a:moveTo>
                <a:lnTo>
                  <a:pt x="174939" y="124954"/>
                </a:lnTo>
                <a:lnTo>
                  <a:pt x="169005" y="124954"/>
                </a:lnTo>
                <a:lnTo>
                  <a:pt x="169005" y="119019"/>
                </a:lnTo>
                <a:close/>
                <a:moveTo>
                  <a:pt x="181186" y="119019"/>
                </a:moveTo>
                <a:lnTo>
                  <a:pt x="181186" y="124954"/>
                </a:lnTo>
                <a:lnTo>
                  <a:pt x="175252" y="124954"/>
                </a:lnTo>
                <a:lnTo>
                  <a:pt x="175252" y="119019"/>
                </a:lnTo>
                <a:close/>
                <a:moveTo>
                  <a:pt x="187435" y="119019"/>
                </a:moveTo>
                <a:lnTo>
                  <a:pt x="187435" y="124954"/>
                </a:lnTo>
                <a:lnTo>
                  <a:pt x="181499" y="124954"/>
                </a:lnTo>
                <a:lnTo>
                  <a:pt x="181499" y="119019"/>
                </a:lnTo>
                <a:close/>
                <a:moveTo>
                  <a:pt x="193684" y="119019"/>
                </a:moveTo>
                <a:lnTo>
                  <a:pt x="193684" y="124954"/>
                </a:lnTo>
                <a:lnTo>
                  <a:pt x="187749" y="124954"/>
                </a:lnTo>
                <a:lnTo>
                  <a:pt x="187749" y="119019"/>
                </a:lnTo>
                <a:close/>
                <a:moveTo>
                  <a:pt x="199931" y="119019"/>
                </a:moveTo>
                <a:lnTo>
                  <a:pt x="199931" y="124954"/>
                </a:lnTo>
                <a:lnTo>
                  <a:pt x="193996" y="124954"/>
                </a:lnTo>
                <a:lnTo>
                  <a:pt x="193996" y="119019"/>
                </a:lnTo>
                <a:close/>
                <a:moveTo>
                  <a:pt x="206180" y="119019"/>
                </a:moveTo>
                <a:lnTo>
                  <a:pt x="206180" y="124954"/>
                </a:lnTo>
                <a:lnTo>
                  <a:pt x="200244" y="124954"/>
                </a:lnTo>
                <a:lnTo>
                  <a:pt x="200244" y="119019"/>
                </a:lnTo>
                <a:close/>
                <a:moveTo>
                  <a:pt x="212427" y="119019"/>
                </a:moveTo>
                <a:lnTo>
                  <a:pt x="212427" y="124954"/>
                </a:lnTo>
                <a:lnTo>
                  <a:pt x="206491" y="124954"/>
                </a:lnTo>
                <a:lnTo>
                  <a:pt x="206491" y="119019"/>
                </a:lnTo>
                <a:close/>
                <a:moveTo>
                  <a:pt x="218674" y="119019"/>
                </a:moveTo>
                <a:lnTo>
                  <a:pt x="218674" y="124954"/>
                </a:lnTo>
                <a:lnTo>
                  <a:pt x="212739" y="124954"/>
                </a:lnTo>
                <a:lnTo>
                  <a:pt x="212739" y="119019"/>
                </a:lnTo>
                <a:close/>
                <a:moveTo>
                  <a:pt x="224921" y="119019"/>
                </a:moveTo>
                <a:lnTo>
                  <a:pt x="224921" y="124954"/>
                </a:lnTo>
                <a:lnTo>
                  <a:pt x="218987" y="124954"/>
                </a:lnTo>
                <a:lnTo>
                  <a:pt x="218987" y="119019"/>
                </a:lnTo>
                <a:close/>
                <a:moveTo>
                  <a:pt x="231170" y="119019"/>
                </a:moveTo>
                <a:lnTo>
                  <a:pt x="231170" y="124954"/>
                </a:lnTo>
                <a:lnTo>
                  <a:pt x="225234" y="124954"/>
                </a:lnTo>
                <a:lnTo>
                  <a:pt x="225234" y="119019"/>
                </a:lnTo>
                <a:close/>
                <a:moveTo>
                  <a:pt x="237417" y="119019"/>
                </a:moveTo>
                <a:lnTo>
                  <a:pt x="237417" y="124954"/>
                </a:lnTo>
                <a:lnTo>
                  <a:pt x="231481" y="124954"/>
                </a:lnTo>
                <a:lnTo>
                  <a:pt x="231481" y="119019"/>
                </a:lnTo>
                <a:close/>
                <a:moveTo>
                  <a:pt x="243664" y="119019"/>
                </a:moveTo>
                <a:lnTo>
                  <a:pt x="243664" y="124954"/>
                </a:lnTo>
                <a:lnTo>
                  <a:pt x="237729" y="124954"/>
                </a:lnTo>
                <a:lnTo>
                  <a:pt x="237729" y="119019"/>
                </a:lnTo>
                <a:close/>
                <a:moveTo>
                  <a:pt x="249911" y="119019"/>
                </a:moveTo>
                <a:lnTo>
                  <a:pt x="249911" y="124954"/>
                </a:lnTo>
                <a:lnTo>
                  <a:pt x="243977" y="124954"/>
                </a:lnTo>
                <a:lnTo>
                  <a:pt x="243977" y="119019"/>
                </a:lnTo>
                <a:close/>
                <a:moveTo>
                  <a:pt x="256161" y="119019"/>
                </a:moveTo>
                <a:lnTo>
                  <a:pt x="256161" y="124954"/>
                </a:lnTo>
                <a:lnTo>
                  <a:pt x="250225" y="124954"/>
                </a:lnTo>
                <a:lnTo>
                  <a:pt x="250225" y="119019"/>
                </a:lnTo>
                <a:close/>
                <a:moveTo>
                  <a:pt x="262409" y="119019"/>
                </a:moveTo>
                <a:lnTo>
                  <a:pt x="262409" y="124954"/>
                </a:lnTo>
                <a:lnTo>
                  <a:pt x="256474" y="124954"/>
                </a:lnTo>
                <a:lnTo>
                  <a:pt x="256474" y="119019"/>
                </a:lnTo>
                <a:close/>
                <a:moveTo>
                  <a:pt x="268656" y="119019"/>
                </a:moveTo>
                <a:lnTo>
                  <a:pt x="268656" y="124954"/>
                </a:lnTo>
                <a:lnTo>
                  <a:pt x="262721" y="124954"/>
                </a:lnTo>
                <a:lnTo>
                  <a:pt x="262721" y="119019"/>
                </a:lnTo>
                <a:close/>
                <a:moveTo>
                  <a:pt x="274904" y="119019"/>
                </a:moveTo>
                <a:lnTo>
                  <a:pt x="274904" y="124954"/>
                </a:lnTo>
                <a:lnTo>
                  <a:pt x="268968" y="124954"/>
                </a:lnTo>
                <a:lnTo>
                  <a:pt x="268968" y="119019"/>
                </a:lnTo>
                <a:close/>
                <a:moveTo>
                  <a:pt x="6251" y="125266"/>
                </a:moveTo>
                <a:lnTo>
                  <a:pt x="6251" y="131201"/>
                </a:lnTo>
                <a:lnTo>
                  <a:pt x="315" y="131201"/>
                </a:lnTo>
                <a:lnTo>
                  <a:pt x="315" y="125266"/>
                </a:lnTo>
                <a:close/>
                <a:moveTo>
                  <a:pt x="12498" y="125266"/>
                </a:moveTo>
                <a:lnTo>
                  <a:pt x="12498" y="131201"/>
                </a:lnTo>
                <a:lnTo>
                  <a:pt x="6562" y="131201"/>
                </a:lnTo>
                <a:lnTo>
                  <a:pt x="6562" y="125266"/>
                </a:lnTo>
                <a:close/>
                <a:moveTo>
                  <a:pt x="18745" y="125266"/>
                </a:moveTo>
                <a:lnTo>
                  <a:pt x="18745" y="131201"/>
                </a:lnTo>
                <a:lnTo>
                  <a:pt x="12810" y="131201"/>
                </a:lnTo>
                <a:lnTo>
                  <a:pt x="12810" y="125266"/>
                </a:lnTo>
                <a:close/>
                <a:moveTo>
                  <a:pt x="24992" y="125266"/>
                </a:moveTo>
                <a:lnTo>
                  <a:pt x="24992" y="131201"/>
                </a:lnTo>
                <a:lnTo>
                  <a:pt x="19058" y="131201"/>
                </a:lnTo>
                <a:lnTo>
                  <a:pt x="19058" y="125266"/>
                </a:lnTo>
                <a:close/>
                <a:moveTo>
                  <a:pt x="31242" y="125266"/>
                </a:moveTo>
                <a:lnTo>
                  <a:pt x="31242" y="131201"/>
                </a:lnTo>
                <a:lnTo>
                  <a:pt x="25305" y="131201"/>
                </a:lnTo>
                <a:lnTo>
                  <a:pt x="25305" y="125266"/>
                </a:lnTo>
                <a:close/>
                <a:moveTo>
                  <a:pt x="37489" y="125266"/>
                </a:moveTo>
                <a:lnTo>
                  <a:pt x="37489" y="131201"/>
                </a:lnTo>
                <a:lnTo>
                  <a:pt x="31553" y="131201"/>
                </a:lnTo>
                <a:lnTo>
                  <a:pt x="31553" y="125266"/>
                </a:lnTo>
                <a:close/>
                <a:moveTo>
                  <a:pt x="43737" y="125266"/>
                </a:moveTo>
                <a:lnTo>
                  <a:pt x="43737" y="131201"/>
                </a:lnTo>
                <a:lnTo>
                  <a:pt x="37802" y="131201"/>
                </a:lnTo>
                <a:lnTo>
                  <a:pt x="37802" y="125266"/>
                </a:lnTo>
                <a:close/>
                <a:moveTo>
                  <a:pt x="49985" y="125266"/>
                </a:moveTo>
                <a:lnTo>
                  <a:pt x="49985" y="131201"/>
                </a:lnTo>
                <a:lnTo>
                  <a:pt x="44049" y="131201"/>
                </a:lnTo>
                <a:lnTo>
                  <a:pt x="44049" y="125266"/>
                </a:lnTo>
                <a:close/>
                <a:moveTo>
                  <a:pt x="56232" y="125266"/>
                </a:moveTo>
                <a:lnTo>
                  <a:pt x="56232" y="131201"/>
                </a:lnTo>
                <a:lnTo>
                  <a:pt x="50296" y="131201"/>
                </a:lnTo>
                <a:lnTo>
                  <a:pt x="50296" y="125266"/>
                </a:lnTo>
                <a:close/>
                <a:moveTo>
                  <a:pt x="62480" y="125266"/>
                </a:moveTo>
                <a:lnTo>
                  <a:pt x="62480" y="131201"/>
                </a:lnTo>
                <a:lnTo>
                  <a:pt x="56545" y="131201"/>
                </a:lnTo>
                <a:lnTo>
                  <a:pt x="56545" y="125266"/>
                </a:lnTo>
                <a:close/>
                <a:moveTo>
                  <a:pt x="68727" y="125266"/>
                </a:moveTo>
                <a:lnTo>
                  <a:pt x="68727" y="131201"/>
                </a:lnTo>
                <a:lnTo>
                  <a:pt x="62792" y="131201"/>
                </a:lnTo>
                <a:lnTo>
                  <a:pt x="62792" y="125266"/>
                </a:lnTo>
                <a:close/>
                <a:moveTo>
                  <a:pt x="74975" y="125266"/>
                </a:moveTo>
                <a:lnTo>
                  <a:pt x="74975" y="131201"/>
                </a:lnTo>
                <a:lnTo>
                  <a:pt x="69039" y="131201"/>
                </a:lnTo>
                <a:lnTo>
                  <a:pt x="69039" y="125266"/>
                </a:lnTo>
                <a:close/>
                <a:moveTo>
                  <a:pt x="81223" y="125266"/>
                </a:moveTo>
                <a:lnTo>
                  <a:pt x="81223" y="131201"/>
                </a:lnTo>
                <a:lnTo>
                  <a:pt x="75286" y="131201"/>
                </a:lnTo>
                <a:lnTo>
                  <a:pt x="75286" y="125266"/>
                </a:lnTo>
                <a:close/>
                <a:moveTo>
                  <a:pt x="87470" y="125266"/>
                </a:moveTo>
                <a:lnTo>
                  <a:pt x="87470" y="131201"/>
                </a:lnTo>
                <a:lnTo>
                  <a:pt x="81535" y="131201"/>
                </a:lnTo>
                <a:lnTo>
                  <a:pt x="81535" y="125266"/>
                </a:lnTo>
                <a:close/>
                <a:moveTo>
                  <a:pt x="93718" y="125266"/>
                </a:moveTo>
                <a:lnTo>
                  <a:pt x="93718" y="131201"/>
                </a:lnTo>
                <a:lnTo>
                  <a:pt x="87784" y="131201"/>
                </a:lnTo>
                <a:lnTo>
                  <a:pt x="87784" y="125266"/>
                </a:lnTo>
                <a:close/>
                <a:moveTo>
                  <a:pt x="99967" y="125266"/>
                </a:moveTo>
                <a:lnTo>
                  <a:pt x="99967" y="131201"/>
                </a:lnTo>
                <a:lnTo>
                  <a:pt x="94031" y="131201"/>
                </a:lnTo>
                <a:lnTo>
                  <a:pt x="94031" y="125266"/>
                </a:lnTo>
                <a:close/>
                <a:moveTo>
                  <a:pt x="106214" y="125266"/>
                </a:moveTo>
                <a:lnTo>
                  <a:pt x="106214" y="131201"/>
                </a:lnTo>
                <a:lnTo>
                  <a:pt x="100278" y="131201"/>
                </a:lnTo>
                <a:lnTo>
                  <a:pt x="100278" y="125266"/>
                </a:lnTo>
                <a:close/>
                <a:moveTo>
                  <a:pt x="112461" y="125266"/>
                </a:moveTo>
                <a:lnTo>
                  <a:pt x="112461" y="131201"/>
                </a:lnTo>
                <a:lnTo>
                  <a:pt x="106527" y="131201"/>
                </a:lnTo>
                <a:lnTo>
                  <a:pt x="106527" y="125266"/>
                </a:lnTo>
                <a:close/>
                <a:moveTo>
                  <a:pt x="118710" y="125266"/>
                </a:moveTo>
                <a:lnTo>
                  <a:pt x="118710" y="131201"/>
                </a:lnTo>
                <a:lnTo>
                  <a:pt x="112774" y="131201"/>
                </a:lnTo>
                <a:lnTo>
                  <a:pt x="112774" y="125266"/>
                </a:lnTo>
                <a:close/>
                <a:moveTo>
                  <a:pt x="124957" y="125266"/>
                </a:moveTo>
                <a:lnTo>
                  <a:pt x="124957" y="131201"/>
                </a:lnTo>
                <a:lnTo>
                  <a:pt x="119021" y="131201"/>
                </a:lnTo>
                <a:lnTo>
                  <a:pt x="119021" y="125266"/>
                </a:lnTo>
                <a:close/>
                <a:moveTo>
                  <a:pt x="131204" y="125266"/>
                </a:moveTo>
                <a:lnTo>
                  <a:pt x="131204" y="131201"/>
                </a:lnTo>
                <a:lnTo>
                  <a:pt x="125270" y="131201"/>
                </a:lnTo>
                <a:lnTo>
                  <a:pt x="125270" y="125266"/>
                </a:lnTo>
                <a:close/>
                <a:moveTo>
                  <a:pt x="137451" y="125266"/>
                </a:moveTo>
                <a:lnTo>
                  <a:pt x="137451" y="131201"/>
                </a:lnTo>
                <a:lnTo>
                  <a:pt x="131517" y="131201"/>
                </a:lnTo>
                <a:lnTo>
                  <a:pt x="131517" y="125266"/>
                </a:lnTo>
                <a:close/>
                <a:moveTo>
                  <a:pt x="143702" y="125266"/>
                </a:moveTo>
                <a:lnTo>
                  <a:pt x="143702" y="131201"/>
                </a:lnTo>
                <a:lnTo>
                  <a:pt x="137766" y="131201"/>
                </a:lnTo>
                <a:lnTo>
                  <a:pt x="137766" y="125266"/>
                </a:lnTo>
                <a:close/>
                <a:moveTo>
                  <a:pt x="149949" y="125266"/>
                </a:moveTo>
                <a:lnTo>
                  <a:pt x="149949" y="131201"/>
                </a:lnTo>
                <a:lnTo>
                  <a:pt x="144015" y="131201"/>
                </a:lnTo>
                <a:lnTo>
                  <a:pt x="144015" y="125266"/>
                </a:lnTo>
                <a:close/>
                <a:moveTo>
                  <a:pt x="156196" y="125266"/>
                </a:moveTo>
                <a:lnTo>
                  <a:pt x="156196" y="131201"/>
                </a:lnTo>
                <a:lnTo>
                  <a:pt x="150262" y="131201"/>
                </a:lnTo>
                <a:lnTo>
                  <a:pt x="150262" y="125266"/>
                </a:lnTo>
                <a:close/>
                <a:moveTo>
                  <a:pt x="162445" y="125266"/>
                </a:moveTo>
                <a:lnTo>
                  <a:pt x="162445" y="131201"/>
                </a:lnTo>
                <a:lnTo>
                  <a:pt x="156509" y="131201"/>
                </a:lnTo>
                <a:lnTo>
                  <a:pt x="156509" y="125266"/>
                </a:lnTo>
                <a:close/>
                <a:moveTo>
                  <a:pt x="168692" y="125266"/>
                </a:moveTo>
                <a:lnTo>
                  <a:pt x="168692" y="131201"/>
                </a:lnTo>
                <a:lnTo>
                  <a:pt x="162756" y="131201"/>
                </a:lnTo>
                <a:lnTo>
                  <a:pt x="162756" y="125266"/>
                </a:lnTo>
                <a:close/>
                <a:moveTo>
                  <a:pt x="174939" y="125266"/>
                </a:moveTo>
                <a:lnTo>
                  <a:pt x="174939" y="131201"/>
                </a:lnTo>
                <a:lnTo>
                  <a:pt x="169005" y="131201"/>
                </a:lnTo>
                <a:lnTo>
                  <a:pt x="169005" y="125266"/>
                </a:lnTo>
                <a:close/>
                <a:moveTo>
                  <a:pt x="181186" y="125266"/>
                </a:moveTo>
                <a:lnTo>
                  <a:pt x="181186" y="131201"/>
                </a:lnTo>
                <a:lnTo>
                  <a:pt x="175252" y="131201"/>
                </a:lnTo>
                <a:lnTo>
                  <a:pt x="175252" y="125266"/>
                </a:lnTo>
                <a:close/>
                <a:moveTo>
                  <a:pt x="187435" y="125266"/>
                </a:moveTo>
                <a:lnTo>
                  <a:pt x="187435" y="131201"/>
                </a:lnTo>
                <a:lnTo>
                  <a:pt x="181499" y="131201"/>
                </a:lnTo>
                <a:lnTo>
                  <a:pt x="181499" y="125266"/>
                </a:lnTo>
                <a:close/>
                <a:moveTo>
                  <a:pt x="193682" y="125266"/>
                </a:moveTo>
                <a:lnTo>
                  <a:pt x="193682" y="131201"/>
                </a:lnTo>
                <a:lnTo>
                  <a:pt x="187746" y="131201"/>
                </a:lnTo>
                <a:lnTo>
                  <a:pt x="187746" y="125266"/>
                </a:lnTo>
                <a:close/>
                <a:moveTo>
                  <a:pt x="199931" y="125266"/>
                </a:moveTo>
                <a:lnTo>
                  <a:pt x="199931" y="131201"/>
                </a:lnTo>
                <a:lnTo>
                  <a:pt x="193996" y="131201"/>
                </a:lnTo>
                <a:lnTo>
                  <a:pt x="193996" y="125266"/>
                </a:lnTo>
                <a:close/>
                <a:moveTo>
                  <a:pt x="206180" y="125266"/>
                </a:moveTo>
                <a:lnTo>
                  <a:pt x="206180" y="131201"/>
                </a:lnTo>
                <a:lnTo>
                  <a:pt x="200244" y="131201"/>
                </a:lnTo>
                <a:lnTo>
                  <a:pt x="200244" y="125266"/>
                </a:lnTo>
                <a:close/>
                <a:moveTo>
                  <a:pt x="212427" y="125266"/>
                </a:moveTo>
                <a:lnTo>
                  <a:pt x="212427" y="131201"/>
                </a:lnTo>
                <a:lnTo>
                  <a:pt x="206491" y="131201"/>
                </a:lnTo>
                <a:lnTo>
                  <a:pt x="206491" y="125266"/>
                </a:lnTo>
                <a:close/>
                <a:moveTo>
                  <a:pt x="218674" y="125266"/>
                </a:moveTo>
                <a:lnTo>
                  <a:pt x="218674" y="131201"/>
                </a:lnTo>
                <a:lnTo>
                  <a:pt x="212739" y="131201"/>
                </a:lnTo>
                <a:lnTo>
                  <a:pt x="212739" y="125266"/>
                </a:lnTo>
                <a:close/>
                <a:moveTo>
                  <a:pt x="224921" y="125266"/>
                </a:moveTo>
                <a:lnTo>
                  <a:pt x="224921" y="131201"/>
                </a:lnTo>
                <a:lnTo>
                  <a:pt x="218987" y="131201"/>
                </a:lnTo>
                <a:lnTo>
                  <a:pt x="218987" y="125266"/>
                </a:lnTo>
                <a:close/>
                <a:moveTo>
                  <a:pt x="231170" y="125266"/>
                </a:moveTo>
                <a:lnTo>
                  <a:pt x="231170" y="131201"/>
                </a:lnTo>
                <a:lnTo>
                  <a:pt x="225234" y="131201"/>
                </a:lnTo>
                <a:lnTo>
                  <a:pt x="225234" y="125266"/>
                </a:lnTo>
                <a:close/>
                <a:moveTo>
                  <a:pt x="237417" y="125266"/>
                </a:moveTo>
                <a:lnTo>
                  <a:pt x="237417" y="131201"/>
                </a:lnTo>
                <a:lnTo>
                  <a:pt x="231481" y="131201"/>
                </a:lnTo>
                <a:lnTo>
                  <a:pt x="231481" y="125266"/>
                </a:lnTo>
                <a:close/>
                <a:moveTo>
                  <a:pt x="243664" y="125266"/>
                </a:moveTo>
                <a:lnTo>
                  <a:pt x="243664" y="131201"/>
                </a:lnTo>
                <a:lnTo>
                  <a:pt x="237729" y="131201"/>
                </a:lnTo>
                <a:lnTo>
                  <a:pt x="237729" y="125266"/>
                </a:lnTo>
                <a:close/>
                <a:moveTo>
                  <a:pt x="249911" y="125266"/>
                </a:moveTo>
                <a:lnTo>
                  <a:pt x="249911" y="131201"/>
                </a:lnTo>
                <a:lnTo>
                  <a:pt x="243977" y="131201"/>
                </a:lnTo>
                <a:lnTo>
                  <a:pt x="243977" y="125266"/>
                </a:lnTo>
                <a:close/>
                <a:moveTo>
                  <a:pt x="256161" y="125266"/>
                </a:moveTo>
                <a:lnTo>
                  <a:pt x="256161" y="131201"/>
                </a:lnTo>
                <a:lnTo>
                  <a:pt x="250225" y="131201"/>
                </a:lnTo>
                <a:lnTo>
                  <a:pt x="250225" y="125266"/>
                </a:lnTo>
                <a:close/>
                <a:moveTo>
                  <a:pt x="262409" y="125266"/>
                </a:moveTo>
                <a:lnTo>
                  <a:pt x="262409" y="131201"/>
                </a:lnTo>
                <a:lnTo>
                  <a:pt x="256474" y="131201"/>
                </a:lnTo>
                <a:lnTo>
                  <a:pt x="256474" y="125266"/>
                </a:lnTo>
                <a:close/>
                <a:moveTo>
                  <a:pt x="268656" y="125266"/>
                </a:moveTo>
                <a:lnTo>
                  <a:pt x="268656" y="131201"/>
                </a:lnTo>
                <a:lnTo>
                  <a:pt x="262721" y="131201"/>
                </a:lnTo>
                <a:lnTo>
                  <a:pt x="262721" y="125266"/>
                </a:lnTo>
                <a:close/>
                <a:moveTo>
                  <a:pt x="274904" y="125266"/>
                </a:moveTo>
                <a:lnTo>
                  <a:pt x="274904" y="131201"/>
                </a:lnTo>
                <a:lnTo>
                  <a:pt x="268968" y="131201"/>
                </a:lnTo>
                <a:lnTo>
                  <a:pt x="268968" y="125266"/>
                </a:lnTo>
                <a:close/>
                <a:moveTo>
                  <a:pt x="6251" y="131513"/>
                </a:moveTo>
                <a:lnTo>
                  <a:pt x="6251" y="137449"/>
                </a:lnTo>
                <a:lnTo>
                  <a:pt x="315" y="137449"/>
                </a:lnTo>
                <a:lnTo>
                  <a:pt x="315" y="131513"/>
                </a:lnTo>
                <a:close/>
                <a:moveTo>
                  <a:pt x="12498" y="131513"/>
                </a:moveTo>
                <a:lnTo>
                  <a:pt x="12498" y="137449"/>
                </a:lnTo>
                <a:lnTo>
                  <a:pt x="6562" y="137449"/>
                </a:lnTo>
                <a:lnTo>
                  <a:pt x="6562" y="131513"/>
                </a:lnTo>
                <a:close/>
                <a:moveTo>
                  <a:pt x="18745" y="131513"/>
                </a:moveTo>
                <a:lnTo>
                  <a:pt x="18745" y="137449"/>
                </a:lnTo>
                <a:lnTo>
                  <a:pt x="12810" y="137449"/>
                </a:lnTo>
                <a:lnTo>
                  <a:pt x="12810" y="131513"/>
                </a:lnTo>
                <a:close/>
                <a:moveTo>
                  <a:pt x="24992" y="131513"/>
                </a:moveTo>
                <a:lnTo>
                  <a:pt x="24992" y="137449"/>
                </a:lnTo>
                <a:lnTo>
                  <a:pt x="19058" y="137449"/>
                </a:lnTo>
                <a:lnTo>
                  <a:pt x="19058" y="131513"/>
                </a:lnTo>
                <a:close/>
                <a:moveTo>
                  <a:pt x="31241" y="131513"/>
                </a:moveTo>
                <a:lnTo>
                  <a:pt x="31241" y="137449"/>
                </a:lnTo>
                <a:lnTo>
                  <a:pt x="25305" y="137449"/>
                </a:lnTo>
                <a:lnTo>
                  <a:pt x="25305" y="131513"/>
                </a:lnTo>
                <a:close/>
                <a:moveTo>
                  <a:pt x="37489" y="131513"/>
                </a:moveTo>
                <a:lnTo>
                  <a:pt x="37489" y="137449"/>
                </a:lnTo>
                <a:lnTo>
                  <a:pt x="31553" y="137449"/>
                </a:lnTo>
                <a:lnTo>
                  <a:pt x="31553" y="131513"/>
                </a:lnTo>
                <a:close/>
                <a:moveTo>
                  <a:pt x="43737" y="131513"/>
                </a:moveTo>
                <a:lnTo>
                  <a:pt x="43737" y="137449"/>
                </a:lnTo>
                <a:lnTo>
                  <a:pt x="37802" y="137449"/>
                </a:lnTo>
                <a:lnTo>
                  <a:pt x="37802" y="131513"/>
                </a:lnTo>
                <a:close/>
                <a:moveTo>
                  <a:pt x="49985" y="131513"/>
                </a:moveTo>
                <a:lnTo>
                  <a:pt x="49985" y="137449"/>
                </a:lnTo>
                <a:lnTo>
                  <a:pt x="44049" y="137449"/>
                </a:lnTo>
                <a:lnTo>
                  <a:pt x="44049" y="131513"/>
                </a:lnTo>
                <a:close/>
                <a:moveTo>
                  <a:pt x="56232" y="131513"/>
                </a:moveTo>
                <a:lnTo>
                  <a:pt x="56232" y="137449"/>
                </a:lnTo>
                <a:lnTo>
                  <a:pt x="50296" y="137449"/>
                </a:lnTo>
                <a:lnTo>
                  <a:pt x="50296" y="131513"/>
                </a:lnTo>
                <a:close/>
                <a:moveTo>
                  <a:pt x="62480" y="131513"/>
                </a:moveTo>
                <a:lnTo>
                  <a:pt x="62480" y="137449"/>
                </a:lnTo>
                <a:lnTo>
                  <a:pt x="56545" y="137449"/>
                </a:lnTo>
                <a:lnTo>
                  <a:pt x="56545" y="131513"/>
                </a:lnTo>
                <a:close/>
                <a:moveTo>
                  <a:pt x="68727" y="131513"/>
                </a:moveTo>
                <a:lnTo>
                  <a:pt x="68727" y="137449"/>
                </a:lnTo>
                <a:lnTo>
                  <a:pt x="62792" y="137449"/>
                </a:lnTo>
                <a:lnTo>
                  <a:pt x="62792" y="131513"/>
                </a:lnTo>
                <a:close/>
                <a:moveTo>
                  <a:pt x="74975" y="131513"/>
                </a:moveTo>
                <a:lnTo>
                  <a:pt x="74975" y="137449"/>
                </a:lnTo>
                <a:lnTo>
                  <a:pt x="69039" y="137449"/>
                </a:lnTo>
                <a:lnTo>
                  <a:pt x="69039" y="131513"/>
                </a:lnTo>
                <a:close/>
                <a:moveTo>
                  <a:pt x="81223" y="131513"/>
                </a:moveTo>
                <a:lnTo>
                  <a:pt x="81223" y="137449"/>
                </a:lnTo>
                <a:lnTo>
                  <a:pt x="75286" y="137449"/>
                </a:lnTo>
                <a:lnTo>
                  <a:pt x="75286" y="131513"/>
                </a:lnTo>
                <a:close/>
                <a:moveTo>
                  <a:pt x="87470" y="131513"/>
                </a:moveTo>
                <a:lnTo>
                  <a:pt x="87470" y="137449"/>
                </a:lnTo>
                <a:lnTo>
                  <a:pt x="81535" y="137449"/>
                </a:lnTo>
                <a:lnTo>
                  <a:pt x="81535" y="131513"/>
                </a:lnTo>
                <a:close/>
                <a:moveTo>
                  <a:pt x="93718" y="131513"/>
                </a:moveTo>
                <a:lnTo>
                  <a:pt x="93718" y="137449"/>
                </a:lnTo>
                <a:lnTo>
                  <a:pt x="87784" y="137449"/>
                </a:lnTo>
                <a:lnTo>
                  <a:pt x="87784" y="131513"/>
                </a:lnTo>
                <a:close/>
                <a:moveTo>
                  <a:pt x="99967" y="131513"/>
                </a:moveTo>
                <a:lnTo>
                  <a:pt x="99967" y="137449"/>
                </a:lnTo>
                <a:lnTo>
                  <a:pt x="94031" y="137449"/>
                </a:lnTo>
                <a:lnTo>
                  <a:pt x="94031" y="131513"/>
                </a:lnTo>
                <a:close/>
                <a:moveTo>
                  <a:pt x="106214" y="131513"/>
                </a:moveTo>
                <a:lnTo>
                  <a:pt x="106214" y="137449"/>
                </a:lnTo>
                <a:lnTo>
                  <a:pt x="100278" y="137449"/>
                </a:lnTo>
                <a:lnTo>
                  <a:pt x="100278" y="131513"/>
                </a:lnTo>
                <a:close/>
                <a:moveTo>
                  <a:pt x="112461" y="131513"/>
                </a:moveTo>
                <a:lnTo>
                  <a:pt x="112461" y="137449"/>
                </a:lnTo>
                <a:lnTo>
                  <a:pt x="106527" y="137449"/>
                </a:lnTo>
                <a:lnTo>
                  <a:pt x="106527" y="131513"/>
                </a:lnTo>
                <a:close/>
                <a:moveTo>
                  <a:pt x="118710" y="131513"/>
                </a:moveTo>
                <a:lnTo>
                  <a:pt x="118710" y="137449"/>
                </a:lnTo>
                <a:lnTo>
                  <a:pt x="112774" y="137449"/>
                </a:lnTo>
                <a:lnTo>
                  <a:pt x="112774" y="131513"/>
                </a:lnTo>
                <a:close/>
                <a:moveTo>
                  <a:pt x="124957" y="131513"/>
                </a:moveTo>
                <a:lnTo>
                  <a:pt x="124957" y="137449"/>
                </a:lnTo>
                <a:lnTo>
                  <a:pt x="119021" y="137449"/>
                </a:lnTo>
                <a:lnTo>
                  <a:pt x="119021" y="131513"/>
                </a:lnTo>
                <a:close/>
                <a:moveTo>
                  <a:pt x="131204" y="131513"/>
                </a:moveTo>
                <a:lnTo>
                  <a:pt x="131204" y="137449"/>
                </a:lnTo>
                <a:lnTo>
                  <a:pt x="125270" y="137449"/>
                </a:lnTo>
                <a:lnTo>
                  <a:pt x="125270" y="131513"/>
                </a:lnTo>
                <a:close/>
                <a:moveTo>
                  <a:pt x="137451" y="131513"/>
                </a:moveTo>
                <a:lnTo>
                  <a:pt x="137451" y="137449"/>
                </a:lnTo>
                <a:lnTo>
                  <a:pt x="131517" y="137449"/>
                </a:lnTo>
                <a:lnTo>
                  <a:pt x="131517" y="131513"/>
                </a:lnTo>
                <a:close/>
                <a:moveTo>
                  <a:pt x="143702" y="131513"/>
                </a:moveTo>
                <a:lnTo>
                  <a:pt x="143702" y="137449"/>
                </a:lnTo>
                <a:lnTo>
                  <a:pt x="137766" y="137449"/>
                </a:lnTo>
                <a:lnTo>
                  <a:pt x="137766" y="131513"/>
                </a:lnTo>
                <a:close/>
                <a:moveTo>
                  <a:pt x="149949" y="131513"/>
                </a:moveTo>
                <a:lnTo>
                  <a:pt x="149949" y="137449"/>
                </a:lnTo>
                <a:lnTo>
                  <a:pt x="144015" y="137449"/>
                </a:lnTo>
                <a:lnTo>
                  <a:pt x="144015" y="131513"/>
                </a:lnTo>
                <a:close/>
                <a:moveTo>
                  <a:pt x="156196" y="131513"/>
                </a:moveTo>
                <a:lnTo>
                  <a:pt x="156196" y="137449"/>
                </a:lnTo>
                <a:lnTo>
                  <a:pt x="150262" y="137449"/>
                </a:lnTo>
                <a:lnTo>
                  <a:pt x="150262" y="131513"/>
                </a:lnTo>
                <a:close/>
                <a:moveTo>
                  <a:pt x="162445" y="131513"/>
                </a:moveTo>
                <a:lnTo>
                  <a:pt x="162445" y="137449"/>
                </a:lnTo>
                <a:lnTo>
                  <a:pt x="156509" y="137449"/>
                </a:lnTo>
                <a:lnTo>
                  <a:pt x="156509" y="131513"/>
                </a:lnTo>
                <a:close/>
                <a:moveTo>
                  <a:pt x="168692" y="131513"/>
                </a:moveTo>
                <a:lnTo>
                  <a:pt x="168692" y="137449"/>
                </a:lnTo>
                <a:lnTo>
                  <a:pt x="162756" y="137449"/>
                </a:lnTo>
                <a:lnTo>
                  <a:pt x="162756" y="131513"/>
                </a:lnTo>
                <a:close/>
                <a:moveTo>
                  <a:pt x="174939" y="131513"/>
                </a:moveTo>
                <a:lnTo>
                  <a:pt x="174939" y="137449"/>
                </a:lnTo>
                <a:lnTo>
                  <a:pt x="169005" y="137449"/>
                </a:lnTo>
                <a:lnTo>
                  <a:pt x="169005" y="131513"/>
                </a:lnTo>
                <a:close/>
                <a:moveTo>
                  <a:pt x="181186" y="131513"/>
                </a:moveTo>
                <a:lnTo>
                  <a:pt x="181186" y="137449"/>
                </a:lnTo>
                <a:lnTo>
                  <a:pt x="175252" y="137449"/>
                </a:lnTo>
                <a:lnTo>
                  <a:pt x="175252" y="131513"/>
                </a:lnTo>
                <a:close/>
                <a:moveTo>
                  <a:pt x="187433" y="131513"/>
                </a:moveTo>
                <a:lnTo>
                  <a:pt x="187433" y="137449"/>
                </a:lnTo>
                <a:lnTo>
                  <a:pt x="181499" y="137449"/>
                </a:lnTo>
                <a:lnTo>
                  <a:pt x="181499" y="131513"/>
                </a:lnTo>
                <a:close/>
                <a:moveTo>
                  <a:pt x="193682" y="131513"/>
                </a:moveTo>
                <a:lnTo>
                  <a:pt x="193682" y="137449"/>
                </a:lnTo>
                <a:lnTo>
                  <a:pt x="187746" y="137449"/>
                </a:lnTo>
                <a:lnTo>
                  <a:pt x="187746" y="131513"/>
                </a:lnTo>
                <a:close/>
                <a:moveTo>
                  <a:pt x="199931" y="131513"/>
                </a:moveTo>
                <a:lnTo>
                  <a:pt x="199931" y="137449"/>
                </a:lnTo>
                <a:lnTo>
                  <a:pt x="193996" y="137449"/>
                </a:lnTo>
                <a:lnTo>
                  <a:pt x="193996" y="131513"/>
                </a:lnTo>
                <a:close/>
                <a:moveTo>
                  <a:pt x="206180" y="131513"/>
                </a:moveTo>
                <a:lnTo>
                  <a:pt x="206180" y="137449"/>
                </a:lnTo>
                <a:lnTo>
                  <a:pt x="200244" y="137449"/>
                </a:lnTo>
                <a:lnTo>
                  <a:pt x="200244" y="131513"/>
                </a:lnTo>
                <a:close/>
                <a:moveTo>
                  <a:pt x="212427" y="131513"/>
                </a:moveTo>
                <a:lnTo>
                  <a:pt x="212427" y="137449"/>
                </a:lnTo>
                <a:lnTo>
                  <a:pt x="206491" y="137449"/>
                </a:lnTo>
                <a:lnTo>
                  <a:pt x="206491" y="131513"/>
                </a:lnTo>
                <a:close/>
                <a:moveTo>
                  <a:pt x="218674" y="131513"/>
                </a:moveTo>
                <a:lnTo>
                  <a:pt x="218674" y="137449"/>
                </a:lnTo>
                <a:lnTo>
                  <a:pt x="212739" y="137449"/>
                </a:lnTo>
                <a:lnTo>
                  <a:pt x="212739" y="131513"/>
                </a:lnTo>
                <a:close/>
                <a:moveTo>
                  <a:pt x="224921" y="131513"/>
                </a:moveTo>
                <a:lnTo>
                  <a:pt x="224921" y="137449"/>
                </a:lnTo>
                <a:lnTo>
                  <a:pt x="218987" y="137449"/>
                </a:lnTo>
                <a:lnTo>
                  <a:pt x="218987" y="131513"/>
                </a:lnTo>
                <a:close/>
                <a:moveTo>
                  <a:pt x="231170" y="131513"/>
                </a:moveTo>
                <a:lnTo>
                  <a:pt x="231170" y="137449"/>
                </a:lnTo>
                <a:lnTo>
                  <a:pt x="225234" y="137449"/>
                </a:lnTo>
                <a:lnTo>
                  <a:pt x="225234" y="131513"/>
                </a:lnTo>
                <a:close/>
                <a:moveTo>
                  <a:pt x="237417" y="131513"/>
                </a:moveTo>
                <a:lnTo>
                  <a:pt x="237417" y="137449"/>
                </a:lnTo>
                <a:lnTo>
                  <a:pt x="231481" y="137449"/>
                </a:lnTo>
                <a:lnTo>
                  <a:pt x="231481" y="131513"/>
                </a:lnTo>
                <a:close/>
                <a:moveTo>
                  <a:pt x="243664" y="131513"/>
                </a:moveTo>
                <a:lnTo>
                  <a:pt x="243664" y="137449"/>
                </a:lnTo>
                <a:lnTo>
                  <a:pt x="237729" y="137449"/>
                </a:lnTo>
                <a:lnTo>
                  <a:pt x="237729" y="131513"/>
                </a:lnTo>
                <a:close/>
                <a:moveTo>
                  <a:pt x="249911" y="131513"/>
                </a:moveTo>
                <a:lnTo>
                  <a:pt x="249911" y="137449"/>
                </a:lnTo>
                <a:lnTo>
                  <a:pt x="243977" y="137449"/>
                </a:lnTo>
                <a:lnTo>
                  <a:pt x="243977" y="131513"/>
                </a:lnTo>
                <a:close/>
                <a:moveTo>
                  <a:pt x="256161" y="131513"/>
                </a:moveTo>
                <a:lnTo>
                  <a:pt x="256161" y="137449"/>
                </a:lnTo>
                <a:lnTo>
                  <a:pt x="250225" y="137449"/>
                </a:lnTo>
                <a:lnTo>
                  <a:pt x="250225" y="131513"/>
                </a:lnTo>
                <a:close/>
                <a:moveTo>
                  <a:pt x="262409" y="131513"/>
                </a:moveTo>
                <a:lnTo>
                  <a:pt x="262409" y="137449"/>
                </a:lnTo>
                <a:lnTo>
                  <a:pt x="256474" y="137449"/>
                </a:lnTo>
                <a:lnTo>
                  <a:pt x="256474" y="131513"/>
                </a:lnTo>
                <a:close/>
                <a:moveTo>
                  <a:pt x="268656" y="131513"/>
                </a:moveTo>
                <a:lnTo>
                  <a:pt x="268656" y="137449"/>
                </a:lnTo>
                <a:lnTo>
                  <a:pt x="262721" y="137449"/>
                </a:lnTo>
                <a:lnTo>
                  <a:pt x="262721" y="131513"/>
                </a:lnTo>
                <a:close/>
                <a:moveTo>
                  <a:pt x="274904" y="131513"/>
                </a:moveTo>
                <a:lnTo>
                  <a:pt x="274904" y="137449"/>
                </a:lnTo>
                <a:lnTo>
                  <a:pt x="268968" y="137449"/>
                </a:lnTo>
                <a:lnTo>
                  <a:pt x="268968" y="131513"/>
                </a:lnTo>
                <a:close/>
                <a:moveTo>
                  <a:pt x="6251" y="137760"/>
                </a:moveTo>
                <a:lnTo>
                  <a:pt x="6251" y="143697"/>
                </a:lnTo>
                <a:lnTo>
                  <a:pt x="315" y="143697"/>
                </a:lnTo>
                <a:lnTo>
                  <a:pt x="315" y="137760"/>
                </a:lnTo>
                <a:close/>
                <a:moveTo>
                  <a:pt x="12498" y="137760"/>
                </a:moveTo>
                <a:lnTo>
                  <a:pt x="12498" y="143697"/>
                </a:lnTo>
                <a:lnTo>
                  <a:pt x="6562" y="143697"/>
                </a:lnTo>
                <a:lnTo>
                  <a:pt x="6562" y="137760"/>
                </a:lnTo>
                <a:close/>
                <a:moveTo>
                  <a:pt x="18745" y="137760"/>
                </a:moveTo>
                <a:lnTo>
                  <a:pt x="18745" y="143697"/>
                </a:lnTo>
                <a:lnTo>
                  <a:pt x="12810" y="143697"/>
                </a:lnTo>
                <a:lnTo>
                  <a:pt x="12810" y="137760"/>
                </a:lnTo>
                <a:close/>
                <a:moveTo>
                  <a:pt x="24992" y="137760"/>
                </a:moveTo>
                <a:lnTo>
                  <a:pt x="24992" y="143697"/>
                </a:lnTo>
                <a:lnTo>
                  <a:pt x="19058" y="143697"/>
                </a:lnTo>
                <a:lnTo>
                  <a:pt x="19058" y="137760"/>
                </a:lnTo>
                <a:close/>
                <a:moveTo>
                  <a:pt x="31241" y="137760"/>
                </a:moveTo>
                <a:lnTo>
                  <a:pt x="31241" y="143697"/>
                </a:lnTo>
                <a:lnTo>
                  <a:pt x="25305" y="143697"/>
                </a:lnTo>
                <a:lnTo>
                  <a:pt x="25305" y="137760"/>
                </a:lnTo>
                <a:close/>
                <a:moveTo>
                  <a:pt x="37489" y="137760"/>
                </a:moveTo>
                <a:lnTo>
                  <a:pt x="37489" y="143697"/>
                </a:lnTo>
                <a:lnTo>
                  <a:pt x="31553" y="143697"/>
                </a:lnTo>
                <a:lnTo>
                  <a:pt x="31553" y="137760"/>
                </a:lnTo>
                <a:close/>
                <a:moveTo>
                  <a:pt x="43737" y="137760"/>
                </a:moveTo>
                <a:lnTo>
                  <a:pt x="43737" y="143697"/>
                </a:lnTo>
                <a:lnTo>
                  <a:pt x="37802" y="143697"/>
                </a:lnTo>
                <a:lnTo>
                  <a:pt x="37802" y="137760"/>
                </a:lnTo>
                <a:close/>
                <a:moveTo>
                  <a:pt x="49985" y="137760"/>
                </a:moveTo>
                <a:lnTo>
                  <a:pt x="49985" y="143697"/>
                </a:lnTo>
                <a:lnTo>
                  <a:pt x="44049" y="143697"/>
                </a:lnTo>
                <a:lnTo>
                  <a:pt x="44049" y="137760"/>
                </a:lnTo>
                <a:close/>
                <a:moveTo>
                  <a:pt x="56232" y="137760"/>
                </a:moveTo>
                <a:lnTo>
                  <a:pt x="56232" y="143697"/>
                </a:lnTo>
                <a:lnTo>
                  <a:pt x="50296" y="143697"/>
                </a:lnTo>
                <a:lnTo>
                  <a:pt x="50296" y="137760"/>
                </a:lnTo>
                <a:close/>
                <a:moveTo>
                  <a:pt x="62480" y="137760"/>
                </a:moveTo>
                <a:lnTo>
                  <a:pt x="62480" y="143697"/>
                </a:lnTo>
                <a:lnTo>
                  <a:pt x="56545" y="143697"/>
                </a:lnTo>
                <a:lnTo>
                  <a:pt x="56545" y="137760"/>
                </a:lnTo>
                <a:close/>
                <a:moveTo>
                  <a:pt x="68727" y="137760"/>
                </a:moveTo>
                <a:lnTo>
                  <a:pt x="68727" y="143697"/>
                </a:lnTo>
                <a:lnTo>
                  <a:pt x="62792" y="143697"/>
                </a:lnTo>
                <a:lnTo>
                  <a:pt x="62792" y="137760"/>
                </a:lnTo>
                <a:close/>
                <a:moveTo>
                  <a:pt x="74975" y="137760"/>
                </a:moveTo>
                <a:lnTo>
                  <a:pt x="74975" y="143697"/>
                </a:lnTo>
                <a:lnTo>
                  <a:pt x="69039" y="143697"/>
                </a:lnTo>
                <a:lnTo>
                  <a:pt x="69039" y="137760"/>
                </a:lnTo>
                <a:close/>
                <a:moveTo>
                  <a:pt x="81223" y="137760"/>
                </a:moveTo>
                <a:lnTo>
                  <a:pt x="81223" y="143697"/>
                </a:lnTo>
                <a:lnTo>
                  <a:pt x="75286" y="143697"/>
                </a:lnTo>
                <a:lnTo>
                  <a:pt x="75286" y="137760"/>
                </a:lnTo>
                <a:close/>
                <a:moveTo>
                  <a:pt x="87470" y="137760"/>
                </a:moveTo>
                <a:lnTo>
                  <a:pt x="87470" y="143697"/>
                </a:lnTo>
                <a:lnTo>
                  <a:pt x="81535" y="143697"/>
                </a:lnTo>
                <a:lnTo>
                  <a:pt x="81535" y="137760"/>
                </a:lnTo>
                <a:close/>
                <a:moveTo>
                  <a:pt x="93718" y="137760"/>
                </a:moveTo>
                <a:lnTo>
                  <a:pt x="93718" y="143697"/>
                </a:lnTo>
                <a:lnTo>
                  <a:pt x="87784" y="143697"/>
                </a:lnTo>
                <a:lnTo>
                  <a:pt x="87784" y="137760"/>
                </a:lnTo>
                <a:close/>
                <a:moveTo>
                  <a:pt x="99967" y="137760"/>
                </a:moveTo>
                <a:lnTo>
                  <a:pt x="99967" y="143697"/>
                </a:lnTo>
                <a:lnTo>
                  <a:pt x="94031" y="143697"/>
                </a:lnTo>
                <a:lnTo>
                  <a:pt x="94031" y="137760"/>
                </a:lnTo>
                <a:close/>
                <a:moveTo>
                  <a:pt x="106214" y="137760"/>
                </a:moveTo>
                <a:lnTo>
                  <a:pt x="106214" y="143697"/>
                </a:lnTo>
                <a:lnTo>
                  <a:pt x="100278" y="143697"/>
                </a:lnTo>
                <a:lnTo>
                  <a:pt x="100278" y="137760"/>
                </a:lnTo>
                <a:close/>
                <a:moveTo>
                  <a:pt x="112461" y="137760"/>
                </a:moveTo>
                <a:lnTo>
                  <a:pt x="112461" y="143697"/>
                </a:lnTo>
                <a:lnTo>
                  <a:pt x="106527" y="143697"/>
                </a:lnTo>
                <a:lnTo>
                  <a:pt x="106527" y="137760"/>
                </a:lnTo>
                <a:close/>
                <a:moveTo>
                  <a:pt x="118710" y="137760"/>
                </a:moveTo>
                <a:lnTo>
                  <a:pt x="118710" y="143697"/>
                </a:lnTo>
                <a:lnTo>
                  <a:pt x="112774" y="143697"/>
                </a:lnTo>
                <a:lnTo>
                  <a:pt x="112774" y="137760"/>
                </a:lnTo>
                <a:close/>
                <a:moveTo>
                  <a:pt x="124957" y="137760"/>
                </a:moveTo>
                <a:lnTo>
                  <a:pt x="124957" y="143697"/>
                </a:lnTo>
                <a:lnTo>
                  <a:pt x="119021" y="143697"/>
                </a:lnTo>
                <a:lnTo>
                  <a:pt x="119021" y="137760"/>
                </a:lnTo>
                <a:close/>
                <a:moveTo>
                  <a:pt x="131204" y="137760"/>
                </a:moveTo>
                <a:lnTo>
                  <a:pt x="131204" y="143697"/>
                </a:lnTo>
                <a:lnTo>
                  <a:pt x="125270" y="143697"/>
                </a:lnTo>
                <a:lnTo>
                  <a:pt x="125270" y="137760"/>
                </a:lnTo>
                <a:close/>
                <a:moveTo>
                  <a:pt x="137451" y="137760"/>
                </a:moveTo>
                <a:lnTo>
                  <a:pt x="137451" y="143697"/>
                </a:lnTo>
                <a:lnTo>
                  <a:pt x="131517" y="143697"/>
                </a:lnTo>
                <a:lnTo>
                  <a:pt x="131517" y="137760"/>
                </a:lnTo>
                <a:close/>
                <a:moveTo>
                  <a:pt x="143702" y="137760"/>
                </a:moveTo>
                <a:lnTo>
                  <a:pt x="143702" y="143697"/>
                </a:lnTo>
                <a:lnTo>
                  <a:pt x="137766" y="143697"/>
                </a:lnTo>
                <a:lnTo>
                  <a:pt x="137766" y="137760"/>
                </a:lnTo>
                <a:close/>
                <a:moveTo>
                  <a:pt x="149949" y="137760"/>
                </a:moveTo>
                <a:lnTo>
                  <a:pt x="149949" y="143697"/>
                </a:lnTo>
                <a:lnTo>
                  <a:pt x="144015" y="143697"/>
                </a:lnTo>
                <a:lnTo>
                  <a:pt x="144015" y="137760"/>
                </a:lnTo>
                <a:close/>
                <a:moveTo>
                  <a:pt x="156196" y="137760"/>
                </a:moveTo>
                <a:lnTo>
                  <a:pt x="156196" y="143697"/>
                </a:lnTo>
                <a:lnTo>
                  <a:pt x="150262" y="143697"/>
                </a:lnTo>
                <a:lnTo>
                  <a:pt x="150262" y="137760"/>
                </a:lnTo>
                <a:close/>
                <a:moveTo>
                  <a:pt x="162445" y="137760"/>
                </a:moveTo>
                <a:lnTo>
                  <a:pt x="162445" y="143697"/>
                </a:lnTo>
                <a:lnTo>
                  <a:pt x="156509" y="143697"/>
                </a:lnTo>
                <a:lnTo>
                  <a:pt x="156509" y="137760"/>
                </a:lnTo>
                <a:close/>
                <a:moveTo>
                  <a:pt x="168692" y="137760"/>
                </a:moveTo>
                <a:lnTo>
                  <a:pt x="168692" y="143697"/>
                </a:lnTo>
                <a:lnTo>
                  <a:pt x="162756" y="143697"/>
                </a:lnTo>
                <a:lnTo>
                  <a:pt x="162756" y="137760"/>
                </a:lnTo>
                <a:close/>
                <a:moveTo>
                  <a:pt x="174939" y="137760"/>
                </a:moveTo>
                <a:lnTo>
                  <a:pt x="174939" y="143697"/>
                </a:lnTo>
                <a:lnTo>
                  <a:pt x="169005" y="143697"/>
                </a:lnTo>
                <a:lnTo>
                  <a:pt x="169005" y="137760"/>
                </a:lnTo>
                <a:close/>
                <a:moveTo>
                  <a:pt x="181186" y="137760"/>
                </a:moveTo>
                <a:lnTo>
                  <a:pt x="181186" y="143697"/>
                </a:lnTo>
                <a:lnTo>
                  <a:pt x="175252" y="143697"/>
                </a:lnTo>
                <a:lnTo>
                  <a:pt x="175252" y="137760"/>
                </a:lnTo>
                <a:close/>
                <a:moveTo>
                  <a:pt x="187433" y="137760"/>
                </a:moveTo>
                <a:lnTo>
                  <a:pt x="187433" y="143697"/>
                </a:lnTo>
                <a:lnTo>
                  <a:pt x="181499" y="143697"/>
                </a:lnTo>
                <a:lnTo>
                  <a:pt x="181499" y="137760"/>
                </a:lnTo>
                <a:close/>
                <a:moveTo>
                  <a:pt x="193682" y="137760"/>
                </a:moveTo>
                <a:lnTo>
                  <a:pt x="193682" y="143697"/>
                </a:lnTo>
                <a:lnTo>
                  <a:pt x="187746" y="143697"/>
                </a:lnTo>
                <a:lnTo>
                  <a:pt x="187746" y="137760"/>
                </a:lnTo>
                <a:close/>
                <a:moveTo>
                  <a:pt x="199931" y="137760"/>
                </a:moveTo>
                <a:lnTo>
                  <a:pt x="199931" y="143697"/>
                </a:lnTo>
                <a:lnTo>
                  <a:pt x="193996" y="143697"/>
                </a:lnTo>
                <a:lnTo>
                  <a:pt x="193996" y="137760"/>
                </a:lnTo>
                <a:close/>
                <a:moveTo>
                  <a:pt x="206180" y="137760"/>
                </a:moveTo>
                <a:lnTo>
                  <a:pt x="206180" y="143697"/>
                </a:lnTo>
                <a:lnTo>
                  <a:pt x="200244" y="143697"/>
                </a:lnTo>
                <a:lnTo>
                  <a:pt x="200244" y="137760"/>
                </a:lnTo>
                <a:close/>
                <a:moveTo>
                  <a:pt x="212427" y="137760"/>
                </a:moveTo>
                <a:lnTo>
                  <a:pt x="212427" y="143697"/>
                </a:lnTo>
                <a:lnTo>
                  <a:pt x="206491" y="143697"/>
                </a:lnTo>
                <a:lnTo>
                  <a:pt x="206491" y="137760"/>
                </a:lnTo>
                <a:close/>
                <a:moveTo>
                  <a:pt x="218674" y="137760"/>
                </a:moveTo>
                <a:lnTo>
                  <a:pt x="218674" y="143697"/>
                </a:lnTo>
                <a:lnTo>
                  <a:pt x="212739" y="143697"/>
                </a:lnTo>
                <a:lnTo>
                  <a:pt x="212739" y="137760"/>
                </a:lnTo>
                <a:close/>
                <a:moveTo>
                  <a:pt x="224921" y="137760"/>
                </a:moveTo>
                <a:lnTo>
                  <a:pt x="224921" y="143697"/>
                </a:lnTo>
                <a:lnTo>
                  <a:pt x="218987" y="143697"/>
                </a:lnTo>
                <a:lnTo>
                  <a:pt x="218987" y="137760"/>
                </a:lnTo>
                <a:close/>
                <a:moveTo>
                  <a:pt x="231170" y="137760"/>
                </a:moveTo>
                <a:lnTo>
                  <a:pt x="231170" y="143697"/>
                </a:lnTo>
                <a:lnTo>
                  <a:pt x="225234" y="143697"/>
                </a:lnTo>
                <a:lnTo>
                  <a:pt x="225234" y="137760"/>
                </a:lnTo>
                <a:close/>
                <a:moveTo>
                  <a:pt x="237417" y="137760"/>
                </a:moveTo>
                <a:lnTo>
                  <a:pt x="237417" y="143697"/>
                </a:lnTo>
                <a:lnTo>
                  <a:pt x="231481" y="143697"/>
                </a:lnTo>
                <a:lnTo>
                  <a:pt x="231481" y="137760"/>
                </a:lnTo>
                <a:close/>
                <a:moveTo>
                  <a:pt x="243664" y="137760"/>
                </a:moveTo>
                <a:lnTo>
                  <a:pt x="243664" y="143697"/>
                </a:lnTo>
                <a:lnTo>
                  <a:pt x="237729" y="143697"/>
                </a:lnTo>
                <a:lnTo>
                  <a:pt x="237729" y="137760"/>
                </a:lnTo>
                <a:close/>
                <a:moveTo>
                  <a:pt x="249911" y="137760"/>
                </a:moveTo>
                <a:lnTo>
                  <a:pt x="249911" y="143697"/>
                </a:lnTo>
                <a:lnTo>
                  <a:pt x="243977" y="143697"/>
                </a:lnTo>
                <a:lnTo>
                  <a:pt x="243977" y="137760"/>
                </a:lnTo>
                <a:close/>
                <a:moveTo>
                  <a:pt x="256161" y="137760"/>
                </a:moveTo>
                <a:lnTo>
                  <a:pt x="256161" y="143697"/>
                </a:lnTo>
                <a:lnTo>
                  <a:pt x="250225" y="143697"/>
                </a:lnTo>
                <a:lnTo>
                  <a:pt x="250225" y="137760"/>
                </a:lnTo>
                <a:close/>
                <a:moveTo>
                  <a:pt x="262409" y="137760"/>
                </a:moveTo>
                <a:lnTo>
                  <a:pt x="262409" y="143697"/>
                </a:lnTo>
                <a:lnTo>
                  <a:pt x="256474" y="143697"/>
                </a:lnTo>
                <a:lnTo>
                  <a:pt x="256474" y="137760"/>
                </a:lnTo>
                <a:close/>
                <a:moveTo>
                  <a:pt x="268656" y="137760"/>
                </a:moveTo>
                <a:lnTo>
                  <a:pt x="268656" y="143697"/>
                </a:lnTo>
                <a:lnTo>
                  <a:pt x="262721" y="143697"/>
                </a:lnTo>
                <a:lnTo>
                  <a:pt x="262721" y="137760"/>
                </a:lnTo>
                <a:close/>
                <a:moveTo>
                  <a:pt x="274904" y="137760"/>
                </a:moveTo>
                <a:lnTo>
                  <a:pt x="274904" y="143697"/>
                </a:lnTo>
                <a:lnTo>
                  <a:pt x="268968" y="143697"/>
                </a:lnTo>
                <a:lnTo>
                  <a:pt x="268968" y="137760"/>
                </a:lnTo>
                <a:close/>
                <a:moveTo>
                  <a:pt x="6251" y="144011"/>
                </a:moveTo>
                <a:lnTo>
                  <a:pt x="6251" y="149945"/>
                </a:lnTo>
                <a:lnTo>
                  <a:pt x="315" y="149945"/>
                </a:lnTo>
                <a:lnTo>
                  <a:pt x="315" y="144011"/>
                </a:lnTo>
                <a:close/>
                <a:moveTo>
                  <a:pt x="12498" y="144011"/>
                </a:moveTo>
                <a:lnTo>
                  <a:pt x="12498" y="149945"/>
                </a:lnTo>
                <a:lnTo>
                  <a:pt x="6562" y="149945"/>
                </a:lnTo>
                <a:lnTo>
                  <a:pt x="6562" y="144011"/>
                </a:lnTo>
                <a:close/>
                <a:moveTo>
                  <a:pt x="18745" y="144011"/>
                </a:moveTo>
                <a:lnTo>
                  <a:pt x="18745" y="149945"/>
                </a:lnTo>
                <a:lnTo>
                  <a:pt x="12810" y="149945"/>
                </a:lnTo>
                <a:lnTo>
                  <a:pt x="12810" y="144011"/>
                </a:lnTo>
                <a:close/>
                <a:moveTo>
                  <a:pt x="24992" y="144011"/>
                </a:moveTo>
                <a:lnTo>
                  <a:pt x="24992" y="149945"/>
                </a:lnTo>
                <a:lnTo>
                  <a:pt x="19058" y="149945"/>
                </a:lnTo>
                <a:lnTo>
                  <a:pt x="19058" y="144011"/>
                </a:lnTo>
                <a:close/>
                <a:moveTo>
                  <a:pt x="31241" y="144011"/>
                </a:moveTo>
                <a:lnTo>
                  <a:pt x="31241" y="149945"/>
                </a:lnTo>
                <a:lnTo>
                  <a:pt x="25305" y="149945"/>
                </a:lnTo>
                <a:lnTo>
                  <a:pt x="25305" y="144011"/>
                </a:lnTo>
                <a:close/>
                <a:moveTo>
                  <a:pt x="37489" y="144011"/>
                </a:moveTo>
                <a:lnTo>
                  <a:pt x="37489" y="149945"/>
                </a:lnTo>
                <a:lnTo>
                  <a:pt x="31553" y="149945"/>
                </a:lnTo>
                <a:lnTo>
                  <a:pt x="31553" y="144011"/>
                </a:lnTo>
                <a:close/>
                <a:moveTo>
                  <a:pt x="43737" y="144011"/>
                </a:moveTo>
                <a:lnTo>
                  <a:pt x="43737" y="149945"/>
                </a:lnTo>
                <a:lnTo>
                  <a:pt x="37802" y="149945"/>
                </a:lnTo>
                <a:lnTo>
                  <a:pt x="37802" y="144011"/>
                </a:lnTo>
                <a:close/>
                <a:moveTo>
                  <a:pt x="49985" y="144011"/>
                </a:moveTo>
                <a:lnTo>
                  <a:pt x="49985" y="149945"/>
                </a:lnTo>
                <a:lnTo>
                  <a:pt x="44049" y="149945"/>
                </a:lnTo>
                <a:lnTo>
                  <a:pt x="44049" y="144011"/>
                </a:lnTo>
                <a:close/>
                <a:moveTo>
                  <a:pt x="56232" y="144011"/>
                </a:moveTo>
                <a:lnTo>
                  <a:pt x="56232" y="149945"/>
                </a:lnTo>
                <a:lnTo>
                  <a:pt x="50296" y="149945"/>
                </a:lnTo>
                <a:lnTo>
                  <a:pt x="50296" y="144011"/>
                </a:lnTo>
                <a:close/>
                <a:moveTo>
                  <a:pt x="62480" y="144011"/>
                </a:moveTo>
                <a:lnTo>
                  <a:pt x="62480" y="149945"/>
                </a:lnTo>
                <a:lnTo>
                  <a:pt x="56545" y="149945"/>
                </a:lnTo>
                <a:lnTo>
                  <a:pt x="56545" y="144011"/>
                </a:lnTo>
                <a:close/>
                <a:moveTo>
                  <a:pt x="68727" y="144011"/>
                </a:moveTo>
                <a:lnTo>
                  <a:pt x="68727" y="149945"/>
                </a:lnTo>
                <a:lnTo>
                  <a:pt x="62792" y="149945"/>
                </a:lnTo>
                <a:lnTo>
                  <a:pt x="62792" y="144011"/>
                </a:lnTo>
                <a:close/>
                <a:moveTo>
                  <a:pt x="74975" y="144011"/>
                </a:moveTo>
                <a:lnTo>
                  <a:pt x="74975" y="149945"/>
                </a:lnTo>
                <a:lnTo>
                  <a:pt x="69039" y="149945"/>
                </a:lnTo>
                <a:lnTo>
                  <a:pt x="69039" y="144011"/>
                </a:lnTo>
                <a:close/>
                <a:moveTo>
                  <a:pt x="81223" y="144011"/>
                </a:moveTo>
                <a:lnTo>
                  <a:pt x="81223" y="149945"/>
                </a:lnTo>
                <a:lnTo>
                  <a:pt x="75286" y="149945"/>
                </a:lnTo>
                <a:lnTo>
                  <a:pt x="75286" y="144011"/>
                </a:lnTo>
                <a:close/>
                <a:moveTo>
                  <a:pt x="87470" y="144011"/>
                </a:moveTo>
                <a:lnTo>
                  <a:pt x="87470" y="149945"/>
                </a:lnTo>
                <a:lnTo>
                  <a:pt x="81535" y="149945"/>
                </a:lnTo>
                <a:lnTo>
                  <a:pt x="81535" y="144011"/>
                </a:lnTo>
                <a:close/>
                <a:moveTo>
                  <a:pt x="93718" y="144011"/>
                </a:moveTo>
                <a:lnTo>
                  <a:pt x="93718" y="149945"/>
                </a:lnTo>
                <a:lnTo>
                  <a:pt x="87784" y="149945"/>
                </a:lnTo>
                <a:lnTo>
                  <a:pt x="87784" y="144011"/>
                </a:lnTo>
                <a:close/>
                <a:moveTo>
                  <a:pt x="99967" y="144011"/>
                </a:moveTo>
                <a:lnTo>
                  <a:pt x="99967" y="149945"/>
                </a:lnTo>
                <a:lnTo>
                  <a:pt x="94031" y="149945"/>
                </a:lnTo>
                <a:lnTo>
                  <a:pt x="94031" y="144011"/>
                </a:lnTo>
                <a:close/>
                <a:moveTo>
                  <a:pt x="106214" y="144011"/>
                </a:moveTo>
                <a:lnTo>
                  <a:pt x="106214" y="149945"/>
                </a:lnTo>
                <a:lnTo>
                  <a:pt x="100278" y="149945"/>
                </a:lnTo>
                <a:lnTo>
                  <a:pt x="100278" y="144011"/>
                </a:lnTo>
                <a:close/>
                <a:moveTo>
                  <a:pt x="112461" y="144011"/>
                </a:moveTo>
                <a:lnTo>
                  <a:pt x="112461" y="149945"/>
                </a:lnTo>
                <a:lnTo>
                  <a:pt x="106527" y="149945"/>
                </a:lnTo>
                <a:lnTo>
                  <a:pt x="106527" y="144011"/>
                </a:lnTo>
                <a:close/>
                <a:moveTo>
                  <a:pt x="118710" y="144011"/>
                </a:moveTo>
                <a:lnTo>
                  <a:pt x="118710" y="149945"/>
                </a:lnTo>
                <a:lnTo>
                  <a:pt x="112774" y="149945"/>
                </a:lnTo>
                <a:lnTo>
                  <a:pt x="112774" y="144011"/>
                </a:lnTo>
                <a:close/>
                <a:moveTo>
                  <a:pt x="124957" y="144011"/>
                </a:moveTo>
                <a:lnTo>
                  <a:pt x="124957" y="149945"/>
                </a:lnTo>
                <a:lnTo>
                  <a:pt x="119021" y="149945"/>
                </a:lnTo>
                <a:lnTo>
                  <a:pt x="119021" y="144011"/>
                </a:lnTo>
                <a:close/>
                <a:moveTo>
                  <a:pt x="131204" y="144011"/>
                </a:moveTo>
                <a:lnTo>
                  <a:pt x="131204" y="149945"/>
                </a:lnTo>
                <a:lnTo>
                  <a:pt x="125270" y="149945"/>
                </a:lnTo>
                <a:lnTo>
                  <a:pt x="125270" y="144011"/>
                </a:lnTo>
                <a:close/>
                <a:moveTo>
                  <a:pt x="137451" y="144011"/>
                </a:moveTo>
                <a:lnTo>
                  <a:pt x="137451" y="149945"/>
                </a:lnTo>
                <a:lnTo>
                  <a:pt x="131517" y="149945"/>
                </a:lnTo>
                <a:lnTo>
                  <a:pt x="131517" y="144011"/>
                </a:lnTo>
                <a:close/>
                <a:moveTo>
                  <a:pt x="143702" y="144011"/>
                </a:moveTo>
                <a:lnTo>
                  <a:pt x="143702" y="149945"/>
                </a:lnTo>
                <a:lnTo>
                  <a:pt x="137766" y="149945"/>
                </a:lnTo>
                <a:lnTo>
                  <a:pt x="137766" y="144011"/>
                </a:lnTo>
                <a:close/>
                <a:moveTo>
                  <a:pt x="149949" y="144011"/>
                </a:moveTo>
                <a:lnTo>
                  <a:pt x="149949" y="149945"/>
                </a:lnTo>
                <a:lnTo>
                  <a:pt x="144015" y="149945"/>
                </a:lnTo>
                <a:lnTo>
                  <a:pt x="144015" y="144011"/>
                </a:lnTo>
                <a:close/>
                <a:moveTo>
                  <a:pt x="156196" y="144011"/>
                </a:moveTo>
                <a:lnTo>
                  <a:pt x="156196" y="149945"/>
                </a:lnTo>
                <a:lnTo>
                  <a:pt x="150262" y="149945"/>
                </a:lnTo>
                <a:lnTo>
                  <a:pt x="150262" y="144011"/>
                </a:lnTo>
                <a:close/>
                <a:moveTo>
                  <a:pt x="162445" y="144011"/>
                </a:moveTo>
                <a:lnTo>
                  <a:pt x="162445" y="149945"/>
                </a:lnTo>
                <a:lnTo>
                  <a:pt x="156509" y="149945"/>
                </a:lnTo>
                <a:lnTo>
                  <a:pt x="156509" y="144011"/>
                </a:lnTo>
                <a:close/>
                <a:moveTo>
                  <a:pt x="168692" y="144011"/>
                </a:moveTo>
                <a:lnTo>
                  <a:pt x="168692" y="149945"/>
                </a:lnTo>
                <a:lnTo>
                  <a:pt x="162756" y="149945"/>
                </a:lnTo>
                <a:lnTo>
                  <a:pt x="162756" y="144011"/>
                </a:lnTo>
                <a:close/>
                <a:moveTo>
                  <a:pt x="174939" y="144011"/>
                </a:moveTo>
                <a:lnTo>
                  <a:pt x="174939" y="149945"/>
                </a:lnTo>
                <a:lnTo>
                  <a:pt x="169005" y="149945"/>
                </a:lnTo>
                <a:lnTo>
                  <a:pt x="169005" y="144011"/>
                </a:lnTo>
                <a:close/>
                <a:moveTo>
                  <a:pt x="181186" y="144011"/>
                </a:moveTo>
                <a:lnTo>
                  <a:pt x="181186" y="149945"/>
                </a:lnTo>
                <a:lnTo>
                  <a:pt x="175252" y="149945"/>
                </a:lnTo>
                <a:lnTo>
                  <a:pt x="175252" y="144011"/>
                </a:lnTo>
                <a:close/>
                <a:moveTo>
                  <a:pt x="187433" y="144011"/>
                </a:moveTo>
                <a:lnTo>
                  <a:pt x="187433" y="149945"/>
                </a:lnTo>
                <a:lnTo>
                  <a:pt x="181499" y="149945"/>
                </a:lnTo>
                <a:lnTo>
                  <a:pt x="181499" y="144011"/>
                </a:lnTo>
                <a:close/>
                <a:moveTo>
                  <a:pt x="193682" y="144011"/>
                </a:moveTo>
                <a:lnTo>
                  <a:pt x="193682" y="149945"/>
                </a:lnTo>
                <a:lnTo>
                  <a:pt x="187746" y="149945"/>
                </a:lnTo>
                <a:lnTo>
                  <a:pt x="187746" y="144011"/>
                </a:lnTo>
                <a:close/>
                <a:moveTo>
                  <a:pt x="199931" y="144011"/>
                </a:moveTo>
                <a:lnTo>
                  <a:pt x="199931" y="149945"/>
                </a:lnTo>
                <a:lnTo>
                  <a:pt x="193996" y="149945"/>
                </a:lnTo>
                <a:lnTo>
                  <a:pt x="193996" y="144011"/>
                </a:lnTo>
                <a:close/>
                <a:moveTo>
                  <a:pt x="206180" y="144011"/>
                </a:moveTo>
                <a:lnTo>
                  <a:pt x="206180" y="149945"/>
                </a:lnTo>
                <a:lnTo>
                  <a:pt x="200244" y="149945"/>
                </a:lnTo>
                <a:lnTo>
                  <a:pt x="200244" y="144011"/>
                </a:lnTo>
                <a:close/>
                <a:moveTo>
                  <a:pt x="212427" y="144011"/>
                </a:moveTo>
                <a:lnTo>
                  <a:pt x="212427" y="149945"/>
                </a:lnTo>
                <a:lnTo>
                  <a:pt x="206491" y="149945"/>
                </a:lnTo>
                <a:lnTo>
                  <a:pt x="206491" y="144011"/>
                </a:lnTo>
                <a:close/>
                <a:moveTo>
                  <a:pt x="218674" y="144011"/>
                </a:moveTo>
                <a:lnTo>
                  <a:pt x="218674" y="149945"/>
                </a:lnTo>
                <a:lnTo>
                  <a:pt x="212739" y="149945"/>
                </a:lnTo>
                <a:lnTo>
                  <a:pt x="212739" y="144011"/>
                </a:lnTo>
                <a:close/>
                <a:moveTo>
                  <a:pt x="224921" y="144011"/>
                </a:moveTo>
                <a:lnTo>
                  <a:pt x="224921" y="149945"/>
                </a:lnTo>
                <a:lnTo>
                  <a:pt x="218987" y="149945"/>
                </a:lnTo>
                <a:lnTo>
                  <a:pt x="218987" y="144011"/>
                </a:lnTo>
                <a:close/>
                <a:moveTo>
                  <a:pt x="231170" y="144011"/>
                </a:moveTo>
                <a:lnTo>
                  <a:pt x="231170" y="149945"/>
                </a:lnTo>
                <a:lnTo>
                  <a:pt x="225234" y="149945"/>
                </a:lnTo>
                <a:lnTo>
                  <a:pt x="225234" y="144011"/>
                </a:lnTo>
                <a:close/>
                <a:moveTo>
                  <a:pt x="237417" y="144011"/>
                </a:moveTo>
                <a:lnTo>
                  <a:pt x="237417" y="149945"/>
                </a:lnTo>
                <a:lnTo>
                  <a:pt x="231481" y="149945"/>
                </a:lnTo>
                <a:lnTo>
                  <a:pt x="231481" y="144011"/>
                </a:lnTo>
                <a:close/>
                <a:moveTo>
                  <a:pt x="243664" y="144011"/>
                </a:moveTo>
                <a:lnTo>
                  <a:pt x="243664" y="149945"/>
                </a:lnTo>
                <a:lnTo>
                  <a:pt x="237729" y="149945"/>
                </a:lnTo>
                <a:lnTo>
                  <a:pt x="237729" y="144011"/>
                </a:lnTo>
                <a:close/>
                <a:moveTo>
                  <a:pt x="249911" y="144011"/>
                </a:moveTo>
                <a:lnTo>
                  <a:pt x="249911" y="149945"/>
                </a:lnTo>
                <a:lnTo>
                  <a:pt x="243977" y="149945"/>
                </a:lnTo>
                <a:lnTo>
                  <a:pt x="243977" y="144011"/>
                </a:lnTo>
                <a:close/>
                <a:moveTo>
                  <a:pt x="256161" y="144011"/>
                </a:moveTo>
                <a:lnTo>
                  <a:pt x="256161" y="149945"/>
                </a:lnTo>
                <a:lnTo>
                  <a:pt x="250225" y="149945"/>
                </a:lnTo>
                <a:lnTo>
                  <a:pt x="250225" y="144011"/>
                </a:lnTo>
                <a:close/>
                <a:moveTo>
                  <a:pt x="262409" y="144011"/>
                </a:moveTo>
                <a:lnTo>
                  <a:pt x="262409" y="149945"/>
                </a:lnTo>
                <a:lnTo>
                  <a:pt x="256474" y="149945"/>
                </a:lnTo>
                <a:lnTo>
                  <a:pt x="256474" y="144011"/>
                </a:lnTo>
                <a:close/>
                <a:moveTo>
                  <a:pt x="268656" y="144011"/>
                </a:moveTo>
                <a:lnTo>
                  <a:pt x="268656" y="149945"/>
                </a:lnTo>
                <a:lnTo>
                  <a:pt x="262721" y="149945"/>
                </a:lnTo>
                <a:lnTo>
                  <a:pt x="262721" y="144011"/>
                </a:lnTo>
                <a:close/>
                <a:moveTo>
                  <a:pt x="274904" y="144011"/>
                </a:moveTo>
                <a:lnTo>
                  <a:pt x="274904" y="149945"/>
                </a:lnTo>
                <a:lnTo>
                  <a:pt x="268968" y="149945"/>
                </a:lnTo>
                <a:lnTo>
                  <a:pt x="268968" y="144011"/>
                </a:lnTo>
                <a:close/>
                <a:moveTo>
                  <a:pt x="6251" y="150258"/>
                </a:moveTo>
                <a:lnTo>
                  <a:pt x="6251" y="156192"/>
                </a:lnTo>
                <a:lnTo>
                  <a:pt x="315" y="156192"/>
                </a:lnTo>
                <a:lnTo>
                  <a:pt x="315" y="150258"/>
                </a:lnTo>
                <a:close/>
                <a:moveTo>
                  <a:pt x="12498" y="150258"/>
                </a:moveTo>
                <a:lnTo>
                  <a:pt x="12498" y="156192"/>
                </a:lnTo>
                <a:lnTo>
                  <a:pt x="6562" y="156192"/>
                </a:lnTo>
                <a:lnTo>
                  <a:pt x="6562" y="150258"/>
                </a:lnTo>
                <a:close/>
                <a:moveTo>
                  <a:pt x="18745" y="150258"/>
                </a:moveTo>
                <a:lnTo>
                  <a:pt x="18745" y="156192"/>
                </a:lnTo>
                <a:lnTo>
                  <a:pt x="12810" y="156192"/>
                </a:lnTo>
                <a:lnTo>
                  <a:pt x="12810" y="150258"/>
                </a:lnTo>
                <a:close/>
                <a:moveTo>
                  <a:pt x="24992" y="150258"/>
                </a:moveTo>
                <a:lnTo>
                  <a:pt x="24992" y="156192"/>
                </a:lnTo>
                <a:lnTo>
                  <a:pt x="19058" y="156192"/>
                </a:lnTo>
                <a:lnTo>
                  <a:pt x="19058" y="150258"/>
                </a:lnTo>
                <a:close/>
                <a:moveTo>
                  <a:pt x="31241" y="150258"/>
                </a:moveTo>
                <a:lnTo>
                  <a:pt x="31241" y="156192"/>
                </a:lnTo>
                <a:lnTo>
                  <a:pt x="25305" y="156192"/>
                </a:lnTo>
                <a:lnTo>
                  <a:pt x="25305" y="150258"/>
                </a:lnTo>
                <a:close/>
                <a:moveTo>
                  <a:pt x="37489" y="150258"/>
                </a:moveTo>
                <a:lnTo>
                  <a:pt x="37489" y="156192"/>
                </a:lnTo>
                <a:lnTo>
                  <a:pt x="31553" y="156192"/>
                </a:lnTo>
                <a:lnTo>
                  <a:pt x="31553" y="150258"/>
                </a:lnTo>
                <a:close/>
                <a:moveTo>
                  <a:pt x="43737" y="150258"/>
                </a:moveTo>
                <a:lnTo>
                  <a:pt x="43737" y="156192"/>
                </a:lnTo>
                <a:lnTo>
                  <a:pt x="37802" y="156192"/>
                </a:lnTo>
                <a:lnTo>
                  <a:pt x="37802" y="150258"/>
                </a:lnTo>
                <a:close/>
                <a:moveTo>
                  <a:pt x="49985" y="150258"/>
                </a:moveTo>
                <a:lnTo>
                  <a:pt x="49985" y="156192"/>
                </a:lnTo>
                <a:lnTo>
                  <a:pt x="44049" y="156192"/>
                </a:lnTo>
                <a:lnTo>
                  <a:pt x="44049" y="150258"/>
                </a:lnTo>
                <a:close/>
                <a:moveTo>
                  <a:pt x="56232" y="150258"/>
                </a:moveTo>
                <a:lnTo>
                  <a:pt x="56232" y="156192"/>
                </a:lnTo>
                <a:lnTo>
                  <a:pt x="50296" y="156192"/>
                </a:lnTo>
                <a:lnTo>
                  <a:pt x="50296" y="150258"/>
                </a:lnTo>
                <a:close/>
                <a:moveTo>
                  <a:pt x="62480" y="150258"/>
                </a:moveTo>
                <a:lnTo>
                  <a:pt x="62480" y="156192"/>
                </a:lnTo>
                <a:lnTo>
                  <a:pt x="56545" y="156192"/>
                </a:lnTo>
                <a:lnTo>
                  <a:pt x="56545" y="150258"/>
                </a:lnTo>
                <a:close/>
                <a:moveTo>
                  <a:pt x="68727" y="150258"/>
                </a:moveTo>
                <a:lnTo>
                  <a:pt x="68727" y="156192"/>
                </a:lnTo>
                <a:lnTo>
                  <a:pt x="62792" y="156192"/>
                </a:lnTo>
                <a:lnTo>
                  <a:pt x="62792" y="150258"/>
                </a:lnTo>
                <a:close/>
                <a:moveTo>
                  <a:pt x="74975" y="150258"/>
                </a:moveTo>
                <a:lnTo>
                  <a:pt x="74975" y="156192"/>
                </a:lnTo>
                <a:lnTo>
                  <a:pt x="69039" y="156192"/>
                </a:lnTo>
                <a:lnTo>
                  <a:pt x="69039" y="150258"/>
                </a:lnTo>
                <a:close/>
                <a:moveTo>
                  <a:pt x="81223" y="150258"/>
                </a:moveTo>
                <a:lnTo>
                  <a:pt x="81223" y="156192"/>
                </a:lnTo>
                <a:lnTo>
                  <a:pt x="75286" y="156192"/>
                </a:lnTo>
                <a:lnTo>
                  <a:pt x="75286" y="150258"/>
                </a:lnTo>
                <a:close/>
                <a:moveTo>
                  <a:pt x="87470" y="150258"/>
                </a:moveTo>
                <a:lnTo>
                  <a:pt x="87470" y="156192"/>
                </a:lnTo>
                <a:lnTo>
                  <a:pt x="81535" y="156192"/>
                </a:lnTo>
                <a:lnTo>
                  <a:pt x="81535" y="150258"/>
                </a:lnTo>
                <a:close/>
                <a:moveTo>
                  <a:pt x="93718" y="150258"/>
                </a:moveTo>
                <a:lnTo>
                  <a:pt x="93718" y="156192"/>
                </a:lnTo>
                <a:lnTo>
                  <a:pt x="87784" y="156192"/>
                </a:lnTo>
                <a:lnTo>
                  <a:pt x="87784" y="150258"/>
                </a:lnTo>
                <a:close/>
                <a:moveTo>
                  <a:pt x="99967" y="150258"/>
                </a:moveTo>
                <a:lnTo>
                  <a:pt x="99967" y="156192"/>
                </a:lnTo>
                <a:lnTo>
                  <a:pt x="94031" y="156192"/>
                </a:lnTo>
                <a:lnTo>
                  <a:pt x="94031" y="150258"/>
                </a:lnTo>
                <a:close/>
                <a:moveTo>
                  <a:pt x="106214" y="150258"/>
                </a:moveTo>
                <a:lnTo>
                  <a:pt x="106214" y="156192"/>
                </a:lnTo>
                <a:lnTo>
                  <a:pt x="100278" y="156192"/>
                </a:lnTo>
                <a:lnTo>
                  <a:pt x="100278" y="150258"/>
                </a:lnTo>
                <a:close/>
                <a:moveTo>
                  <a:pt x="112461" y="150258"/>
                </a:moveTo>
                <a:lnTo>
                  <a:pt x="112461" y="156192"/>
                </a:lnTo>
                <a:lnTo>
                  <a:pt x="106527" y="156192"/>
                </a:lnTo>
                <a:lnTo>
                  <a:pt x="106527" y="150258"/>
                </a:lnTo>
                <a:close/>
                <a:moveTo>
                  <a:pt x="118710" y="150258"/>
                </a:moveTo>
                <a:lnTo>
                  <a:pt x="118710" y="156192"/>
                </a:lnTo>
                <a:lnTo>
                  <a:pt x="112774" y="156192"/>
                </a:lnTo>
                <a:lnTo>
                  <a:pt x="112774" y="150258"/>
                </a:lnTo>
                <a:close/>
                <a:moveTo>
                  <a:pt x="124957" y="150258"/>
                </a:moveTo>
                <a:lnTo>
                  <a:pt x="124957" y="156192"/>
                </a:lnTo>
                <a:lnTo>
                  <a:pt x="119021" y="156192"/>
                </a:lnTo>
                <a:lnTo>
                  <a:pt x="119021" y="150258"/>
                </a:lnTo>
                <a:close/>
                <a:moveTo>
                  <a:pt x="131204" y="150258"/>
                </a:moveTo>
                <a:lnTo>
                  <a:pt x="131204" y="156192"/>
                </a:lnTo>
                <a:lnTo>
                  <a:pt x="125270" y="156192"/>
                </a:lnTo>
                <a:lnTo>
                  <a:pt x="125270" y="150258"/>
                </a:lnTo>
                <a:close/>
                <a:moveTo>
                  <a:pt x="137451" y="150258"/>
                </a:moveTo>
                <a:lnTo>
                  <a:pt x="137451" y="156192"/>
                </a:lnTo>
                <a:lnTo>
                  <a:pt x="131517" y="156192"/>
                </a:lnTo>
                <a:lnTo>
                  <a:pt x="131517" y="150258"/>
                </a:lnTo>
                <a:close/>
                <a:moveTo>
                  <a:pt x="143702" y="150258"/>
                </a:moveTo>
                <a:lnTo>
                  <a:pt x="143702" y="156192"/>
                </a:lnTo>
                <a:lnTo>
                  <a:pt x="137766" y="156192"/>
                </a:lnTo>
                <a:lnTo>
                  <a:pt x="137766" y="150258"/>
                </a:lnTo>
                <a:close/>
                <a:moveTo>
                  <a:pt x="149949" y="150258"/>
                </a:moveTo>
                <a:lnTo>
                  <a:pt x="149949" y="156192"/>
                </a:lnTo>
                <a:lnTo>
                  <a:pt x="144015" y="156192"/>
                </a:lnTo>
                <a:lnTo>
                  <a:pt x="144015" y="150258"/>
                </a:lnTo>
                <a:close/>
                <a:moveTo>
                  <a:pt x="156196" y="150258"/>
                </a:moveTo>
                <a:lnTo>
                  <a:pt x="156196" y="156192"/>
                </a:lnTo>
                <a:lnTo>
                  <a:pt x="150262" y="156192"/>
                </a:lnTo>
                <a:lnTo>
                  <a:pt x="150262" y="150258"/>
                </a:lnTo>
                <a:close/>
                <a:moveTo>
                  <a:pt x="162445" y="150258"/>
                </a:moveTo>
                <a:lnTo>
                  <a:pt x="162445" y="156192"/>
                </a:lnTo>
                <a:lnTo>
                  <a:pt x="156509" y="156192"/>
                </a:lnTo>
                <a:lnTo>
                  <a:pt x="156509" y="150258"/>
                </a:lnTo>
                <a:close/>
                <a:moveTo>
                  <a:pt x="168692" y="150258"/>
                </a:moveTo>
                <a:lnTo>
                  <a:pt x="168692" y="156192"/>
                </a:lnTo>
                <a:lnTo>
                  <a:pt x="162756" y="156192"/>
                </a:lnTo>
                <a:lnTo>
                  <a:pt x="162756" y="150258"/>
                </a:lnTo>
                <a:close/>
                <a:moveTo>
                  <a:pt x="174939" y="150258"/>
                </a:moveTo>
                <a:lnTo>
                  <a:pt x="174939" y="156192"/>
                </a:lnTo>
                <a:lnTo>
                  <a:pt x="169005" y="156192"/>
                </a:lnTo>
                <a:lnTo>
                  <a:pt x="169005" y="150258"/>
                </a:lnTo>
                <a:close/>
                <a:moveTo>
                  <a:pt x="181186" y="150258"/>
                </a:moveTo>
                <a:lnTo>
                  <a:pt x="181186" y="156192"/>
                </a:lnTo>
                <a:lnTo>
                  <a:pt x="175252" y="156192"/>
                </a:lnTo>
                <a:lnTo>
                  <a:pt x="175252" y="150258"/>
                </a:lnTo>
                <a:close/>
                <a:moveTo>
                  <a:pt x="187433" y="150258"/>
                </a:moveTo>
                <a:lnTo>
                  <a:pt x="187433" y="156192"/>
                </a:lnTo>
                <a:lnTo>
                  <a:pt x="181499" y="156192"/>
                </a:lnTo>
                <a:lnTo>
                  <a:pt x="181499" y="150258"/>
                </a:lnTo>
                <a:close/>
                <a:moveTo>
                  <a:pt x="193682" y="150258"/>
                </a:moveTo>
                <a:lnTo>
                  <a:pt x="193682" y="156192"/>
                </a:lnTo>
                <a:lnTo>
                  <a:pt x="187746" y="156192"/>
                </a:lnTo>
                <a:lnTo>
                  <a:pt x="187746" y="150258"/>
                </a:lnTo>
                <a:close/>
                <a:moveTo>
                  <a:pt x="199931" y="150258"/>
                </a:moveTo>
                <a:lnTo>
                  <a:pt x="199931" y="156192"/>
                </a:lnTo>
                <a:lnTo>
                  <a:pt x="193996" y="156192"/>
                </a:lnTo>
                <a:lnTo>
                  <a:pt x="193996" y="150258"/>
                </a:lnTo>
                <a:close/>
                <a:moveTo>
                  <a:pt x="206180" y="150258"/>
                </a:moveTo>
                <a:lnTo>
                  <a:pt x="206180" y="156192"/>
                </a:lnTo>
                <a:lnTo>
                  <a:pt x="200244" y="156192"/>
                </a:lnTo>
                <a:lnTo>
                  <a:pt x="200244" y="150258"/>
                </a:lnTo>
                <a:close/>
                <a:moveTo>
                  <a:pt x="212427" y="150258"/>
                </a:moveTo>
                <a:lnTo>
                  <a:pt x="212427" y="156192"/>
                </a:lnTo>
                <a:lnTo>
                  <a:pt x="206491" y="156192"/>
                </a:lnTo>
                <a:lnTo>
                  <a:pt x="206491" y="150258"/>
                </a:lnTo>
                <a:close/>
                <a:moveTo>
                  <a:pt x="218674" y="150258"/>
                </a:moveTo>
                <a:lnTo>
                  <a:pt x="218674" y="156192"/>
                </a:lnTo>
                <a:lnTo>
                  <a:pt x="212739" y="156192"/>
                </a:lnTo>
                <a:lnTo>
                  <a:pt x="212739" y="150258"/>
                </a:lnTo>
                <a:close/>
                <a:moveTo>
                  <a:pt x="224921" y="150258"/>
                </a:moveTo>
                <a:lnTo>
                  <a:pt x="224921" y="156192"/>
                </a:lnTo>
                <a:lnTo>
                  <a:pt x="218987" y="156192"/>
                </a:lnTo>
                <a:lnTo>
                  <a:pt x="218987" y="150258"/>
                </a:lnTo>
                <a:close/>
                <a:moveTo>
                  <a:pt x="231170" y="150258"/>
                </a:moveTo>
                <a:lnTo>
                  <a:pt x="231170" y="156192"/>
                </a:lnTo>
                <a:lnTo>
                  <a:pt x="225234" y="156192"/>
                </a:lnTo>
                <a:lnTo>
                  <a:pt x="225234" y="150258"/>
                </a:lnTo>
                <a:close/>
                <a:moveTo>
                  <a:pt x="237417" y="150258"/>
                </a:moveTo>
                <a:lnTo>
                  <a:pt x="237417" y="156192"/>
                </a:lnTo>
                <a:lnTo>
                  <a:pt x="231481" y="156192"/>
                </a:lnTo>
                <a:lnTo>
                  <a:pt x="231481" y="150258"/>
                </a:lnTo>
                <a:close/>
                <a:moveTo>
                  <a:pt x="243664" y="150258"/>
                </a:moveTo>
                <a:lnTo>
                  <a:pt x="243664" y="156192"/>
                </a:lnTo>
                <a:lnTo>
                  <a:pt x="237729" y="156192"/>
                </a:lnTo>
                <a:lnTo>
                  <a:pt x="237729" y="150258"/>
                </a:lnTo>
                <a:close/>
                <a:moveTo>
                  <a:pt x="249911" y="150258"/>
                </a:moveTo>
                <a:lnTo>
                  <a:pt x="249911" y="156192"/>
                </a:lnTo>
                <a:lnTo>
                  <a:pt x="243977" y="156192"/>
                </a:lnTo>
                <a:lnTo>
                  <a:pt x="243977" y="150258"/>
                </a:lnTo>
                <a:close/>
                <a:moveTo>
                  <a:pt x="256161" y="150258"/>
                </a:moveTo>
                <a:lnTo>
                  <a:pt x="256161" y="156192"/>
                </a:lnTo>
                <a:lnTo>
                  <a:pt x="250225" y="156192"/>
                </a:lnTo>
                <a:lnTo>
                  <a:pt x="250225" y="150258"/>
                </a:lnTo>
                <a:close/>
                <a:moveTo>
                  <a:pt x="262409" y="150258"/>
                </a:moveTo>
                <a:lnTo>
                  <a:pt x="262409" y="156192"/>
                </a:lnTo>
                <a:lnTo>
                  <a:pt x="256474" y="156192"/>
                </a:lnTo>
                <a:lnTo>
                  <a:pt x="256474" y="150258"/>
                </a:lnTo>
                <a:close/>
                <a:moveTo>
                  <a:pt x="268656" y="150258"/>
                </a:moveTo>
                <a:lnTo>
                  <a:pt x="268656" y="156192"/>
                </a:lnTo>
                <a:lnTo>
                  <a:pt x="262721" y="156192"/>
                </a:lnTo>
                <a:lnTo>
                  <a:pt x="262721" y="150258"/>
                </a:lnTo>
                <a:close/>
                <a:moveTo>
                  <a:pt x="274904" y="150258"/>
                </a:moveTo>
                <a:lnTo>
                  <a:pt x="274904" y="156192"/>
                </a:lnTo>
                <a:lnTo>
                  <a:pt x="268968" y="156192"/>
                </a:lnTo>
                <a:lnTo>
                  <a:pt x="268968" y="150258"/>
                </a:lnTo>
                <a:close/>
                <a:moveTo>
                  <a:pt x="158" y="0"/>
                </a:moveTo>
                <a:lnTo>
                  <a:pt x="158" y="157"/>
                </a:lnTo>
                <a:lnTo>
                  <a:pt x="0" y="157"/>
                </a:lnTo>
                <a:lnTo>
                  <a:pt x="0" y="156350"/>
                </a:lnTo>
                <a:lnTo>
                  <a:pt x="158" y="156350"/>
                </a:lnTo>
                <a:lnTo>
                  <a:pt x="158" y="156508"/>
                </a:lnTo>
                <a:lnTo>
                  <a:pt x="275059" y="156508"/>
                </a:lnTo>
                <a:lnTo>
                  <a:pt x="275059" y="156350"/>
                </a:lnTo>
                <a:lnTo>
                  <a:pt x="275215" y="156350"/>
                </a:lnTo>
                <a:lnTo>
                  <a:pt x="275215" y="155"/>
                </a:lnTo>
                <a:lnTo>
                  <a:pt x="275059" y="155"/>
                </a:lnTo>
                <a:lnTo>
                  <a:pt x="275059" y="0"/>
                </a:lnTo>
                <a:close/>
              </a:path>
            </a:pathLst>
          </a:custGeom>
          <a:solidFill>
            <a:srgbClr val="E4EA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8" name="Google Shape;448;p45"/>
          <p:cNvGrpSpPr/>
          <p:nvPr/>
        </p:nvGrpSpPr>
        <p:grpSpPr>
          <a:xfrm flipH="1">
            <a:off x="-334877" y="-1040482"/>
            <a:ext cx="10519736" cy="6877753"/>
            <a:chOff x="-1030203" y="-1059532"/>
            <a:chExt cx="10519736" cy="6877753"/>
          </a:xfrm>
        </p:grpSpPr>
        <p:sp>
          <p:nvSpPr>
            <p:cNvPr id="449" name="Google Shape;449;p45"/>
            <p:cNvSpPr/>
            <p:nvPr/>
          </p:nvSpPr>
          <p:spPr>
            <a:xfrm>
              <a:off x="-1030203" y="-1059532"/>
              <a:ext cx="2112256" cy="2112256"/>
            </a:xfrm>
            <a:custGeom>
              <a:rect b="b" l="l" r="r" t="t"/>
              <a:pathLst>
                <a:path extrusionOk="0" h="65598" w="65598">
                  <a:moveTo>
                    <a:pt x="32815" y="0"/>
                  </a:moveTo>
                  <a:lnTo>
                    <a:pt x="31970" y="32"/>
                  </a:lnTo>
                  <a:lnTo>
                    <a:pt x="31125" y="32"/>
                  </a:lnTo>
                  <a:lnTo>
                    <a:pt x="30281" y="97"/>
                  </a:lnTo>
                  <a:lnTo>
                    <a:pt x="29436" y="162"/>
                  </a:lnTo>
                  <a:lnTo>
                    <a:pt x="28624" y="260"/>
                  </a:lnTo>
                  <a:lnTo>
                    <a:pt x="27811" y="390"/>
                  </a:lnTo>
                  <a:lnTo>
                    <a:pt x="26999" y="520"/>
                  </a:lnTo>
                  <a:lnTo>
                    <a:pt x="26187" y="682"/>
                  </a:lnTo>
                  <a:lnTo>
                    <a:pt x="25407" y="845"/>
                  </a:lnTo>
                  <a:lnTo>
                    <a:pt x="24595" y="1040"/>
                  </a:lnTo>
                  <a:lnTo>
                    <a:pt x="23815" y="1235"/>
                  </a:lnTo>
                  <a:lnTo>
                    <a:pt x="23068" y="1495"/>
                  </a:lnTo>
                  <a:lnTo>
                    <a:pt x="22288" y="1722"/>
                  </a:lnTo>
                  <a:lnTo>
                    <a:pt x="21541" y="1982"/>
                  </a:lnTo>
                  <a:lnTo>
                    <a:pt x="20794" y="2274"/>
                  </a:lnTo>
                  <a:lnTo>
                    <a:pt x="20046" y="2567"/>
                  </a:lnTo>
                  <a:lnTo>
                    <a:pt x="19299" y="2892"/>
                  </a:lnTo>
                  <a:lnTo>
                    <a:pt x="18584" y="3249"/>
                  </a:lnTo>
                  <a:lnTo>
                    <a:pt x="17187" y="3964"/>
                  </a:lnTo>
                  <a:lnTo>
                    <a:pt x="15790" y="4744"/>
                  </a:lnTo>
                  <a:lnTo>
                    <a:pt x="14458" y="5621"/>
                  </a:lnTo>
                  <a:lnTo>
                    <a:pt x="13191" y="6530"/>
                  </a:lnTo>
                  <a:lnTo>
                    <a:pt x="11956" y="7505"/>
                  </a:lnTo>
                  <a:lnTo>
                    <a:pt x="10754" y="8512"/>
                  </a:lnTo>
                  <a:lnTo>
                    <a:pt x="9617" y="9617"/>
                  </a:lnTo>
                  <a:lnTo>
                    <a:pt x="8545" y="10754"/>
                  </a:lnTo>
                  <a:lnTo>
                    <a:pt x="7505" y="11924"/>
                  </a:lnTo>
                  <a:lnTo>
                    <a:pt x="6531" y="13191"/>
                  </a:lnTo>
                  <a:lnTo>
                    <a:pt x="5621" y="14458"/>
                  </a:lnTo>
                  <a:lnTo>
                    <a:pt x="4776" y="15790"/>
                  </a:lnTo>
                  <a:lnTo>
                    <a:pt x="3964" y="17155"/>
                  </a:lnTo>
                  <a:lnTo>
                    <a:pt x="3249" y="18584"/>
                  </a:lnTo>
                  <a:lnTo>
                    <a:pt x="2924" y="19299"/>
                  </a:lnTo>
                  <a:lnTo>
                    <a:pt x="2599" y="20046"/>
                  </a:lnTo>
                  <a:lnTo>
                    <a:pt x="2274" y="20761"/>
                  </a:lnTo>
                  <a:lnTo>
                    <a:pt x="2014" y="21508"/>
                  </a:lnTo>
                  <a:lnTo>
                    <a:pt x="1722" y="22288"/>
                  </a:lnTo>
                  <a:lnTo>
                    <a:pt x="1495" y="23035"/>
                  </a:lnTo>
                  <a:lnTo>
                    <a:pt x="1267" y="23815"/>
                  </a:lnTo>
                  <a:lnTo>
                    <a:pt x="1040" y="24595"/>
                  </a:lnTo>
                  <a:lnTo>
                    <a:pt x="845" y="25407"/>
                  </a:lnTo>
                  <a:lnTo>
                    <a:pt x="682" y="26187"/>
                  </a:lnTo>
                  <a:lnTo>
                    <a:pt x="520" y="26999"/>
                  </a:lnTo>
                  <a:lnTo>
                    <a:pt x="390" y="27811"/>
                  </a:lnTo>
                  <a:lnTo>
                    <a:pt x="292" y="28624"/>
                  </a:lnTo>
                  <a:lnTo>
                    <a:pt x="195" y="29436"/>
                  </a:lnTo>
                  <a:lnTo>
                    <a:pt x="97" y="30281"/>
                  </a:lnTo>
                  <a:lnTo>
                    <a:pt x="65" y="31093"/>
                  </a:lnTo>
                  <a:lnTo>
                    <a:pt x="32" y="31938"/>
                  </a:lnTo>
                  <a:lnTo>
                    <a:pt x="0" y="32782"/>
                  </a:lnTo>
                  <a:lnTo>
                    <a:pt x="32" y="33627"/>
                  </a:lnTo>
                  <a:lnTo>
                    <a:pt x="65" y="34472"/>
                  </a:lnTo>
                  <a:lnTo>
                    <a:pt x="97" y="35317"/>
                  </a:lnTo>
                  <a:lnTo>
                    <a:pt x="195" y="36161"/>
                  </a:lnTo>
                  <a:lnTo>
                    <a:pt x="292" y="36974"/>
                  </a:lnTo>
                  <a:lnTo>
                    <a:pt x="390" y="37786"/>
                  </a:lnTo>
                  <a:lnTo>
                    <a:pt x="520" y="38598"/>
                  </a:lnTo>
                  <a:lnTo>
                    <a:pt x="682" y="39410"/>
                  </a:lnTo>
                  <a:lnTo>
                    <a:pt x="845" y="40190"/>
                  </a:lnTo>
                  <a:lnTo>
                    <a:pt x="1040" y="41002"/>
                  </a:lnTo>
                  <a:lnTo>
                    <a:pt x="1267" y="41782"/>
                  </a:lnTo>
                  <a:lnTo>
                    <a:pt x="1495" y="42562"/>
                  </a:lnTo>
                  <a:lnTo>
                    <a:pt x="1722" y="43309"/>
                  </a:lnTo>
                  <a:lnTo>
                    <a:pt x="2014" y="44056"/>
                  </a:lnTo>
                  <a:lnTo>
                    <a:pt x="2274" y="44804"/>
                  </a:lnTo>
                  <a:lnTo>
                    <a:pt x="2599" y="45551"/>
                  </a:lnTo>
                  <a:lnTo>
                    <a:pt x="2924" y="46298"/>
                  </a:lnTo>
                  <a:lnTo>
                    <a:pt x="3249" y="47013"/>
                  </a:lnTo>
                  <a:lnTo>
                    <a:pt x="3964" y="48410"/>
                  </a:lnTo>
                  <a:lnTo>
                    <a:pt x="4776" y="49807"/>
                  </a:lnTo>
                  <a:lnTo>
                    <a:pt x="5621" y="51139"/>
                  </a:lnTo>
                  <a:lnTo>
                    <a:pt x="6531" y="52406"/>
                  </a:lnTo>
                  <a:lnTo>
                    <a:pt x="7505" y="53641"/>
                  </a:lnTo>
                  <a:lnTo>
                    <a:pt x="8545" y="54843"/>
                  </a:lnTo>
                  <a:lnTo>
                    <a:pt x="9617" y="55980"/>
                  </a:lnTo>
                  <a:lnTo>
                    <a:pt x="10754" y="57052"/>
                  </a:lnTo>
                  <a:lnTo>
                    <a:pt x="11956" y="58092"/>
                  </a:lnTo>
                  <a:lnTo>
                    <a:pt x="13191" y="59067"/>
                  </a:lnTo>
                  <a:lnTo>
                    <a:pt x="14458" y="59976"/>
                  </a:lnTo>
                  <a:lnTo>
                    <a:pt x="15790" y="60854"/>
                  </a:lnTo>
                  <a:lnTo>
                    <a:pt x="17187" y="61633"/>
                  </a:lnTo>
                  <a:lnTo>
                    <a:pt x="18584" y="62348"/>
                  </a:lnTo>
                  <a:lnTo>
                    <a:pt x="19299" y="62706"/>
                  </a:lnTo>
                  <a:lnTo>
                    <a:pt x="20046" y="62998"/>
                  </a:lnTo>
                  <a:lnTo>
                    <a:pt x="20794" y="63323"/>
                  </a:lnTo>
                  <a:lnTo>
                    <a:pt x="21541" y="63583"/>
                  </a:lnTo>
                  <a:lnTo>
                    <a:pt x="22288" y="63875"/>
                  </a:lnTo>
                  <a:lnTo>
                    <a:pt x="23068" y="64103"/>
                  </a:lnTo>
                  <a:lnTo>
                    <a:pt x="23815" y="64330"/>
                  </a:lnTo>
                  <a:lnTo>
                    <a:pt x="24595" y="64558"/>
                  </a:lnTo>
                  <a:lnTo>
                    <a:pt x="25407" y="64752"/>
                  </a:lnTo>
                  <a:lnTo>
                    <a:pt x="26187" y="64915"/>
                  </a:lnTo>
                  <a:lnTo>
                    <a:pt x="26999" y="65077"/>
                  </a:lnTo>
                  <a:lnTo>
                    <a:pt x="27811" y="65207"/>
                  </a:lnTo>
                  <a:lnTo>
                    <a:pt x="28624" y="65337"/>
                  </a:lnTo>
                  <a:lnTo>
                    <a:pt x="29436" y="65402"/>
                  </a:lnTo>
                  <a:lnTo>
                    <a:pt x="30281" y="65500"/>
                  </a:lnTo>
                  <a:lnTo>
                    <a:pt x="31125" y="65532"/>
                  </a:lnTo>
                  <a:lnTo>
                    <a:pt x="31970" y="65565"/>
                  </a:lnTo>
                  <a:lnTo>
                    <a:pt x="32815" y="65597"/>
                  </a:lnTo>
                  <a:lnTo>
                    <a:pt x="33660" y="65565"/>
                  </a:lnTo>
                  <a:lnTo>
                    <a:pt x="34504" y="65532"/>
                  </a:lnTo>
                  <a:lnTo>
                    <a:pt x="35317" y="65500"/>
                  </a:lnTo>
                  <a:lnTo>
                    <a:pt x="36161" y="65402"/>
                  </a:lnTo>
                  <a:lnTo>
                    <a:pt x="36974" y="65337"/>
                  </a:lnTo>
                  <a:lnTo>
                    <a:pt x="37786" y="65207"/>
                  </a:lnTo>
                  <a:lnTo>
                    <a:pt x="38598" y="65077"/>
                  </a:lnTo>
                  <a:lnTo>
                    <a:pt x="39410" y="64915"/>
                  </a:lnTo>
                  <a:lnTo>
                    <a:pt x="40223" y="64752"/>
                  </a:lnTo>
                  <a:lnTo>
                    <a:pt x="41002" y="64558"/>
                  </a:lnTo>
                  <a:lnTo>
                    <a:pt x="41782" y="64330"/>
                  </a:lnTo>
                  <a:lnTo>
                    <a:pt x="42562" y="64103"/>
                  </a:lnTo>
                  <a:lnTo>
                    <a:pt x="43309" y="63875"/>
                  </a:lnTo>
                  <a:lnTo>
                    <a:pt x="44089" y="63583"/>
                  </a:lnTo>
                  <a:lnTo>
                    <a:pt x="44836" y="63323"/>
                  </a:lnTo>
                  <a:lnTo>
                    <a:pt x="45584" y="62998"/>
                  </a:lnTo>
                  <a:lnTo>
                    <a:pt x="46298" y="62706"/>
                  </a:lnTo>
                  <a:lnTo>
                    <a:pt x="47013" y="62348"/>
                  </a:lnTo>
                  <a:lnTo>
                    <a:pt x="48443" y="61633"/>
                  </a:lnTo>
                  <a:lnTo>
                    <a:pt x="49807" y="60854"/>
                  </a:lnTo>
                  <a:lnTo>
                    <a:pt x="51139" y="59976"/>
                  </a:lnTo>
                  <a:lnTo>
                    <a:pt x="52439" y="59067"/>
                  </a:lnTo>
                  <a:lnTo>
                    <a:pt x="53674" y="58092"/>
                  </a:lnTo>
                  <a:lnTo>
                    <a:pt x="54843" y="57052"/>
                  </a:lnTo>
                  <a:lnTo>
                    <a:pt x="55980" y="55980"/>
                  </a:lnTo>
                  <a:lnTo>
                    <a:pt x="57085" y="54843"/>
                  </a:lnTo>
                  <a:lnTo>
                    <a:pt x="58092" y="53641"/>
                  </a:lnTo>
                  <a:lnTo>
                    <a:pt x="59067" y="52406"/>
                  </a:lnTo>
                  <a:lnTo>
                    <a:pt x="60009" y="51139"/>
                  </a:lnTo>
                  <a:lnTo>
                    <a:pt x="60854" y="49807"/>
                  </a:lnTo>
                  <a:lnTo>
                    <a:pt x="61634" y="48410"/>
                  </a:lnTo>
                  <a:lnTo>
                    <a:pt x="62348" y="47013"/>
                  </a:lnTo>
                  <a:lnTo>
                    <a:pt x="62706" y="46298"/>
                  </a:lnTo>
                  <a:lnTo>
                    <a:pt x="63031" y="45551"/>
                  </a:lnTo>
                  <a:lnTo>
                    <a:pt x="63323" y="44804"/>
                  </a:lnTo>
                  <a:lnTo>
                    <a:pt x="63616" y="44056"/>
                  </a:lnTo>
                  <a:lnTo>
                    <a:pt x="63875" y="43309"/>
                  </a:lnTo>
                  <a:lnTo>
                    <a:pt x="64135" y="42562"/>
                  </a:lnTo>
                  <a:lnTo>
                    <a:pt x="64363" y="41782"/>
                  </a:lnTo>
                  <a:lnTo>
                    <a:pt x="64558" y="41002"/>
                  </a:lnTo>
                  <a:lnTo>
                    <a:pt x="64753" y="40190"/>
                  </a:lnTo>
                  <a:lnTo>
                    <a:pt x="64915" y="39410"/>
                  </a:lnTo>
                  <a:lnTo>
                    <a:pt x="65078" y="38598"/>
                  </a:lnTo>
                  <a:lnTo>
                    <a:pt x="65208" y="37786"/>
                  </a:lnTo>
                  <a:lnTo>
                    <a:pt x="65337" y="36974"/>
                  </a:lnTo>
                  <a:lnTo>
                    <a:pt x="65435" y="36161"/>
                  </a:lnTo>
                  <a:lnTo>
                    <a:pt x="65500" y="35317"/>
                  </a:lnTo>
                  <a:lnTo>
                    <a:pt x="65565" y="34472"/>
                  </a:lnTo>
                  <a:lnTo>
                    <a:pt x="65597" y="33627"/>
                  </a:lnTo>
                  <a:lnTo>
                    <a:pt x="65597" y="32782"/>
                  </a:lnTo>
                  <a:lnTo>
                    <a:pt x="65597" y="31938"/>
                  </a:lnTo>
                  <a:lnTo>
                    <a:pt x="65565" y="31093"/>
                  </a:lnTo>
                  <a:lnTo>
                    <a:pt x="65500" y="30281"/>
                  </a:lnTo>
                  <a:lnTo>
                    <a:pt x="65435" y="29436"/>
                  </a:lnTo>
                  <a:lnTo>
                    <a:pt x="65337" y="28624"/>
                  </a:lnTo>
                  <a:lnTo>
                    <a:pt x="65208" y="27811"/>
                  </a:lnTo>
                  <a:lnTo>
                    <a:pt x="65078" y="26999"/>
                  </a:lnTo>
                  <a:lnTo>
                    <a:pt x="64915" y="26187"/>
                  </a:lnTo>
                  <a:lnTo>
                    <a:pt x="64753" y="25407"/>
                  </a:lnTo>
                  <a:lnTo>
                    <a:pt x="64558" y="24595"/>
                  </a:lnTo>
                  <a:lnTo>
                    <a:pt x="64363" y="23815"/>
                  </a:lnTo>
                  <a:lnTo>
                    <a:pt x="64135" y="23035"/>
                  </a:lnTo>
                  <a:lnTo>
                    <a:pt x="63875" y="22288"/>
                  </a:lnTo>
                  <a:lnTo>
                    <a:pt x="63616" y="21508"/>
                  </a:lnTo>
                  <a:lnTo>
                    <a:pt x="63323" y="20761"/>
                  </a:lnTo>
                  <a:lnTo>
                    <a:pt x="63031" y="20046"/>
                  </a:lnTo>
                  <a:lnTo>
                    <a:pt x="62706" y="19299"/>
                  </a:lnTo>
                  <a:lnTo>
                    <a:pt x="62348" y="18584"/>
                  </a:lnTo>
                  <a:lnTo>
                    <a:pt x="61634" y="17155"/>
                  </a:lnTo>
                  <a:lnTo>
                    <a:pt x="60854" y="15790"/>
                  </a:lnTo>
                  <a:lnTo>
                    <a:pt x="60009" y="14458"/>
                  </a:lnTo>
                  <a:lnTo>
                    <a:pt x="59067" y="13191"/>
                  </a:lnTo>
                  <a:lnTo>
                    <a:pt x="58092" y="11924"/>
                  </a:lnTo>
                  <a:lnTo>
                    <a:pt x="57085" y="10754"/>
                  </a:lnTo>
                  <a:lnTo>
                    <a:pt x="55980" y="9617"/>
                  </a:lnTo>
                  <a:lnTo>
                    <a:pt x="54843" y="8512"/>
                  </a:lnTo>
                  <a:lnTo>
                    <a:pt x="53674" y="7505"/>
                  </a:lnTo>
                  <a:lnTo>
                    <a:pt x="52439" y="6530"/>
                  </a:lnTo>
                  <a:lnTo>
                    <a:pt x="51139" y="5621"/>
                  </a:lnTo>
                  <a:lnTo>
                    <a:pt x="49807" y="4744"/>
                  </a:lnTo>
                  <a:lnTo>
                    <a:pt x="48443" y="3964"/>
                  </a:lnTo>
                  <a:lnTo>
                    <a:pt x="47013" y="3249"/>
                  </a:lnTo>
                  <a:lnTo>
                    <a:pt x="46298" y="2892"/>
                  </a:lnTo>
                  <a:lnTo>
                    <a:pt x="45584" y="2567"/>
                  </a:lnTo>
                  <a:lnTo>
                    <a:pt x="44836" y="2274"/>
                  </a:lnTo>
                  <a:lnTo>
                    <a:pt x="44089" y="1982"/>
                  </a:lnTo>
                  <a:lnTo>
                    <a:pt x="43309" y="1722"/>
                  </a:lnTo>
                  <a:lnTo>
                    <a:pt x="42562" y="1495"/>
                  </a:lnTo>
                  <a:lnTo>
                    <a:pt x="41782" y="1235"/>
                  </a:lnTo>
                  <a:lnTo>
                    <a:pt x="41002" y="1040"/>
                  </a:lnTo>
                  <a:lnTo>
                    <a:pt x="40223" y="845"/>
                  </a:lnTo>
                  <a:lnTo>
                    <a:pt x="39410" y="682"/>
                  </a:lnTo>
                  <a:lnTo>
                    <a:pt x="38598" y="520"/>
                  </a:lnTo>
                  <a:lnTo>
                    <a:pt x="37786" y="390"/>
                  </a:lnTo>
                  <a:lnTo>
                    <a:pt x="36974" y="260"/>
                  </a:lnTo>
                  <a:lnTo>
                    <a:pt x="36161" y="162"/>
                  </a:lnTo>
                  <a:lnTo>
                    <a:pt x="35317" y="97"/>
                  </a:lnTo>
                  <a:lnTo>
                    <a:pt x="34504" y="32"/>
                  </a:lnTo>
                  <a:lnTo>
                    <a:pt x="33660" y="32"/>
                  </a:lnTo>
                  <a:lnTo>
                    <a:pt x="3281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5"/>
            <p:cNvSpPr/>
            <p:nvPr/>
          </p:nvSpPr>
          <p:spPr>
            <a:xfrm>
              <a:off x="8430765" y="-649262"/>
              <a:ext cx="1058768" cy="1369466"/>
            </a:xfrm>
            <a:custGeom>
              <a:rect b="b" l="l" r="r" t="t"/>
              <a:pathLst>
                <a:path extrusionOk="0" h="42530" w="32881">
                  <a:moveTo>
                    <a:pt x="28949" y="0"/>
                  </a:moveTo>
                  <a:lnTo>
                    <a:pt x="28624" y="33"/>
                  </a:lnTo>
                  <a:lnTo>
                    <a:pt x="28267" y="98"/>
                  </a:lnTo>
                  <a:lnTo>
                    <a:pt x="27942" y="228"/>
                  </a:lnTo>
                  <a:lnTo>
                    <a:pt x="27617" y="358"/>
                  </a:lnTo>
                  <a:lnTo>
                    <a:pt x="27292" y="520"/>
                  </a:lnTo>
                  <a:lnTo>
                    <a:pt x="27000" y="715"/>
                  </a:lnTo>
                  <a:lnTo>
                    <a:pt x="26708" y="943"/>
                  </a:lnTo>
                  <a:lnTo>
                    <a:pt x="26448" y="1203"/>
                  </a:lnTo>
                  <a:lnTo>
                    <a:pt x="26220" y="1495"/>
                  </a:lnTo>
                  <a:lnTo>
                    <a:pt x="683" y="36714"/>
                  </a:lnTo>
                  <a:lnTo>
                    <a:pt x="488" y="37039"/>
                  </a:lnTo>
                  <a:lnTo>
                    <a:pt x="326" y="37364"/>
                  </a:lnTo>
                  <a:lnTo>
                    <a:pt x="196" y="37689"/>
                  </a:lnTo>
                  <a:lnTo>
                    <a:pt x="98" y="38046"/>
                  </a:lnTo>
                  <a:lnTo>
                    <a:pt x="33" y="38404"/>
                  </a:lnTo>
                  <a:lnTo>
                    <a:pt x="1" y="38761"/>
                  </a:lnTo>
                  <a:lnTo>
                    <a:pt x="1" y="39086"/>
                  </a:lnTo>
                  <a:lnTo>
                    <a:pt x="33" y="39443"/>
                  </a:lnTo>
                  <a:lnTo>
                    <a:pt x="98" y="39801"/>
                  </a:lnTo>
                  <a:lnTo>
                    <a:pt x="228" y="40126"/>
                  </a:lnTo>
                  <a:lnTo>
                    <a:pt x="358" y="40450"/>
                  </a:lnTo>
                  <a:lnTo>
                    <a:pt x="521" y="40775"/>
                  </a:lnTo>
                  <a:lnTo>
                    <a:pt x="715" y="41068"/>
                  </a:lnTo>
                  <a:lnTo>
                    <a:pt x="943" y="41360"/>
                  </a:lnTo>
                  <a:lnTo>
                    <a:pt x="1235" y="41620"/>
                  </a:lnTo>
                  <a:lnTo>
                    <a:pt x="1528" y="41847"/>
                  </a:lnTo>
                  <a:lnTo>
                    <a:pt x="1820" y="42042"/>
                  </a:lnTo>
                  <a:lnTo>
                    <a:pt x="2145" y="42237"/>
                  </a:lnTo>
                  <a:lnTo>
                    <a:pt x="2502" y="42367"/>
                  </a:lnTo>
                  <a:lnTo>
                    <a:pt x="2827" y="42465"/>
                  </a:lnTo>
                  <a:lnTo>
                    <a:pt x="3185" y="42530"/>
                  </a:lnTo>
                  <a:lnTo>
                    <a:pt x="3899" y="42530"/>
                  </a:lnTo>
                  <a:lnTo>
                    <a:pt x="4257" y="42497"/>
                  </a:lnTo>
                  <a:lnTo>
                    <a:pt x="4582" y="42432"/>
                  </a:lnTo>
                  <a:lnTo>
                    <a:pt x="4939" y="42335"/>
                  </a:lnTo>
                  <a:lnTo>
                    <a:pt x="5264" y="42172"/>
                  </a:lnTo>
                  <a:lnTo>
                    <a:pt x="5589" y="42010"/>
                  </a:lnTo>
                  <a:lnTo>
                    <a:pt x="5881" y="41815"/>
                  </a:lnTo>
                  <a:lnTo>
                    <a:pt x="6141" y="41588"/>
                  </a:lnTo>
                  <a:lnTo>
                    <a:pt x="6401" y="41328"/>
                  </a:lnTo>
                  <a:lnTo>
                    <a:pt x="6661" y="41035"/>
                  </a:lnTo>
                  <a:lnTo>
                    <a:pt x="32166" y="5816"/>
                  </a:lnTo>
                  <a:lnTo>
                    <a:pt x="32361" y="5524"/>
                  </a:lnTo>
                  <a:lnTo>
                    <a:pt x="32556" y="5166"/>
                  </a:lnTo>
                  <a:lnTo>
                    <a:pt x="32686" y="4841"/>
                  </a:lnTo>
                  <a:lnTo>
                    <a:pt x="32783" y="4484"/>
                  </a:lnTo>
                  <a:lnTo>
                    <a:pt x="32848" y="4159"/>
                  </a:lnTo>
                  <a:lnTo>
                    <a:pt x="32881" y="3802"/>
                  </a:lnTo>
                  <a:lnTo>
                    <a:pt x="32848" y="3444"/>
                  </a:lnTo>
                  <a:lnTo>
                    <a:pt x="32816" y="3087"/>
                  </a:lnTo>
                  <a:lnTo>
                    <a:pt x="32751" y="2730"/>
                  </a:lnTo>
                  <a:lnTo>
                    <a:pt x="32653" y="2405"/>
                  </a:lnTo>
                  <a:lnTo>
                    <a:pt x="32523" y="2080"/>
                  </a:lnTo>
                  <a:lnTo>
                    <a:pt x="32328" y="1755"/>
                  </a:lnTo>
                  <a:lnTo>
                    <a:pt x="32133" y="1462"/>
                  </a:lnTo>
                  <a:lnTo>
                    <a:pt x="31906" y="1170"/>
                  </a:lnTo>
                  <a:lnTo>
                    <a:pt x="31646" y="910"/>
                  </a:lnTo>
                  <a:lnTo>
                    <a:pt x="31354" y="683"/>
                  </a:lnTo>
                  <a:lnTo>
                    <a:pt x="31029" y="488"/>
                  </a:lnTo>
                  <a:lnTo>
                    <a:pt x="30704" y="325"/>
                  </a:lnTo>
                  <a:lnTo>
                    <a:pt x="30379" y="195"/>
                  </a:lnTo>
                  <a:lnTo>
                    <a:pt x="30021" y="98"/>
                  </a:lnTo>
                  <a:lnTo>
                    <a:pt x="29664" y="33"/>
                  </a:lnTo>
                  <a:lnTo>
                    <a:pt x="2930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5"/>
            <p:cNvSpPr/>
            <p:nvPr/>
          </p:nvSpPr>
          <p:spPr>
            <a:xfrm>
              <a:off x="6221226" y="3452"/>
              <a:ext cx="957274" cy="401759"/>
            </a:xfrm>
            <a:custGeom>
              <a:rect b="b" l="l" r="r" t="t"/>
              <a:pathLst>
                <a:path extrusionOk="0" fill="none" h="12477" w="29729">
                  <a:moveTo>
                    <a:pt x="27552" y="0"/>
                  </a:moveTo>
                  <a:lnTo>
                    <a:pt x="27552" y="0"/>
                  </a:lnTo>
                  <a:lnTo>
                    <a:pt x="27422" y="552"/>
                  </a:lnTo>
                  <a:lnTo>
                    <a:pt x="27292" y="1072"/>
                  </a:lnTo>
                  <a:lnTo>
                    <a:pt x="27097" y="1625"/>
                  </a:lnTo>
                  <a:lnTo>
                    <a:pt x="26934" y="2144"/>
                  </a:lnTo>
                  <a:lnTo>
                    <a:pt x="26707" y="2632"/>
                  </a:lnTo>
                  <a:lnTo>
                    <a:pt x="26480" y="3152"/>
                  </a:lnTo>
                  <a:lnTo>
                    <a:pt x="26220" y="3639"/>
                  </a:lnTo>
                  <a:lnTo>
                    <a:pt x="25960" y="4094"/>
                  </a:lnTo>
                  <a:lnTo>
                    <a:pt x="25635" y="4549"/>
                  </a:lnTo>
                  <a:lnTo>
                    <a:pt x="25342" y="5004"/>
                  </a:lnTo>
                  <a:lnTo>
                    <a:pt x="25018" y="5458"/>
                  </a:lnTo>
                  <a:lnTo>
                    <a:pt x="24660" y="5848"/>
                  </a:lnTo>
                  <a:lnTo>
                    <a:pt x="24303" y="6271"/>
                  </a:lnTo>
                  <a:lnTo>
                    <a:pt x="23913" y="6661"/>
                  </a:lnTo>
                  <a:lnTo>
                    <a:pt x="23523" y="7018"/>
                  </a:lnTo>
                  <a:lnTo>
                    <a:pt x="23101" y="7375"/>
                  </a:lnTo>
                  <a:lnTo>
                    <a:pt x="22678" y="7733"/>
                  </a:lnTo>
                  <a:lnTo>
                    <a:pt x="22223" y="8058"/>
                  </a:lnTo>
                  <a:lnTo>
                    <a:pt x="21769" y="8350"/>
                  </a:lnTo>
                  <a:lnTo>
                    <a:pt x="21314" y="8642"/>
                  </a:lnTo>
                  <a:lnTo>
                    <a:pt x="20826" y="8902"/>
                  </a:lnTo>
                  <a:lnTo>
                    <a:pt x="20339" y="9130"/>
                  </a:lnTo>
                  <a:lnTo>
                    <a:pt x="19852" y="9357"/>
                  </a:lnTo>
                  <a:lnTo>
                    <a:pt x="19332" y="9552"/>
                  </a:lnTo>
                  <a:lnTo>
                    <a:pt x="18812" y="9747"/>
                  </a:lnTo>
                  <a:lnTo>
                    <a:pt x="18260" y="9910"/>
                  </a:lnTo>
                  <a:lnTo>
                    <a:pt x="17707" y="10039"/>
                  </a:lnTo>
                  <a:lnTo>
                    <a:pt x="17155" y="10137"/>
                  </a:lnTo>
                  <a:lnTo>
                    <a:pt x="16603" y="10234"/>
                  </a:lnTo>
                  <a:lnTo>
                    <a:pt x="16018" y="10299"/>
                  </a:lnTo>
                  <a:lnTo>
                    <a:pt x="15465" y="10332"/>
                  </a:lnTo>
                  <a:lnTo>
                    <a:pt x="14881" y="10332"/>
                  </a:lnTo>
                  <a:lnTo>
                    <a:pt x="14881" y="10332"/>
                  </a:lnTo>
                  <a:lnTo>
                    <a:pt x="14296" y="10332"/>
                  </a:lnTo>
                  <a:lnTo>
                    <a:pt x="13711" y="10299"/>
                  </a:lnTo>
                  <a:lnTo>
                    <a:pt x="13159" y="10234"/>
                  </a:lnTo>
                  <a:lnTo>
                    <a:pt x="12574" y="10137"/>
                  </a:lnTo>
                  <a:lnTo>
                    <a:pt x="12022" y="10039"/>
                  </a:lnTo>
                  <a:lnTo>
                    <a:pt x="11469" y="9910"/>
                  </a:lnTo>
                  <a:lnTo>
                    <a:pt x="10949" y="9747"/>
                  </a:lnTo>
                  <a:lnTo>
                    <a:pt x="10430" y="9552"/>
                  </a:lnTo>
                  <a:lnTo>
                    <a:pt x="9910" y="9357"/>
                  </a:lnTo>
                  <a:lnTo>
                    <a:pt x="9390" y="9130"/>
                  </a:lnTo>
                  <a:lnTo>
                    <a:pt x="8902" y="8902"/>
                  </a:lnTo>
                  <a:lnTo>
                    <a:pt x="8415" y="8642"/>
                  </a:lnTo>
                  <a:lnTo>
                    <a:pt x="7960" y="8350"/>
                  </a:lnTo>
                  <a:lnTo>
                    <a:pt x="7505" y="8058"/>
                  </a:lnTo>
                  <a:lnTo>
                    <a:pt x="7083" y="7733"/>
                  </a:lnTo>
                  <a:lnTo>
                    <a:pt x="6628" y="7375"/>
                  </a:lnTo>
                  <a:lnTo>
                    <a:pt x="6238" y="7018"/>
                  </a:lnTo>
                  <a:lnTo>
                    <a:pt x="5816" y="6661"/>
                  </a:lnTo>
                  <a:lnTo>
                    <a:pt x="5459" y="6271"/>
                  </a:lnTo>
                  <a:lnTo>
                    <a:pt x="5101" y="5848"/>
                  </a:lnTo>
                  <a:lnTo>
                    <a:pt x="4744" y="5458"/>
                  </a:lnTo>
                  <a:lnTo>
                    <a:pt x="4419" y="5004"/>
                  </a:lnTo>
                  <a:lnTo>
                    <a:pt x="4094" y="4549"/>
                  </a:lnTo>
                  <a:lnTo>
                    <a:pt x="3802" y="4094"/>
                  </a:lnTo>
                  <a:lnTo>
                    <a:pt x="3542" y="3639"/>
                  </a:lnTo>
                  <a:lnTo>
                    <a:pt x="3282" y="3152"/>
                  </a:lnTo>
                  <a:lnTo>
                    <a:pt x="3054" y="2632"/>
                  </a:lnTo>
                  <a:lnTo>
                    <a:pt x="2827" y="2144"/>
                  </a:lnTo>
                  <a:lnTo>
                    <a:pt x="2632" y="1625"/>
                  </a:lnTo>
                  <a:lnTo>
                    <a:pt x="2469" y="1072"/>
                  </a:lnTo>
                  <a:lnTo>
                    <a:pt x="2307" y="552"/>
                  </a:lnTo>
                  <a:lnTo>
                    <a:pt x="2210" y="0"/>
                  </a:lnTo>
                  <a:lnTo>
                    <a:pt x="0" y="0"/>
                  </a:lnTo>
                  <a:lnTo>
                    <a:pt x="0" y="0"/>
                  </a:lnTo>
                  <a:lnTo>
                    <a:pt x="130" y="650"/>
                  </a:lnTo>
                  <a:lnTo>
                    <a:pt x="293" y="1300"/>
                  </a:lnTo>
                  <a:lnTo>
                    <a:pt x="488" y="1949"/>
                  </a:lnTo>
                  <a:lnTo>
                    <a:pt x="715" y="2567"/>
                  </a:lnTo>
                  <a:lnTo>
                    <a:pt x="942" y="3184"/>
                  </a:lnTo>
                  <a:lnTo>
                    <a:pt x="1202" y="3769"/>
                  </a:lnTo>
                  <a:lnTo>
                    <a:pt x="1495" y="4354"/>
                  </a:lnTo>
                  <a:lnTo>
                    <a:pt x="1820" y="4939"/>
                  </a:lnTo>
                  <a:lnTo>
                    <a:pt x="2145" y="5491"/>
                  </a:lnTo>
                  <a:lnTo>
                    <a:pt x="2502" y="6043"/>
                  </a:lnTo>
                  <a:lnTo>
                    <a:pt x="2892" y="6563"/>
                  </a:lnTo>
                  <a:lnTo>
                    <a:pt x="3282" y="7050"/>
                  </a:lnTo>
                  <a:lnTo>
                    <a:pt x="3737" y="7538"/>
                  </a:lnTo>
                  <a:lnTo>
                    <a:pt x="4159" y="8025"/>
                  </a:lnTo>
                  <a:lnTo>
                    <a:pt x="4646" y="8480"/>
                  </a:lnTo>
                  <a:lnTo>
                    <a:pt x="5134" y="8902"/>
                  </a:lnTo>
                  <a:lnTo>
                    <a:pt x="5621" y="9292"/>
                  </a:lnTo>
                  <a:lnTo>
                    <a:pt x="6141" y="9682"/>
                  </a:lnTo>
                  <a:lnTo>
                    <a:pt x="6693" y="10072"/>
                  </a:lnTo>
                  <a:lnTo>
                    <a:pt x="7245" y="10397"/>
                  </a:lnTo>
                  <a:lnTo>
                    <a:pt x="7798" y="10722"/>
                  </a:lnTo>
                  <a:lnTo>
                    <a:pt x="8383" y="11014"/>
                  </a:lnTo>
                  <a:lnTo>
                    <a:pt x="8967" y="11274"/>
                  </a:lnTo>
                  <a:lnTo>
                    <a:pt x="9585" y="11534"/>
                  </a:lnTo>
                  <a:lnTo>
                    <a:pt x="10202" y="11761"/>
                  </a:lnTo>
                  <a:lnTo>
                    <a:pt x="10852" y="11956"/>
                  </a:lnTo>
                  <a:lnTo>
                    <a:pt x="11502" y="12119"/>
                  </a:lnTo>
                  <a:lnTo>
                    <a:pt x="12151" y="12249"/>
                  </a:lnTo>
                  <a:lnTo>
                    <a:pt x="12834" y="12346"/>
                  </a:lnTo>
                  <a:lnTo>
                    <a:pt x="13484" y="12411"/>
                  </a:lnTo>
                  <a:lnTo>
                    <a:pt x="14166" y="12476"/>
                  </a:lnTo>
                  <a:lnTo>
                    <a:pt x="14881" y="12476"/>
                  </a:lnTo>
                  <a:lnTo>
                    <a:pt x="14881" y="12476"/>
                  </a:lnTo>
                  <a:lnTo>
                    <a:pt x="15563" y="12476"/>
                  </a:lnTo>
                  <a:lnTo>
                    <a:pt x="16245" y="12411"/>
                  </a:lnTo>
                  <a:lnTo>
                    <a:pt x="16928" y="12346"/>
                  </a:lnTo>
                  <a:lnTo>
                    <a:pt x="17610" y="12249"/>
                  </a:lnTo>
                  <a:lnTo>
                    <a:pt x="18260" y="12119"/>
                  </a:lnTo>
                  <a:lnTo>
                    <a:pt x="18909" y="11956"/>
                  </a:lnTo>
                  <a:lnTo>
                    <a:pt x="19527" y="11761"/>
                  </a:lnTo>
                  <a:lnTo>
                    <a:pt x="20144" y="11534"/>
                  </a:lnTo>
                  <a:lnTo>
                    <a:pt x="20761" y="11274"/>
                  </a:lnTo>
                  <a:lnTo>
                    <a:pt x="21379" y="11014"/>
                  </a:lnTo>
                  <a:lnTo>
                    <a:pt x="21963" y="10722"/>
                  </a:lnTo>
                  <a:lnTo>
                    <a:pt x="22516" y="10397"/>
                  </a:lnTo>
                  <a:lnTo>
                    <a:pt x="23068" y="10072"/>
                  </a:lnTo>
                  <a:lnTo>
                    <a:pt x="23620" y="9682"/>
                  </a:lnTo>
                  <a:lnTo>
                    <a:pt x="24140" y="9292"/>
                  </a:lnTo>
                  <a:lnTo>
                    <a:pt x="24628" y="8902"/>
                  </a:lnTo>
                  <a:lnTo>
                    <a:pt x="25115" y="8480"/>
                  </a:lnTo>
                  <a:lnTo>
                    <a:pt x="25570" y="8025"/>
                  </a:lnTo>
                  <a:lnTo>
                    <a:pt x="26025" y="7538"/>
                  </a:lnTo>
                  <a:lnTo>
                    <a:pt x="26447" y="7050"/>
                  </a:lnTo>
                  <a:lnTo>
                    <a:pt x="26837" y="6563"/>
                  </a:lnTo>
                  <a:lnTo>
                    <a:pt x="27227" y="6043"/>
                  </a:lnTo>
                  <a:lnTo>
                    <a:pt x="27584" y="5491"/>
                  </a:lnTo>
                  <a:lnTo>
                    <a:pt x="27942" y="4939"/>
                  </a:lnTo>
                  <a:lnTo>
                    <a:pt x="28234" y="4354"/>
                  </a:lnTo>
                  <a:lnTo>
                    <a:pt x="28526" y="3769"/>
                  </a:lnTo>
                  <a:lnTo>
                    <a:pt x="28819" y="3184"/>
                  </a:lnTo>
                  <a:lnTo>
                    <a:pt x="29046" y="2567"/>
                  </a:lnTo>
                  <a:lnTo>
                    <a:pt x="29241" y="1949"/>
                  </a:lnTo>
                  <a:lnTo>
                    <a:pt x="29436" y="1300"/>
                  </a:lnTo>
                  <a:lnTo>
                    <a:pt x="29599" y="650"/>
                  </a:lnTo>
                  <a:lnTo>
                    <a:pt x="29729" y="0"/>
                  </a:lnTo>
                  <a:lnTo>
                    <a:pt x="27552"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5"/>
            <p:cNvSpPr/>
            <p:nvPr/>
          </p:nvSpPr>
          <p:spPr>
            <a:xfrm>
              <a:off x="8430786" y="173037"/>
              <a:ext cx="1058736" cy="1369498"/>
            </a:xfrm>
            <a:custGeom>
              <a:rect b="b" l="l" r="r" t="t"/>
              <a:pathLst>
                <a:path extrusionOk="0" h="42531" w="32880">
                  <a:moveTo>
                    <a:pt x="28981" y="1"/>
                  </a:moveTo>
                  <a:lnTo>
                    <a:pt x="28624" y="33"/>
                  </a:lnTo>
                  <a:lnTo>
                    <a:pt x="28266" y="98"/>
                  </a:lnTo>
                  <a:lnTo>
                    <a:pt x="27942" y="196"/>
                  </a:lnTo>
                  <a:lnTo>
                    <a:pt x="27617" y="358"/>
                  </a:lnTo>
                  <a:lnTo>
                    <a:pt x="27292" y="521"/>
                  </a:lnTo>
                  <a:lnTo>
                    <a:pt x="26999" y="715"/>
                  </a:lnTo>
                  <a:lnTo>
                    <a:pt x="26707" y="943"/>
                  </a:lnTo>
                  <a:lnTo>
                    <a:pt x="26447" y="1203"/>
                  </a:lnTo>
                  <a:lnTo>
                    <a:pt x="26220" y="1495"/>
                  </a:lnTo>
                  <a:lnTo>
                    <a:pt x="715" y="36714"/>
                  </a:lnTo>
                  <a:lnTo>
                    <a:pt x="487" y="37039"/>
                  </a:lnTo>
                  <a:lnTo>
                    <a:pt x="325" y="37364"/>
                  </a:lnTo>
                  <a:lnTo>
                    <a:pt x="195" y="37689"/>
                  </a:lnTo>
                  <a:lnTo>
                    <a:pt x="98" y="38046"/>
                  </a:lnTo>
                  <a:lnTo>
                    <a:pt x="33" y="38404"/>
                  </a:lnTo>
                  <a:lnTo>
                    <a:pt x="0" y="38729"/>
                  </a:lnTo>
                  <a:lnTo>
                    <a:pt x="0" y="39086"/>
                  </a:lnTo>
                  <a:lnTo>
                    <a:pt x="33" y="39444"/>
                  </a:lnTo>
                  <a:lnTo>
                    <a:pt x="130" y="39801"/>
                  </a:lnTo>
                  <a:lnTo>
                    <a:pt x="228" y="40126"/>
                  </a:lnTo>
                  <a:lnTo>
                    <a:pt x="357" y="40451"/>
                  </a:lnTo>
                  <a:lnTo>
                    <a:pt x="520" y="40776"/>
                  </a:lnTo>
                  <a:lnTo>
                    <a:pt x="747" y="41068"/>
                  </a:lnTo>
                  <a:lnTo>
                    <a:pt x="975" y="41360"/>
                  </a:lnTo>
                  <a:lnTo>
                    <a:pt x="1235" y="41620"/>
                  </a:lnTo>
                  <a:lnTo>
                    <a:pt x="1527" y="41848"/>
                  </a:lnTo>
                  <a:lnTo>
                    <a:pt x="1852" y="42043"/>
                  </a:lnTo>
                  <a:lnTo>
                    <a:pt x="2177" y="42238"/>
                  </a:lnTo>
                  <a:lnTo>
                    <a:pt x="2502" y="42368"/>
                  </a:lnTo>
                  <a:lnTo>
                    <a:pt x="2859" y="42465"/>
                  </a:lnTo>
                  <a:lnTo>
                    <a:pt x="3217" y="42530"/>
                  </a:lnTo>
                  <a:lnTo>
                    <a:pt x="3899" y="42530"/>
                  </a:lnTo>
                  <a:lnTo>
                    <a:pt x="4256" y="42498"/>
                  </a:lnTo>
                  <a:lnTo>
                    <a:pt x="4614" y="42433"/>
                  </a:lnTo>
                  <a:lnTo>
                    <a:pt x="4939" y="42335"/>
                  </a:lnTo>
                  <a:lnTo>
                    <a:pt x="5263" y="42173"/>
                  </a:lnTo>
                  <a:lnTo>
                    <a:pt x="5588" y="42010"/>
                  </a:lnTo>
                  <a:lnTo>
                    <a:pt x="5881" y="41815"/>
                  </a:lnTo>
                  <a:lnTo>
                    <a:pt x="6173" y="41588"/>
                  </a:lnTo>
                  <a:lnTo>
                    <a:pt x="6433" y="41328"/>
                  </a:lnTo>
                  <a:lnTo>
                    <a:pt x="6661" y="41036"/>
                  </a:lnTo>
                  <a:lnTo>
                    <a:pt x="32165" y="5816"/>
                  </a:lnTo>
                  <a:lnTo>
                    <a:pt x="32393" y="5524"/>
                  </a:lnTo>
                  <a:lnTo>
                    <a:pt x="32555" y="5167"/>
                  </a:lnTo>
                  <a:lnTo>
                    <a:pt x="32685" y="4842"/>
                  </a:lnTo>
                  <a:lnTo>
                    <a:pt x="32783" y="4484"/>
                  </a:lnTo>
                  <a:lnTo>
                    <a:pt x="32848" y="4159"/>
                  </a:lnTo>
                  <a:lnTo>
                    <a:pt x="32880" y="3802"/>
                  </a:lnTo>
                  <a:lnTo>
                    <a:pt x="32880" y="3445"/>
                  </a:lnTo>
                  <a:lnTo>
                    <a:pt x="32815" y="3087"/>
                  </a:lnTo>
                  <a:lnTo>
                    <a:pt x="32750" y="2730"/>
                  </a:lnTo>
                  <a:lnTo>
                    <a:pt x="32653" y="2405"/>
                  </a:lnTo>
                  <a:lnTo>
                    <a:pt x="32523" y="2080"/>
                  </a:lnTo>
                  <a:lnTo>
                    <a:pt x="32360" y="1755"/>
                  </a:lnTo>
                  <a:lnTo>
                    <a:pt x="32133" y="1463"/>
                  </a:lnTo>
                  <a:lnTo>
                    <a:pt x="31905" y="1170"/>
                  </a:lnTo>
                  <a:lnTo>
                    <a:pt x="31645" y="910"/>
                  </a:lnTo>
                  <a:lnTo>
                    <a:pt x="31353" y="683"/>
                  </a:lnTo>
                  <a:lnTo>
                    <a:pt x="31028" y="488"/>
                  </a:lnTo>
                  <a:lnTo>
                    <a:pt x="30703" y="326"/>
                  </a:lnTo>
                  <a:lnTo>
                    <a:pt x="30378" y="196"/>
                  </a:lnTo>
                  <a:lnTo>
                    <a:pt x="30021" y="98"/>
                  </a:lnTo>
                  <a:lnTo>
                    <a:pt x="29664" y="33"/>
                  </a:lnTo>
                  <a:lnTo>
                    <a:pt x="2933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5"/>
            <p:cNvSpPr/>
            <p:nvPr/>
          </p:nvSpPr>
          <p:spPr>
            <a:xfrm>
              <a:off x="5439351" y="377033"/>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0" y="1170"/>
                  </a:lnTo>
                  <a:lnTo>
                    <a:pt x="1268" y="1073"/>
                  </a:lnTo>
                  <a:lnTo>
                    <a:pt x="1333" y="943"/>
                  </a:lnTo>
                  <a:lnTo>
                    <a:pt x="1365" y="813"/>
                  </a:lnTo>
                  <a:lnTo>
                    <a:pt x="1398" y="683"/>
                  </a:lnTo>
                  <a:lnTo>
                    <a:pt x="1365" y="553"/>
                  </a:lnTo>
                  <a:lnTo>
                    <a:pt x="1333" y="423"/>
                  </a:lnTo>
                  <a:lnTo>
                    <a:pt x="1268" y="293"/>
                  </a:lnTo>
                  <a:lnTo>
                    <a:pt x="1170" y="196"/>
                  </a:lnTo>
                  <a:lnTo>
                    <a:pt x="1073"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5"/>
            <p:cNvSpPr/>
            <p:nvPr/>
          </p:nvSpPr>
          <p:spPr>
            <a:xfrm>
              <a:off x="5536659" y="377033"/>
              <a:ext cx="45016" cy="45016"/>
            </a:xfrm>
            <a:custGeom>
              <a:rect b="b" l="l" r="r" t="t"/>
              <a:pathLst>
                <a:path extrusionOk="0" h="1398"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3" y="1365"/>
                  </a:lnTo>
                  <a:lnTo>
                    <a:pt x="943" y="1333"/>
                  </a:lnTo>
                  <a:lnTo>
                    <a:pt x="1072" y="1268"/>
                  </a:lnTo>
                  <a:lnTo>
                    <a:pt x="1170" y="1170"/>
                  </a:lnTo>
                  <a:lnTo>
                    <a:pt x="1267" y="1073"/>
                  </a:lnTo>
                  <a:lnTo>
                    <a:pt x="1332" y="943"/>
                  </a:lnTo>
                  <a:lnTo>
                    <a:pt x="1365" y="813"/>
                  </a:lnTo>
                  <a:lnTo>
                    <a:pt x="1397" y="683"/>
                  </a:lnTo>
                  <a:lnTo>
                    <a:pt x="1365" y="553"/>
                  </a:lnTo>
                  <a:lnTo>
                    <a:pt x="1332" y="423"/>
                  </a:lnTo>
                  <a:lnTo>
                    <a:pt x="1267" y="293"/>
                  </a:lnTo>
                  <a:lnTo>
                    <a:pt x="1170" y="196"/>
                  </a:lnTo>
                  <a:lnTo>
                    <a:pt x="1072"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5"/>
            <p:cNvSpPr/>
            <p:nvPr/>
          </p:nvSpPr>
          <p:spPr>
            <a:xfrm>
              <a:off x="5633936" y="377033"/>
              <a:ext cx="45016" cy="45016"/>
            </a:xfrm>
            <a:custGeom>
              <a:rect b="b" l="l" r="r" t="t"/>
              <a:pathLst>
                <a:path extrusionOk="0" h="1398" w="1398">
                  <a:moveTo>
                    <a:pt x="553" y="1"/>
                  </a:moveTo>
                  <a:lnTo>
                    <a:pt x="423" y="33"/>
                  </a:lnTo>
                  <a:lnTo>
                    <a:pt x="293" y="98"/>
                  </a:lnTo>
                  <a:lnTo>
                    <a:pt x="196" y="196"/>
                  </a:lnTo>
                  <a:lnTo>
                    <a:pt x="98" y="293"/>
                  </a:lnTo>
                  <a:lnTo>
                    <a:pt x="33" y="423"/>
                  </a:lnTo>
                  <a:lnTo>
                    <a:pt x="1" y="553"/>
                  </a:lnTo>
                  <a:lnTo>
                    <a:pt x="1" y="683"/>
                  </a:lnTo>
                  <a:lnTo>
                    <a:pt x="1" y="813"/>
                  </a:lnTo>
                  <a:lnTo>
                    <a:pt x="33" y="943"/>
                  </a:lnTo>
                  <a:lnTo>
                    <a:pt x="98" y="1073"/>
                  </a:lnTo>
                  <a:lnTo>
                    <a:pt x="196" y="1170"/>
                  </a:lnTo>
                  <a:lnTo>
                    <a:pt x="293" y="1268"/>
                  </a:lnTo>
                  <a:lnTo>
                    <a:pt x="423" y="1333"/>
                  </a:lnTo>
                  <a:lnTo>
                    <a:pt x="553" y="1365"/>
                  </a:lnTo>
                  <a:lnTo>
                    <a:pt x="683" y="1398"/>
                  </a:lnTo>
                  <a:lnTo>
                    <a:pt x="813" y="1365"/>
                  </a:lnTo>
                  <a:lnTo>
                    <a:pt x="943" y="1333"/>
                  </a:lnTo>
                  <a:lnTo>
                    <a:pt x="1073" y="1268"/>
                  </a:lnTo>
                  <a:lnTo>
                    <a:pt x="1171" y="1170"/>
                  </a:lnTo>
                  <a:lnTo>
                    <a:pt x="1268" y="1073"/>
                  </a:lnTo>
                  <a:lnTo>
                    <a:pt x="1333" y="943"/>
                  </a:lnTo>
                  <a:lnTo>
                    <a:pt x="1365" y="813"/>
                  </a:lnTo>
                  <a:lnTo>
                    <a:pt x="1398" y="683"/>
                  </a:lnTo>
                  <a:lnTo>
                    <a:pt x="1365" y="553"/>
                  </a:lnTo>
                  <a:lnTo>
                    <a:pt x="1333" y="423"/>
                  </a:lnTo>
                  <a:lnTo>
                    <a:pt x="1268" y="293"/>
                  </a:lnTo>
                  <a:lnTo>
                    <a:pt x="1171" y="196"/>
                  </a:lnTo>
                  <a:lnTo>
                    <a:pt x="1073" y="98"/>
                  </a:lnTo>
                  <a:lnTo>
                    <a:pt x="943"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5"/>
            <p:cNvSpPr/>
            <p:nvPr/>
          </p:nvSpPr>
          <p:spPr>
            <a:xfrm rot="-5400000">
              <a:off x="1812879" y="-287320"/>
              <a:ext cx="402822" cy="957306"/>
            </a:xfrm>
            <a:custGeom>
              <a:rect b="b" l="l" r="r" t="t"/>
              <a:pathLst>
                <a:path extrusionOk="0" fill="none" h="29730" w="12510">
                  <a:moveTo>
                    <a:pt x="12509" y="27552"/>
                  </a:moveTo>
                  <a:lnTo>
                    <a:pt x="12509" y="27552"/>
                  </a:lnTo>
                  <a:lnTo>
                    <a:pt x="11957" y="27423"/>
                  </a:lnTo>
                  <a:lnTo>
                    <a:pt x="11405" y="27293"/>
                  </a:lnTo>
                  <a:lnTo>
                    <a:pt x="10885" y="27098"/>
                  </a:lnTo>
                  <a:lnTo>
                    <a:pt x="10365" y="26903"/>
                  </a:lnTo>
                  <a:lnTo>
                    <a:pt x="9845" y="26708"/>
                  </a:lnTo>
                  <a:lnTo>
                    <a:pt x="9358" y="26480"/>
                  </a:lnTo>
                  <a:lnTo>
                    <a:pt x="8870" y="26220"/>
                  </a:lnTo>
                  <a:lnTo>
                    <a:pt x="8383" y="25928"/>
                  </a:lnTo>
                  <a:lnTo>
                    <a:pt x="7928" y="25636"/>
                  </a:lnTo>
                  <a:lnTo>
                    <a:pt x="7473" y="25343"/>
                  </a:lnTo>
                  <a:lnTo>
                    <a:pt x="7051" y="25018"/>
                  </a:lnTo>
                  <a:lnTo>
                    <a:pt x="6629" y="24661"/>
                  </a:lnTo>
                  <a:lnTo>
                    <a:pt x="6239" y="24303"/>
                  </a:lnTo>
                  <a:lnTo>
                    <a:pt x="5849" y="23914"/>
                  </a:lnTo>
                  <a:lnTo>
                    <a:pt x="5459" y="23524"/>
                  </a:lnTo>
                  <a:lnTo>
                    <a:pt x="5102" y="23101"/>
                  </a:lnTo>
                  <a:lnTo>
                    <a:pt x="4777" y="22679"/>
                  </a:lnTo>
                  <a:lnTo>
                    <a:pt x="4452" y="22224"/>
                  </a:lnTo>
                  <a:lnTo>
                    <a:pt x="4159" y="21769"/>
                  </a:lnTo>
                  <a:lnTo>
                    <a:pt x="3867" y="21314"/>
                  </a:lnTo>
                  <a:lnTo>
                    <a:pt x="3607" y="20827"/>
                  </a:lnTo>
                  <a:lnTo>
                    <a:pt x="3347" y="20340"/>
                  </a:lnTo>
                  <a:lnTo>
                    <a:pt x="3152" y="19820"/>
                  </a:lnTo>
                  <a:lnTo>
                    <a:pt x="2925" y="19333"/>
                  </a:lnTo>
                  <a:lnTo>
                    <a:pt x="2762" y="18780"/>
                  </a:lnTo>
                  <a:lnTo>
                    <a:pt x="2600" y="18260"/>
                  </a:lnTo>
                  <a:lnTo>
                    <a:pt x="2470" y="17708"/>
                  </a:lnTo>
                  <a:lnTo>
                    <a:pt x="2340" y="17156"/>
                  </a:lnTo>
                  <a:lnTo>
                    <a:pt x="2275" y="16603"/>
                  </a:lnTo>
                  <a:lnTo>
                    <a:pt x="2210" y="16019"/>
                  </a:lnTo>
                  <a:lnTo>
                    <a:pt x="2178" y="15466"/>
                  </a:lnTo>
                  <a:lnTo>
                    <a:pt x="2145" y="14881"/>
                  </a:lnTo>
                  <a:lnTo>
                    <a:pt x="2145" y="14881"/>
                  </a:lnTo>
                  <a:lnTo>
                    <a:pt x="2178" y="14297"/>
                  </a:lnTo>
                  <a:lnTo>
                    <a:pt x="2210" y="13712"/>
                  </a:lnTo>
                  <a:lnTo>
                    <a:pt x="2275" y="13127"/>
                  </a:lnTo>
                  <a:lnTo>
                    <a:pt x="2340" y="12575"/>
                  </a:lnTo>
                  <a:lnTo>
                    <a:pt x="2470" y="12022"/>
                  </a:lnTo>
                  <a:lnTo>
                    <a:pt x="2600" y="11470"/>
                  </a:lnTo>
                  <a:lnTo>
                    <a:pt x="2762" y="10950"/>
                  </a:lnTo>
                  <a:lnTo>
                    <a:pt x="2925" y="10430"/>
                  </a:lnTo>
                  <a:lnTo>
                    <a:pt x="3152" y="9910"/>
                  </a:lnTo>
                  <a:lnTo>
                    <a:pt x="3347" y="9391"/>
                  </a:lnTo>
                  <a:lnTo>
                    <a:pt x="3607" y="8903"/>
                  </a:lnTo>
                  <a:lnTo>
                    <a:pt x="3867" y="8416"/>
                  </a:lnTo>
                  <a:lnTo>
                    <a:pt x="4159" y="7961"/>
                  </a:lnTo>
                  <a:lnTo>
                    <a:pt x="4452" y="7506"/>
                  </a:lnTo>
                  <a:lnTo>
                    <a:pt x="4777" y="7051"/>
                  </a:lnTo>
                  <a:lnTo>
                    <a:pt x="5102" y="6629"/>
                  </a:lnTo>
                  <a:lnTo>
                    <a:pt x="5459" y="6239"/>
                  </a:lnTo>
                  <a:lnTo>
                    <a:pt x="5849" y="5817"/>
                  </a:lnTo>
                  <a:lnTo>
                    <a:pt x="6239" y="5459"/>
                  </a:lnTo>
                  <a:lnTo>
                    <a:pt x="6629" y="5069"/>
                  </a:lnTo>
                  <a:lnTo>
                    <a:pt x="7051" y="4745"/>
                  </a:lnTo>
                  <a:lnTo>
                    <a:pt x="7473" y="4420"/>
                  </a:lnTo>
                  <a:lnTo>
                    <a:pt x="7928" y="4095"/>
                  </a:lnTo>
                  <a:lnTo>
                    <a:pt x="8383" y="3802"/>
                  </a:lnTo>
                  <a:lnTo>
                    <a:pt x="8870" y="3510"/>
                  </a:lnTo>
                  <a:lnTo>
                    <a:pt x="9358" y="3282"/>
                  </a:lnTo>
                  <a:lnTo>
                    <a:pt x="9845" y="3023"/>
                  </a:lnTo>
                  <a:lnTo>
                    <a:pt x="10365" y="2828"/>
                  </a:lnTo>
                  <a:lnTo>
                    <a:pt x="10885" y="2633"/>
                  </a:lnTo>
                  <a:lnTo>
                    <a:pt x="11405" y="2470"/>
                  </a:lnTo>
                  <a:lnTo>
                    <a:pt x="11957" y="2308"/>
                  </a:lnTo>
                  <a:lnTo>
                    <a:pt x="12509" y="2178"/>
                  </a:lnTo>
                  <a:lnTo>
                    <a:pt x="12509" y="1"/>
                  </a:lnTo>
                  <a:lnTo>
                    <a:pt x="12509" y="1"/>
                  </a:lnTo>
                  <a:lnTo>
                    <a:pt x="11860" y="131"/>
                  </a:lnTo>
                  <a:lnTo>
                    <a:pt x="11210" y="293"/>
                  </a:lnTo>
                  <a:lnTo>
                    <a:pt x="10560" y="488"/>
                  </a:lnTo>
                  <a:lnTo>
                    <a:pt x="9943" y="683"/>
                  </a:lnTo>
                  <a:lnTo>
                    <a:pt x="9325" y="943"/>
                  </a:lnTo>
                  <a:lnTo>
                    <a:pt x="8708" y="1203"/>
                  </a:lnTo>
                  <a:lnTo>
                    <a:pt x="8123" y="1496"/>
                  </a:lnTo>
                  <a:lnTo>
                    <a:pt x="7571" y="1820"/>
                  </a:lnTo>
                  <a:lnTo>
                    <a:pt x="7019" y="2145"/>
                  </a:lnTo>
                  <a:lnTo>
                    <a:pt x="6466" y="2503"/>
                  </a:lnTo>
                  <a:lnTo>
                    <a:pt x="5946" y="2893"/>
                  </a:lnTo>
                  <a:lnTo>
                    <a:pt x="5427" y="3282"/>
                  </a:lnTo>
                  <a:lnTo>
                    <a:pt x="4939" y="3705"/>
                  </a:lnTo>
                  <a:lnTo>
                    <a:pt x="4484" y="4160"/>
                  </a:lnTo>
                  <a:lnTo>
                    <a:pt x="4029" y="4615"/>
                  </a:lnTo>
                  <a:lnTo>
                    <a:pt x="3607" y="5102"/>
                  </a:lnTo>
                  <a:lnTo>
                    <a:pt x="3185" y="5622"/>
                  </a:lnTo>
                  <a:lnTo>
                    <a:pt x="2795" y="6142"/>
                  </a:lnTo>
                  <a:lnTo>
                    <a:pt x="2437" y="6661"/>
                  </a:lnTo>
                  <a:lnTo>
                    <a:pt x="2080" y="7214"/>
                  </a:lnTo>
                  <a:lnTo>
                    <a:pt x="1788" y="7799"/>
                  </a:lnTo>
                  <a:lnTo>
                    <a:pt x="1495" y="8383"/>
                  </a:lnTo>
                  <a:lnTo>
                    <a:pt x="1203" y="8968"/>
                  </a:lnTo>
                  <a:lnTo>
                    <a:pt x="975" y="9586"/>
                  </a:lnTo>
                  <a:lnTo>
                    <a:pt x="748" y="10203"/>
                  </a:lnTo>
                  <a:lnTo>
                    <a:pt x="553" y="10853"/>
                  </a:lnTo>
                  <a:lnTo>
                    <a:pt x="391" y="11502"/>
                  </a:lnTo>
                  <a:lnTo>
                    <a:pt x="261" y="12152"/>
                  </a:lnTo>
                  <a:lnTo>
                    <a:pt x="163" y="12802"/>
                  </a:lnTo>
                  <a:lnTo>
                    <a:pt x="66" y="13484"/>
                  </a:lnTo>
                  <a:lnTo>
                    <a:pt x="33" y="14167"/>
                  </a:lnTo>
                  <a:lnTo>
                    <a:pt x="1" y="14881"/>
                  </a:lnTo>
                  <a:lnTo>
                    <a:pt x="1" y="14881"/>
                  </a:lnTo>
                  <a:lnTo>
                    <a:pt x="33" y="15564"/>
                  </a:lnTo>
                  <a:lnTo>
                    <a:pt x="66" y="16246"/>
                  </a:lnTo>
                  <a:lnTo>
                    <a:pt x="163" y="16928"/>
                  </a:lnTo>
                  <a:lnTo>
                    <a:pt x="261" y="17578"/>
                  </a:lnTo>
                  <a:lnTo>
                    <a:pt x="391" y="18260"/>
                  </a:lnTo>
                  <a:lnTo>
                    <a:pt x="553" y="18910"/>
                  </a:lnTo>
                  <a:lnTo>
                    <a:pt x="748" y="19527"/>
                  </a:lnTo>
                  <a:lnTo>
                    <a:pt x="975" y="20145"/>
                  </a:lnTo>
                  <a:lnTo>
                    <a:pt x="1203" y="20762"/>
                  </a:lnTo>
                  <a:lnTo>
                    <a:pt x="1495" y="21347"/>
                  </a:lnTo>
                  <a:lnTo>
                    <a:pt x="1788" y="21932"/>
                  </a:lnTo>
                  <a:lnTo>
                    <a:pt x="2080" y="22517"/>
                  </a:lnTo>
                  <a:lnTo>
                    <a:pt x="2437" y="23069"/>
                  </a:lnTo>
                  <a:lnTo>
                    <a:pt x="2795" y="23589"/>
                  </a:lnTo>
                  <a:lnTo>
                    <a:pt x="3185" y="24109"/>
                  </a:lnTo>
                  <a:lnTo>
                    <a:pt x="3607" y="24628"/>
                  </a:lnTo>
                  <a:lnTo>
                    <a:pt x="4029" y="25116"/>
                  </a:lnTo>
                  <a:lnTo>
                    <a:pt x="4484" y="25571"/>
                  </a:lnTo>
                  <a:lnTo>
                    <a:pt x="4939" y="26025"/>
                  </a:lnTo>
                  <a:lnTo>
                    <a:pt x="5427" y="26448"/>
                  </a:lnTo>
                  <a:lnTo>
                    <a:pt x="5946" y="26838"/>
                  </a:lnTo>
                  <a:lnTo>
                    <a:pt x="6466" y="27228"/>
                  </a:lnTo>
                  <a:lnTo>
                    <a:pt x="7019" y="27585"/>
                  </a:lnTo>
                  <a:lnTo>
                    <a:pt x="7571" y="27942"/>
                  </a:lnTo>
                  <a:lnTo>
                    <a:pt x="8123" y="28235"/>
                  </a:lnTo>
                  <a:lnTo>
                    <a:pt x="8708" y="28527"/>
                  </a:lnTo>
                  <a:lnTo>
                    <a:pt x="9325" y="28787"/>
                  </a:lnTo>
                  <a:lnTo>
                    <a:pt x="9943" y="29047"/>
                  </a:lnTo>
                  <a:lnTo>
                    <a:pt x="10560" y="29242"/>
                  </a:lnTo>
                  <a:lnTo>
                    <a:pt x="11210" y="29437"/>
                  </a:lnTo>
                  <a:lnTo>
                    <a:pt x="11860" y="29599"/>
                  </a:lnTo>
                  <a:lnTo>
                    <a:pt x="12509" y="29729"/>
                  </a:lnTo>
                  <a:lnTo>
                    <a:pt x="12509" y="27552"/>
                  </a:lnTo>
                  <a:close/>
                </a:path>
              </a:pathLst>
            </a:custGeom>
            <a:noFill/>
            <a:ln cap="rnd"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5"/>
            <p:cNvSpPr/>
            <p:nvPr/>
          </p:nvSpPr>
          <p:spPr>
            <a:xfrm>
              <a:off x="5439351" y="491086"/>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0" y="1202"/>
                  </a:lnTo>
                  <a:lnTo>
                    <a:pt x="1268" y="1105"/>
                  </a:lnTo>
                  <a:lnTo>
                    <a:pt x="1333" y="975"/>
                  </a:lnTo>
                  <a:lnTo>
                    <a:pt x="1365" y="845"/>
                  </a:lnTo>
                  <a:lnTo>
                    <a:pt x="1398" y="715"/>
                  </a:lnTo>
                  <a:lnTo>
                    <a:pt x="1365" y="552"/>
                  </a:lnTo>
                  <a:lnTo>
                    <a:pt x="1333" y="422"/>
                  </a:lnTo>
                  <a:lnTo>
                    <a:pt x="1268" y="325"/>
                  </a:lnTo>
                  <a:lnTo>
                    <a:pt x="1170"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5"/>
            <p:cNvSpPr/>
            <p:nvPr/>
          </p:nvSpPr>
          <p:spPr>
            <a:xfrm>
              <a:off x="5536659" y="491086"/>
              <a:ext cx="45016" cy="45016"/>
            </a:xfrm>
            <a:custGeom>
              <a:rect b="b" l="l" r="r" t="t"/>
              <a:pathLst>
                <a:path extrusionOk="0" h="1398" w="1398">
                  <a:moveTo>
                    <a:pt x="683" y="0"/>
                  </a:moveTo>
                  <a:lnTo>
                    <a:pt x="553" y="33"/>
                  </a:lnTo>
                  <a:lnTo>
                    <a:pt x="423" y="65"/>
                  </a:lnTo>
                  <a:lnTo>
                    <a:pt x="293" y="130"/>
                  </a:lnTo>
                  <a:lnTo>
                    <a:pt x="195" y="228"/>
                  </a:lnTo>
                  <a:lnTo>
                    <a:pt x="98" y="325"/>
                  </a:lnTo>
                  <a:lnTo>
                    <a:pt x="33" y="422"/>
                  </a:lnTo>
                  <a:lnTo>
                    <a:pt x="0" y="552"/>
                  </a:lnTo>
                  <a:lnTo>
                    <a:pt x="0" y="715"/>
                  </a:lnTo>
                  <a:lnTo>
                    <a:pt x="0" y="845"/>
                  </a:lnTo>
                  <a:lnTo>
                    <a:pt x="33" y="975"/>
                  </a:lnTo>
                  <a:lnTo>
                    <a:pt x="98" y="1105"/>
                  </a:lnTo>
                  <a:lnTo>
                    <a:pt x="195" y="1202"/>
                  </a:lnTo>
                  <a:lnTo>
                    <a:pt x="293" y="1300"/>
                  </a:lnTo>
                  <a:lnTo>
                    <a:pt x="423" y="1365"/>
                  </a:lnTo>
                  <a:lnTo>
                    <a:pt x="553" y="1397"/>
                  </a:lnTo>
                  <a:lnTo>
                    <a:pt x="813" y="1397"/>
                  </a:lnTo>
                  <a:lnTo>
                    <a:pt x="943" y="1365"/>
                  </a:lnTo>
                  <a:lnTo>
                    <a:pt x="1072" y="1300"/>
                  </a:lnTo>
                  <a:lnTo>
                    <a:pt x="1170" y="1202"/>
                  </a:lnTo>
                  <a:lnTo>
                    <a:pt x="1267" y="1105"/>
                  </a:lnTo>
                  <a:lnTo>
                    <a:pt x="1332" y="975"/>
                  </a:lnTo>
                  <a:lnTo>
                    <a:pt x="1365" y="845"/>
                  </a:lnTo>
                  <a:lnTo>
                    <a:pt x="1397" y="715"/>
                  </a:lnTo>
                  <a:lnTo>
                    <a:pt x="1365" y="552"/>
                  </a:lnTo>
                  <a:lnTo>
                    <a:pt x="1332" y="422"/>
                  </a:lnTo>
                  <a:lnTo>
                    <a:pt x="1267" y="325"/>
                  </a:lnTo>
                  <a:lnTo>
                    <a:pt x="1170" y="228"/>
                  </a:lnTo>
                  <a:lnTo>
                    <a:pt x="1072"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5"/>
            <p:cNvSpPr/>
            <p:nvPr/>
          </p:nvSpPr>
          <p:spPr>
            <a:xfrm>
              <a:off x="5633936" y="491086"/>
              <a:ext cx="45016" cy="45016"/>
            </a:xfrm>
            <a:custGeom>
              <a:rect b="b" l="l" r="r" t="t"/>
              <a:pathLst>
                <a:path extrusionOk="0" h="1398" w="1398">
                  <a:moveTo>
                    <a:pt x="683" y="0"/>
                  </a:moveTo>
                  <a:lnTo>
                    <a:pt x="553" y="33"/>
                  </a:lnTo>
                  <a:lnTo>
                    <a:pt x="423" y="65"/>
                  </a:lnTo>
                  <a:lnTo>
                    <a:pt x="293" y="130"/>
                  </a:lnTo>
                  <a:lnTo>
                    <a:pt x="196" y="228"/>
                  </a:lnTo>
                  <a:lnTo>
                    <a:pt x="98" y="325"/>
                  </a:lnTo>
                  <a:lnTo>
                    <a:pt x="33" y="422"/>
                  </a:lnTo>
                  <a:lnTo>
                    <a:pt x="1" y="552"/>
                  </a:lnTo>
                  <a:lnTo>
                    <a:pt x="1" y="715"/>
                  </a:lnTo>
                  <a:lnTo>
                    <a:pt x="1" y="845"/>
                  </a:lnTo>
                  <a:lnTo>
                    <a:pt x="33" y="975"/>
                  </a:lnTo>
                  <a:lnTo>
                    <a:pt x="98" y="1105"/>
                  </a:lnTo>
                  <a:lnTo>
                    <a:pt x="196" y="1202"/>
                  </a:lnTo>
                  <a:lnTo>
                    <a:pt x="293" y="1300"/>
                  </a:lnTo>
                  <a:lnTo>
                    <a:pt x="423" y="1365"/>
                  </a:lnTo>
                  <a:lnTo>
                    <a:pt x="553" y="1397"/>
                  </a:lnTo>
                  <a:lnTo>
                    <a:pt x="813" y="1397"/>
                  </a:lnTo>
                  <a:lnTo>
                    <a:pt x="943" y="1365"/>
                  </a:lnTo>
                  <a:lnTo>
                    <a:pt x="1073" y="1300"/>
                  </a:lnTo>
                  <a:lnTo>
                    <a:pt x="1171" y="1202"/>
                  </a:lnTo>
                  <a:lnTo>
                    <a:pt x="1268" y="1105"/>
                  </a:lnTo>
                  <a:lnTo>
                    <a:pt x="1333" y="975"/>
                  </a:lnTo>
                  <a:lnTo>
                    <a:pt x="1365" y="845"/>
                  </a:lnTo>
                  <a:lnTo>
                    <a:pt x="1398" y="715"/>
                  </a:lnTo>
                  <a:lnTo>
                    <a:pt x="1365" y="552"/>
                  </a:lnTo>
                  <a:lnTo>
                    <a:pt x="1333" y="422"/>
                  </a:lnTo>
                  <a:lnTo>
                    <a:pt x="1268" y="325"/>
                  </a:lnTo>
                  <a:lnTo>
                    <a:pt x="1171"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5"/>
            <p:cNvSpPr/>
            <p:nvPr/>
          </p:nvSpPr>
          <p:spPr>
            <a:xfrm>
              <a:off x="5439351" y="606169"/>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0" y="1170"/>
                  </a:lnTo>
                  <a:lnTo>
                    <a:pt x="1268" y="1072"/>
                  </a:lnTo>
                  <a:lnTo>
                    <a:pt x="1333" y="975"/>
                  </a:lnTo>
                  <a:lnTo>
                    <a:pt x="1365" y="845"/>
                  </a:lnTo>
                  <a:lnTo>
                    <a:pt x="1398" y="682"/>
                  </a:lnTo>
                  <a:lnTo>
                    <a:pt x="1365" y="552"/>
                  </a:lnTo>
                  <a:lnTo>
                    <a:pt x="1333" y="422"/>
                  </a:lnTo>
                  <a:lnTo>
                    <a:pt x="1268" y="292"/>
                  </a:lnTo>
                  <a:lnTo>
                    <a:pt x="1170" y="195"/>
                  </a:lnTo>
                  <a:lnTo>
                    <a:pt x="1073"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5"/>
            <p:cNvSpPr/>
            <p:nvPr/>
          </p:nvSpPr>
          <p:spPr>
            <a:xfrm>
              <a:off x="5536659" y="606169"/>
              <a:ext cx="45016" cy="45016"/>
            </a:xfrm>
            <a:custGeom>
              <a:rect b="b" l="l" r="r" t="t"/>
              <a:pathLst>
                <a:path extrusionOk="0" h="1398" w="1398">
                  <a:moveTo>
                    <a:pt x="553" y="0"/>
                  </a:moveTo>
                  <a:lnTo>
                    <a:pt x="423" y="33"/>
                  </a:lnTo>
                  <a:lnTo>
                    <a:pt x="293" y="97"/>
                  </a:lnTo>
                  <a:lnTo>
                    <a:pt x="195" y="195"/>
                  </a:lnTo>
                  <a:lnTo>
                    <a:pt x="98" y="292"/>
                  </a:lnTo>
                  <a:lnTo>
                    <a:pt x="33" y="422"/>
                  </a:lnTo>
                  <a:lnTo>
                    <a:pt x="0" y="552"/>
                  </a:lnTo>
                  <a:lnTo>
                    <a:pt x="0" y="682"/>
                  </a:lnTo>
                  <a:lnTo>
                    <a:pt x="0" y="845"/>
                  </a:lnTo>
                  <a:lnTo>
                    <a:pt x="33" y="975"/>
                  </a:lnTo>
                  <a:lnTo>
                    <a:pt x="98" y="1072"/>
                  </a:lnTo>
                  <a:lnTo>
                    <a:pt x="195" y="1170"/>
                  </a:lnTo>
                  <a:lnTo>
                    <a:pt x="293" y="1267"/>
                  </a:lnTo>
                  <a:lnTo>
                    <a:pt x="423" y="1332"/>
                  </a:lnTo>
                  <a:lnTo>
                    <a:pt x="553" y="1365"/>
                  </a:lnTo>
                  <a:lnTo>
                    <a:pt x="683" y="1397"/>
                  </a:lnTo>
                  <a:lnTo>
                    <a:pt x="813" y="1365"/>
                  </a:lnTo>
                  <a:lnTo>
                    <a:pt x="943" y="1332"/>
                  </a:lnTo>
                  <a:lnTo>
                    <a:pt x="1072" y="1267"/>
                  </a:lnTo>
                  <a:lnTo>
                    <a:pt x="1170" y="1170"/>
                  </a:lnTo>
                  <a:lnTo>
                    <a:pt x="1267" y="1072"/>
                  </a:lnTo>
                  <a:lnTo>
                    <a:pt x="1332" y="975"/>
                  </a:lnTo>
                  <a:lnTo>
                    <a:pt x="1365" y="845"/>
                  </a:lnTo>
                  <a:lnTo>
                    <a:pt x="1397" y="682"/>
                  </a:lnTo>
                  <a:lnTo>
                    <a:pt x="1365" y="552"/>
                  </a:lnTo>
                  <a:lnTo>
                    <a:pt x="1332" y="422"/>
                  </a:lnTo>
                  <a:lnTo>
                    <a:pt x="1267" y="292"/>
                  </a:lnTo>
                  <a:lnTo>
                    <a:pt x="1170" y="195"/>
                  </a:lnTo>
                  <a:lnTo>
                    <a:pt x="1072"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5"/>
            <p:cNvSpPr/>
            <p:nvPr/>
          </p:nvSpPr>
          <p:spPr>
            <a:xfrm>
              <a:off x="5633936" y="606169"/>
              <a:ext cx="45016" cy="45016"/>
            </a:xfrm>
            <a:custGeom>
              <a:rect b="b" l="l" r="r" t="t"/>
              <a:pathLst>
                <a:path extrusionOk="0" h="1398" w="1398">
                  <a:moveTo>
                    <a:pt x="553" y="0"/>
                  </a:moveTo>
                  <a:lnTo>
                    <a:pt x="423" y="33"/>
                  </a:lnTo>
                  <a:lnTo>
                    <a:pt x="293" y="97"/>
                  </a:lnTo>
                  <a:lnTo>
                    <a:pt x="196" y="195"/>
                  </a:lnTo>
                  <a:lnTo>
                    <a:pt x="98" y="292"/>
                  </a:lnTo>
                  <a:lnTo>
                    <a:pt x="33" y="422"/>
                  </a:lnTo>
                  <a:lnTo>
                    <a:pt x="1" y="552"/>
                  </a:lnTo>
                  <a:lnTo>
                    <a:pt x="1" y="682"/>
                  </a:lnTo>
                  <a:lnTo>
                    <a:pt x="1" y="845"/>
                  </a:lnTo>
                  <a:lnTo>
                    <a:pt x="33" y="975"/>
                  </a:lnTo>
                  <a:lnTo>
                    <a:pt x="98" y="1072"/>
                  </a:lnTo>
                  <a:lnTo>
                    <a:pt x="196" y="1170"/>
                  </a:lnTo>
                  <a:lnTo>
                    <a:pt x="293" y="1267"/>
                  </a:lnTo>
                  <a:lnTo>
                    <a:pt x="423" y="1332"/>
                  </a:lnTo>
                  <a:lnTo>
                    <a:pt x="553" y="1365"/>
                  </a:lnTo>
                  <a:lnTo>
                    <a:pt x="683" y="1397"/>
                  </a:lnTo>
                  <a:lnTo>
                    <a:pt x="813" y="1365"/>
                  </a:lnTo>
                  <a:lnTo>
                    <a:pt x="943" y="1332"/>
                  </a:lnTo>
                  <a:lnTo>
                    <a:pt x="1073" y="1267"/>
                  </a:lnTo>
                  <a:lnTo>
                    <a:pt x="1171" y="1170"/>
                  </a:lnTo>
                  <a:lnTo>
                    <a:pt x="1268" y="1072"/>
                  </a:lnTo>
                  <a:lnTo>
                    <a:pt x="1333" y="975"/>
                  </a:lnTo>
                  <a:lnTo>
                    <a:pt x="1365" y="845"/>
                  </a:lnTo>
                  <a:lnTo>
                    <a:pt x="1398" y="682"/>
                  </a:lnTo>
                  <a:lnTo>
                    <a:pt x="1365" y="552"/>
                  </a:lnTo>
                  <a:lnTo>
                    <a:pt x="1333" y="422"/>
                  </a:lnTo>
                  <a:lnTo>
                    <a:pt x="1268" y="292"/>
                  </a:lnTo>
                  <a:lnTo>
                    <a:pt x="1171" y="195"/>
                  </a:lnTo>
                  <a:lnTo>
                    <a:pt x="1073" y="97"/>
                  </a:lnTo>
                  <a:lnTo>
                    <a:pt x="943"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5"/>
            <p:cNvSpPr/>
            <p:nvPr/>
          </p:nvSpPr>
          <p:spPr>
            <a:xfrm>
              <a:off x="5439351" y="720189"/>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0" y="1203"/>
                  </a:lnTo>
                  <a:lnTo>
                    <a:pt x="1268" y="1105"/>
                  </a:lnTo>
                  <a:lnTo>
                    <a:pt x="1333" y="975"/>
                  </a:lnTo>
                  <a:lnTo>
                    <a:pt x="1365" y="845"/>
                  </a:lnTo>
                  <a:lnTo>
                    <a:pt x="1398" y="715"/>
                  </a:lnTo>
                  <a:lnTo>
                    <a:pt x="1365" y="585"/>
                  </a:lnTo>
                  <a:lnTo>
                    <a:pt x="1333" y="455"/>
                  </a:lnTo>
                  <a:lnTo>
                    <a:pt x="1268" y="325"/>
                  </a:lnTo>
                  <a:lnTo>
                    <a:pt x="1170"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5"/>
            <p:cNvSpPr/>
            <p:nvPr/>
          </p:nvSpPr>
          <p:spPr>
            <a:xfrm>
              <a:off x="5536659" y="720189"/>
              <a:ext cx="45016" cy="45016"/>
            </a:xfrm>
            <a:custGeom>
              <a:rect b="b" l="l" r="r" t="t"/>
              <a:pathLst>
                <a:path extrusionOk="0" h="1398" w="1398">
                  <a:moveTo>
                    <a:pt x="683" y="0"/>
                  </a:moveTo>
                  <a:lnTo>
                    <a:pt x="553" y="33"/>
                  </a:lnTo>
                  <a:lnTo>
                    <a:pt x="423" y="65"/>
                  </a:lnTo>
                  <a:lnTo>
                    <a:pt x="293" y="130"/>
                  </a:lnTo>
                  <a:lnTo>
                    <a:pt x="195" y="228"/>
                  </a:lnTo>
                  <a:lnTo>
                    <a:pt x="98" y="325"/>
                  </a:lnTo>
                  <a:lnTo>
                    <a:pt x="33" y="455"/>
                  </a:lnTo>
                  <a:lnTo>
                    <a:pt x="0" y="585"/>
                  </a:lnTo>
                  <a:lnTo>
                    <a:pt x="0" y="715"/>
                  </a:lnTo>
                  <a:lnTo>
                    <a:pt x="0" y="845"/>
                  </a:lnTo>
                  <a:lnTo>
                    <a:pt x="33" y="975"/>
                  </a:lnTo>
                  <a:lnTo>
                    <a:pt x="98" y="1105"/>
                  </a:lnTo>
                  <a:lnTo>
                    <a:pt x="195" y="1203"/>
                  </a:lnTo>
                  <a:lnTo>
                    <a:pt x="293" y="1300"/>
                  </a:lnTo>
                  <a:lnTo>
                    <a:pt x="423" y="1365"/>
                  </a:lnTo>
                  <a:lnTo>
                    <a:pt x="553" y="1397"/>
                  </a:lnTo>
                  <a:lnTo>
                    <a:pt x="813" y="1397"/>
                  </a:lnTo>
                  <a:lnTo>
                    <a:pt x="943" y="1365"/>
                  </a:lnTo>
                  <a:lnTo>
                    <a:pt x="1072" y="1300"/>
                  </a:lnTo>
                  <a:lnTo>
                    <a:pt x="1170" y="1203"/>
                  </a:lnTo>
                  <a:lnTo>
                    <a:pt x="1267" y="1105"/>
                  </a:lnTo>
                  <a:lnTo>
                    <a:pt x="1332" y="975"/>
                  </a:lnTo>
                  <a:lnTo>
                    <a:pt x="1365" y="845"/>
                  </a:lnTo>
                  <a:lnTo>
                    <a:pt x="1397" y="715"/>
                  </a:lnTo>
                  <a:lnTo>
                    <a:pt x="1365" y="585"/>
                  </a:lnTo>
                  <a:lnTo>
                    <a:pt x="1332" y="455"/>
                  </a:lnTo>
                  <a:lnTo>
                    <a:pt x="1267" y="325"/>
                  </a:lnTo>
                  <a:lnTo>
                    <a:pt x="1170" y="228"/>
                  </a:lnTo>
                  <a:lnTo>
                    <a:pt x="1072"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5"/>
            <p:cNvSpPr/>
            <p:nvPr/>
          </p:nvSpPr>
          <p:spPr>
            <a:xfrm>
              <a:off x="5633936" y="720189"/>
              <a:ext cx="45016" cy="45016"/>
            </a:xfrm>
            <a:custGeom>
              <a:rect b="b" l="l" r="r" t="t"/>
              <a:pathLst>
                <a:path extrusionOk="0" h="1398" w="1398">
                  <a:moveTo>
                    <a:pt x="683" y="0"/>
                  </a:moveTo>
                  <a:lnTo>
                    <a:pt x="553" y="33"/>
                  </a:lnTo>
                  <a:lnTo>
                    <a:pt x="423" y="65"/>
                  </a:lnTo>
                  <a:lnTo>
                    <a:pt x="293" y="130"/>
                  </a:lnTo>
                  <a:lnTo>
                    <a:pt x="196" y="228"/>
                  </a:lnTo>
                  <a:lnTo>
                    <a:pt x="98" y="325"/>
                  </a:lnTo>
                  <a:lnTo>
                    <a:pt x="33" y="455"/>
                  </a:lnTo>
                  <a:lnTo>
                    <a:pt x="1" y="585"/>
                  </a:lnTo>
                  <a:lnTo>
                    <a:pt x="1" y="715"/>
                  </a:lnTo>
                  <a:lnTo>
                    <a:pt x="1" y="845"/>
                  </a:lnTo>
                  <a:lnTo>
                    <a:pt x="33" y="975"/>
                  </a:lnTo>
                  <a:lnTo>
                    <a:pt x="98" y="1105"/>
                  </a:lnTo>
                  <a:lnTo>
                    <a:pt x="196" y="1203"/>
                  </a:lnTo>
                  <a:lnTo>
                    <a:pt x="293" y="1300"/>
                  </a:lnTo>
                  <a:lnTo>
                    <a:pt x="423" y="1365"/>
                  </a:lnTo>
                  <a:lnTo>
                    <a:pt x="553" y="1397"/>
                  </a:lnTo>
                  <a:lnTo>
                    <a:pt x="813" y="1397"/>
                  </a:lnTo>
                  <a:lnTo>
                    <a:pt x="943" y="1365"/>
                  </a:lnTo>
                  <a:lnTo>
                    <a:pt x="1073" y="1300"/>
                  </a:lnTo>
                  <a:lnTo>
                    <a:pt x="1171" y="1203"/>
                  </a:lnTo>
                  <a:lnTo>
                    <a:pt x="1268" y="1105"/>
                  </a:lnTo>
                  <a:lnTo>
                    <a:pt x="1333" y="975"/>
                  </a:lnTo>
                  <a:lnTo>
                    <a:pt x="1365" y="845"/>
                  </a:lnTo>
                  <a:lnTo>
                    <a:pt x="1398" y="715"/>
                  </a:lnTo>
                  <a:lnTo>
                    <a:pt x="1365" y="585"/>
                  </a:lnTo>
                  <a:lnTo>
                    <a:pt x="1333" y="455"/>
                  </a:lnTo>
                  <a:lnTo>
                    <a:pt x="1268" y="325"/>
                  </a:lnTo>
                  <a:lnTo>
                    <a:pt x="1171" y="228"/>
                  </a:lnTo>
                  <a:lnTo>
                    <a:pt x="1073" y="130"/>
                  </a:lnTo>
                  <a:lnTo>
                    <a:pt x="943" y="65"/>
                  </a:lnTo>
                  <a:lnTo>
                    <a:pt x="813" y="33"/>
                  </a:lnTo>
                  <a:lnTo>
                    <a:pt x="68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5"/>
            <p:cNvSpPr/>
            <p:nvPr/>
          </p:nvSpPr>
          <p:spPr>
            <a:xfrm rot="5400000">
              <a:off x="8009309" y="2593360"/>
              <a:ext cx="1632089" cy="685280"/>
            </a:xfrm>
            <a:custGeom>
              <a:rect b="b" l="l" r="r" t="t"/>
              <a:pathLst>
                <a:path extrusionOk="0" fill="none" h="21282" w="50686">
                  <a:moveTo>
                    <a:pt x="46982" y="1"/>
                  </a:moveTo>
                  <a:lnTo>
                    <a:pt x="46982" y="1"/>
                  </a:lnTo>
                  <a:lnTo>
                    <a:pt x="46754" y="911"/>
                  </a:lnTo>
                  <a:lnTo>
                    <a:pt x="46494" y="1853"/>
                  </a:lnTo>
                  <a:lnTo>
                    <a:pt x="46202" y="2730"/>
                  </a:lnTo>
                  <a:lnTo>
                    <a:pt x="45877" y="3640"/>
                  </a:lnTo>
                  <a:lnTo>
                    <a:pt x="45520" y="4517"/>
                  </a:lnTo>
                  <a:lnTo>
                    <a:pt x="45130" y="5362"/>
                  </a:lnTo>
                  <a:lnTo>
                    <a:pt x="44707" y="6174"/>
                  </a:lnTo>
                  <a:lnTo>
                    <a:pt x="44220" y="6986"/>
                  </a:lnTo>
                  <a:lnTo>
                    <a:pt x="43733" y="7766"/>
                  </a:lnTo>
                  <a:lnTo>
                    <a:pt x="43180" y="8546"/>
                  </a:lnTo>
                  <a:lnTo>
                    <a:pt x="42628" y="9293"/>
                  </a:lnTo>
                  <a:lnTo>
                    <a:pt x="42043" y="10008"/>
                  </a:lnTo>
                  <a:lnTo>
                    <a:pt x="41426" y="10690"/>
                  </a:lnTo>
                  <a:lnTo>
                    <a:pt x="40776" y="11340"/>
                  </a:lnTo>
                  <a:lnTo>
                    <a:pt x="40094" y="11990"/>
                  </a:lnTo>
                  <a:lnTo>
                    <a:pt x="39379" y="12574"/>
                  </a:lnTo>
                  <a:lnTo>
                    <a:pt x="38664" y="13159"/>
                  </a:lnTo>
                  <a:lnTo>
                    <a:pt x="37917" y="13712"/>
                  </a:lnTo>
                  <a:lnTo>
                    <a:pt x="37137" y="14231"/>
                  </a:lnTo>
                  <a:lnTo>
                    <a:pt x="36325" y="14719"/>
                  </a:lnTo>
                  <a:lnTo>
                    <a:pt x="35513" y="15174"/>
                  </a:lnTo>
                  <a:lnTo>
                    <a:pt x="34668" y="15564"/>
                  </a:lnTo>
                  <a:lnTo>
                    <a:pt x="33823" y="15953"/>
                  </a:lnTo>
                  <a:lnTo>
                    <a:pt x="32946" y="16311"/>
                  </a:lnTo>
                  <a:lnTo>
                    <a:pt x="32036" y="16603"/>
                  </a:lnTo>
                  <a:lnTo>
                    <a:pt x="31126" y="16863"/>
                  </a:lnTo>
                  <a:lnTo>
                    <a:pt x="30184" y="17123"/>
                  </a:lnTo>
                  <a:lnTo>
                    <a:pt x="29242" y="17286"/>
                  </a:lnTo>
                  <a:lnTo>
                    <a:pt x="28300" y="17448"/>
                  </a:lnTo>
                  <a:lnTo>
                    <a:pt x="27325" y="17545"/>
                  </a:lnTo>
                  <a:lnTo>
                    <a:pt x="26350" y="17610"/>
                  </a:lnTo>
                  <a:lnTo>
                    <a:pt x="25343" y="17643"/>
                  </a:lnTo>
                  <a:lnTo>
                    <a:pt x="25343" y="17643"/>
                  </a:lnTo>
                  <a:lnTo>
                    <a:pt x="24336" y="17610"/>
                  </a:lnTo>
                  <a:lnTo>
                    <a:pt x="23361" y="17545"/>
                  </a:lnTo>
                  <a:lnTo>
                    <a:pt x="22387" y="17448"/>
                  </a:lnTo>
                  <a:lnTo>
                    <a:pt x="21444" y="17286"/>
                  </a:lnTo>
                  <a:lnTo>
                    <a:pt x="20502" y="17123"/>
                  </a:lnTo>
                  <a:lnTo>
                    <a:pt x="19560" y="16863"/>
                  </a:lnTo>
                  <a:lnTo>
                    <a:pt x="18650" y="16603"/>
                  </a:lnTo>
                  <a:lnTo>
                    <a:pt x="17741" y="16311"/>
                  </a:lnTo>
                  <a:lnTo>
                    <a:pt x="16863" y="15953"/>
                  </a:lnTo>
                  <a:lnTo>
                    <a:pt x="16019" y="15564"/>
                  </a:lnTo>
                  <a:lnTo>
                    <a:pt x="15174" y="15174"/>
                  </a:lnTo>
                  <a:lnTo>
                    <a:pt x="14362" y="14719"/>
                  </a:lnTo>
                  <a:lnTo>
                    <a:pt x="13549" y="14231"/>
                  </a:lnTo>
                  <a:lnTo>
                    <a:pt x="12770" y="13712"/>
                  </a:lnTo>
                  <a:lnTo>
                    <a:pt x="12022" y="13159"/>
                  </a:lnTo>
                  <a:lnTo>
                    <a:pt x="11308" y="12574"/>
                  </a:lnTo>
                  <a:lnTo>
                    <a:pt x="10593" y="11990"/>
                  </a:lnTo>
                  <a:lnTo>
                    <a:pt x="9910" y="11340"/>
                  </a:lnTo>
                  <a:lnTo>
                    <a:pt x="9261" y="10690"/>
                  </a:lnTo>
                  <a:lnTo>
                    <a:pt x="8643" y="10008"/>
                  </a:lnTo>
                  <a:lnTo>
                    <a:pt x="8059" y="9293"/>
                  </a:lnTo>
                  <a:lnTo>
                    <a:pt x="7506" y="8546"/>
                  </a:lnTo>
                  <a:lnTo>
                    <a:pt x="6954" y="7766"/>
                  </a:lnTo>
                  <a:lnTo>
                    <a:pt x="6467" y="6986"/>
                  </a:lnTo>
                  <a:lnTo>
                    <a:pt x="5979" y="6174"/>
                  </a:lnTo>
                  <a:lnTo>
                    <a:pt x="5557" y="5362"/>
                  </a:lnTo>
                  <a:lnTo>
                    <a:pt x="5167" y="4517"/>
                  </a:lnTo>
                  <a:lnTo>
                    <a:pt x="4810" y="3640"/>
                  </a:lnTo>
                  <a:lnTo>
                    <a:pt x="4485" y="2730"/>
                  </a:lnTo>
                  <a:lnTo>
                    <a:pt x="4192" y="1853"/>
                  </a:lnTo>
                  <a:lnTo>
                    <a:pt x="3932" y="911"/>
                  </a:lnTo>
                  <a:lnTo>
                    <a:pt x="3705" y="1"/>
                  </a:lnTo>
                  <a:lnTo>
                    <a:pt x="1" y="1"/>
                  </a:lnTo>
                  <a:lnTo>
                    <a:pt x="1" y="1"/>
                  </a:lnTo>
                  <a:lnTo>
                    <a:pt x="228" y="1106"/>
                  </a:lnTo>
                  <a:lnTo>
                    <a:pt x="488" y="2210"/>
                  </a:lnTo>
                  <a:lnTo>
                    <a:pt x="813" y="3315"/>
                  </a:lnTo>
                  <a:lnTo>
                    <a:pt x="1171" y="4387"/>
                  </a:lnTo>
                  <a:lnTo>
                    <a:pt x="1593" y="5427"/>
                  </a:lnTo>
                  <a:lnTo>
                    <a:pt x="2048" y="6434"/>
                  </a:lnTo>
                  <a:lnTo>
                    <a:pt x="2535" y="7441"/>
                  </a:lnTo>
                  <a:lnTo>
                    <a:pt x="3055" y="8416"/>
                  </a:lnTo>
                  <a:lnTo>
                    <a:pt x="3640" y="9358"/>
                  </a:lnTo>
                  <a:lnTo>
                    <a:pt x="4257" y="10268"/>
                  </a:lnTo>
                  <a:lnTo>
                    <a:pt x="4907" y="11177"/>
                  </a:lnTo>
                  <a:lnTo>
                    <a:pt x="5589" y="12055"/>
                  </a:lnTo>
                  <a:lnTo>
                    <a:pt x="6337" y="12867"/>
                  </a:lnTo>
                  <a:lnTo>
                    <a:pt x="7084" y="13679"/>
                  </a:lnTo>
                  <a:lnTo>
                    <a:pt x="7896" y="14426"/>
                  </a:lnTo>
                  <a:lnTo>
                    <a:pt x="8708" y="15174"/>
                  </a:lnTo>
                  <a:lnTo>
                    <a:pt x="9553" y="15856"/>
                  </a:lnTo>
                  <a:lnTo>
                    <a:pt x="10463" y="16538"/>
                  </a:lnTo>
                  <a:lnTo>
                    <a:pt x="11373" y="17156"/>
                  </a:lnTo>
                  <a:lnTo>
                    <a:pt x="12315" y="17740"/>
                  </a:lnTo>
                  <a:lnTo>
                    <a:pt x="13289" y="18293"/>
                  </a:lnTo>
                  <a:lnTo>
                    <a:pt x="14264" y="18780"/>
                  </a:lnTo>
                  <a:lnTo>
                    <a:pt x="15304" y="19235"/>
                  </a:lnTo>
                  <a:lnTo>
                    <a:pt x="16343" y="19657"/>
                  </a:lnTo>
                  <a:lnTo>
                    <a:pt x="17383" y="20047"/>
                  </a:lnTo>
                  <a:lnTo>
                    <a:pt x="18488" y="20372"/>
                  </a:lnTo>
                  <a:lnTo>
                    <a:pt x="19593" y="20632"/>
                  </a:lnTo>
                  <a:lnTo>
                    <a:pt x="20697" y="20859"/>
                  </a:lnTo>
                  <a:lnTo>
                    <a:pt x="21834" y="21054"/>
                  </a:lnTo>
                  <a:lnTo>
                    <a:pt x="23004" y="21184"/>
                  </a:lnTo>
                  <a:lnTo>
                    <a:pt x="24174" y="21282"/>
                  </a:lnTo>
                  <a:lnTo>
                    <a:pt x="25343" y="21282"/>
                  </a:lnTo>
                  <a:lnTo>
                    <a:pt x="25343" y="21282"/>
                  </a:lnTo>
                  <a:lnTo>
                    <a:pt x="26513" y="21282"/>
                  </a:lnTo>
                  <a:lnTo>
                    <a:pt x="27683" y="21184"/>
                  </a:lnTo>
                  <a:lnTo>
                    <a:pt x="28852" y="21054"/>
                  </a:lnTo>
                  <a:lnTo>
                    <a:pt x="29989" y="20859"/>
                  </a:lnTo>
                  <a:lnTo>
                    <a:pt x="31094" y="20632"/>
                  </a:lnTo>
                  <a:lnTo>
                    <a:pt x="32199" y="20372"/>
                  </a:lnTo>
                  <a:lnTo>
                    <a:pt x="33303" y="20047"/>
                  </a:lnTo>
                  <a:lnTo>
                    <a:pt x="34343" y="19657"/>
                  </a:lnTo>
                  <a:lnTo>
                    <a:pt x="35383" y="19235"/>
                  </a:lnTo>
                  <a:lnTo>
                    <a:pt x="36422" y="18780"/>
                  </a:lnTo>
                  <a:lnTo>
                    <a:pt x="37397" y="18293"/>
                  </a:lnTo>
                  <a:lnTo>
                    <a:pt x="38372" y="17740"/>
                  </a:lnTo>
                  <a:lnTo>
                    <a:pt x="39314" y="17156"/>
                  </a:lnTo>
                  <a:lnTo>
                    <a:pt x="40224" y="16538"/>
                  </a:lnTo>
                  <a:lnTo>
                    <a:pt x="41133" y="15856"/>
                  </a:lnTo>
                  <a:lnTo>
                    <a:pt x="41978" y="15174"/>
                  </a:lnTo>
                  <a:lnTo>
                    <a:pt x="42790" y="14426"/>
                  </a:lnTo>
                  <a:lnTo>
                    <a:pt x="43603" y="13679"/>
                  </a:lnTo>
                  <a:lnTo>
                    <a:pt x="44350" y="12867"/>
                  </a:lnTo>
                  <a:lnTo>
                    <a:pt x="45097" y="12055"/>
                  </a:lnTo>
                  <a:lnTo>
                    <a:pt x="45779" y="11177"/>
                  </a:lnTo>
                  <a:lnTo>
                    <a:pt x="46429" y="10268"/>
                  </a:lnTo>
                  <a:lnTo>
                    <a:pt x="47047" y="9358"/>
                  </a:lnTo>
                  <a:lnTo>
                    <a:pt x="47631" y="8416"/>
                  </a:lnTo>
                  <a:lnTo>
                    <a:pt x="48151" y="7441"/>
                  </a:lnTo>
                  <a:lnTo>
                    <a:pt x="48639" y="6434"/>
                  </a:lnTo>
                  <a:lnTo>
                    <a:pt x="49093" y="5427"/>
                  </a:lnTo>
                  <a:lnTo>
                    <a:pt x="49516" y="4387"/>
                  </a:lnTo>
                  <a:lnTo>
                    <a:pt x="49873" y="3315"/>
                  </a:lnTo>
                  <a:lnTo>
                    <a:pt x="50198" y="2210"/>
                  </a:lnTo>
                  <a:lnTo>
                    <a:pt x="50458" y="1106"/>
                  </a:lnTo>
                  <a:lnTo>
                    <a:pt x="50685" y="1"/>
                  </a:lnTo>
                  <a:lnTo>
                    <a:pt x="46982" y="1"/>
                  </a:lnTo>
                  <a:close/>
                </a:path>
              </a:pathLst>
            </a:custGeom>
            <a:noFill/>
            <a:ln cap="rnd" cmpd="sng" w="9525">
              <a:solidFill>
                <a:srgbClr val="5C9AE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5"/>
            <p:cNvSpPr/>
            <p:nvPr/>
          </p:nvSpPr>
          <p:spPr>
            <a:xfrm>
              <a:off x="8960" y="2407662"/>
              <a:ext cx="1111093" cy="1282655"/>
            </a:xfrm>
            <a:custGeom>
              <a:rect b="b" l="l" r="r" t="t"/>
              <a:pathLst>
                <a:path extrusionOk="0" h="39834" w="34506">
                  <a:moveTo>
                    <a:pt x="1" y="1"/>
                  </a:moveTo>
                  <a:lnTo>
                    <a:pt x="1" y="39833"/>
                  </a:lnTo>
                  <a:lnTo>
                    <a:pt x="34505" y="19917"/>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5"/>
            <p:cNvSpPr/>
            <p:nvPr/>
          </p:nvSpPr>
          <p:spPr>
            <a:xfrm>
              <a:off x="2796697" y="4050397"/>
              <a:ext cx="1282655" cy="1109998"/>
            </a:xfrm>
            <a:custGeom>
              <a:rect b="b" l="l" r="r" t="t"/>
              <a:pathLst>
                <a:path extrusionOk="0" h="34472" w="39834">
                  <a:moveTo>
                    <a:pt x="19917" y="0"/>
                  </a:moveTo>
                  <a:lnTo>
                    <a:pt x="1" y="34472"/>
                  </a:lnTo>
                  <a:lnTo>
                    <a:pt x="39834" y="34472"/>
                  </a:lnTo>
                  <a:lnTo>
                    <a:pt x="1991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5"/>
            <p:cNvSpPr/>
            <p:nvPr/>
          </p:nvSpPr>
          <p:spPr>
            <a:xfrm>
              <a:off x="4044801" y="4176762"/>
              <a:ext cx="162191" cy="162191"/>
            </a:xfrm>
            <a:custGeom>
              <a:rect b="b" l="l" r="r" t="t"/>
              <a:pathLst>
                <a:path extrusionOk="0" fill="none" h="5037" w="5037">
                  <a:moveTo>
                    <a:pt x="5036" y="2534"/>
                  </a:moveTo>
                  <a:lnTo>
                    <a:pt x="5036" y="2534"/>
                  </a:lnTo>
                  <a:lnTo>
                    <a:pt x="5036" y="2794"/>
                  </a:lnTo>
                  <a:lnTo>
                    <a:pt x="5004" y="3022"/>
                  </a:lnTo>
                  <a:lnTo>
                    <a:pt x="4939" y="3282"/>
                  </a:lnTo>
                  <a:lnTo>
                    <a:pt x="4842" y="3509"/>
                  </a:lnTo>
                  <a:lnTo>
                    <a:pt x="4744" y="3737"/>
                  </a:lnTo>
                  <a:lnTo>
                    <a:pt x="4614" y="3932"/>
                  </a:lnTo>
                  <a:lnTo>
                    <a:pt x="4452" y="4126"/>
                  </a:lnTo>
                  <a:lnTo>
                    <a:pt x="4289" y="4321"/>
                  </a:lnTo>
                  <a:lnTo>
                    <a:pt x="4127" y="4484"/>
                  </a:lnTo>
                  <a:lnTo>
                    <a:pt x="3932" y="4614"/>
                  </a:lnTo>
                  <a:lnTo>
                    <a:pt x="3737" y="4744"/>
                  </a:lnTo>
                  <a:lnTo>
                    <a:pt x="3509" y="4841"/>
                  </a:lnTo>
                  <a:lnTo>
                    <a:pt x="3282" y="4939"/>
                  </a:lnTo>
                  <a:lnTo>
                    <a:pt x="3022" y="5004"/>
                  </a:lnTo>
                  <a:lnTo>
                    <a:pt x="2762" y="5036"/>
                  </a:lnTo>
                  <a:lnTo>
                    <a:pt x="2502" y="5036"/>
                  </a:lnTo>
                  <a:lnTo>
                    <a:pt x="2502" y="5036"/>
                  </a:lnTo>
                  <a:lnTo>
                    <a:pt x="2275" y="5036"/>
                  </a:lnTo>
                  <a:lnTo>
                    <a:pt x="2015" y="5004"/>
                  </a:lnTo>
                  <a:lnTo>
                    <a:pt x="1755" y="4939"/>
                  </a:lnTo>
                  <a:lnTo>
                    <a:pt x="1528" y="4841"/>
                  </a:lnTo>
                  <a:lnTo>
                    <a:pt x="1300" y="4744"/>
                  </a:lnTo>
                  <a:lnTo>
                    <a:pt x="1105" y="4614"/>
                  </a:lnTo>
                  <a:lnTo>
                    <a:pt x="910" y="4484"/>
                  </a:lnTo>
                  <a:lnTo>
                    <a:pt x="748" y="4321"/>
                  </a:lnTo>
                  <a:lnTo>
                    <a:pt x="585" y="4126"/>
                  </a:lnTo>
                  <a:lnTo>
                    <a:pt x="423" y="3932"/>
                  </a:lnTo>
                  <a:lnTo>
                    <a:pt x="293" y="3737"/>
                  </a:lnTo>
                  <a:lnTo>
                    <a:pt x="195" y="3509"/>
                  </a:lnTo>
                  <a:lnTo>
                    <a:pt x="98" y="3282"/>
                  </a:lnTo>
                  <a:lnTo>
                    <a:pt x="33" y="3022"/>
                  </a:lnTo>
                  <a:lnTo>
                    <a:pt x="0" y="2794"/>
                  </a:lnTo>
                  <a:lnTo>
                    <a:pt x="0" y="2534"/>
                  </a:lnTo>
                  <a:lnTo>
                    <a:pt x="0" y="2534"/>
                  </a:lnTo>
                  <a:lnTo>
                    <a:pt x="0" y="2275"/>
                  </a:lnTo>
                  <a:lnTo>
                    <a:pt x="33" y="2015"/>
                  </a:lnTo>
                  <a:lnTo>
                    <a:pt x="98" y="1787"/>
                  </a:lnTo>
                  <a:lnTo>
                    <a:pt x="195" y="1527"/>
                  </a:lnTo>
                  <a:lnTo>
                    <a:pt x="293" y="1332"/>
                  </a:lnTo>
                  <a:lnTo>
                    <a:pt x="423" y="1105"/>
                  </a:lnTo>
                  <a:lnTo>
                    <a:pt x="585" y="910"/>
                  </a:lnTo>
                  <a:lnTo>
                    <a:pt x="748" y="748"/>
                  </a:lnTo>
                  <a:lnTo>
                    <a:pt x="910" y="585"/>
                  </a:lnTo>
                  <a:lnTo>
                    <a:pt x="1105" y="423"/>
                  </a:lnTo>
                  <a:lnTo>
                    <a:pt x="1300" y="293"/>
                  </a:lnTo>
                  <a:lnTo>
                    <a:pt x="1528" y="195"/>
                  </a:lnTo>
                  <a:lnTo>
                    <a:pt x="1755" y="98"/>
                  </a:lnTo>
                  <a:lnTo>
                    <a:pt x="2015" y="65"/>
                  </a:lnTo>
                  <a:lnTo>
                    <a:pt x="2275" y="0"/>
                  </a:lnTo>
                  <a:lnTo>
                    <a:pt x="2502" y="0"/>
                  </a:lnTo>
                  <a:lnTo>
                    <a:pt x="2502" y="0"/>
                  </a:lnTo>
                  <a:lnTo>
                    <a:pt x="2762" y="0"/>
                  </a:lnTo>
                  <a:lnTo>
                    <a:pt x="3022" y="65"/>
                  </a:lnTo>
                  <a:lnTo>
                    <a:pt x="3282" y="98"/>
                  </a:lnTo>
                  <a:lnTo>
                    <a:pt x="3509" y="195"/>
                  </a:lnTo>
                  <a:lnTo>
                    <a:pt x="3737" y="293"/>
                  </a:lnTo>
                  <a:lnTo>
                    <a:pt x="3932" y="423"/>
                  </a:lnTo>
                  <a:lnTo>
                    <a:pt x="4127" y="585"/>
                  </a:lnTo>
                  <a:lnTo>
                    <a:pt x="4289" y="748"/>
                  </a:lnTo>
                  <a:lnTo>
                    <a:pt x="4452" y="910"/>
                  </a:lnTo>
                  <a:lnTo>
                    <a:pt x="4614" y="1105"/>
                  </a:lnTo>
                  <a:lnTo>
                    <a:pt x="4744" y="1332"/>
                  </a:lnTo>
                  <a:lnTo>
                    <a:pt x="4842" y="1527"/>
                  </a:lnTo>
                  <a:lnTo>
                    <a:pt x="4939" y="1787"/>
                  </a:lnTo>
                  <a:lnTo>
                    <a:pt x="5004" y="2015"/>
                  </a:lnTo>
                  <a:lnTo>
                    <a:pt x="5036" y="2275"/>
                  </a:lnTo>
                  <a:lnTo>
                    <a:pt x="5036" y="2534"/>
                  </a:lnTo>
                  <a:lnTo>
                    <a:pt x="5036" y="2534"/>
                  </a:lnTo>
                  <a:close/>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5"/>
            <p:cNvSpPr/>
            <p:nvPr/>
          </p:nvSpPr>
          <p:spPr>
            <a:xfrm>
              <a:off x="1653243" y="4236397"/>
              <a:ext cx="978204" cy="1332855"/>
            </a:xfrm>
            <a:custGeom>
              <a:rect b="b" l="l" r="r" t="t"/>
              <a:pathLst>
                <a:path extrusionOk="0" h="41393" w="30379">
                  <a:moveTo>
                    <a:pt x="29631" y="0"/>
                  </a:moveTo>
                  <a:lnTo>
                    <a:pt x="29501" y="33"/>
                  </a:lnTo>
                  <a:lnTo>
                    <a:pt x="29371" y="98"/>
                  </a:lnTo>
                  <a:lnTo>
                    <a:pt x="29274" y="163"/>
                  </a:lnTo>
                  <a:lnTo>
                    <a:pt x="29176" y="260"/>
                  </a:lnTo>
                  <a:lnTo>
                    <a:pt x="130" y="40353"/>
                  </a:lnTo>
                  <a:lnTo>
                    <a:pt x="65" y="40483"/>
                  </a:lnTo>
                  <a:lnTo>
                    <a:pt x="33" y="40580"/>
                  </a:lnTo>
                  <a:lnTo>
                    <a:pt x="0" y="40710"/>
                  </a:lnTo>
                  <a:lnTo>
                    <a:pt x="0" y="40840"/>
                  </a:lnTo>
                  <a:lnTo>
                    <a:pt x="33" y="40970"/>
                  </a:lnTo>
                  <a:lnTo>
                    <a:pt x="98" y="41067"/>
                  </a:lnTo>
                  <a:lnTo>
                    <a:pt x="163" y="41197"/>
                  </a:lnTo>
                  <a:lnTo>
                    <a:pt x="260" y="41262"/>
                  </a:lnTo>
                  <a:lnTo>
                    <a:pt x="390" y="41327"/>
                  </a:lnTo>
                  <a:lnTo>
                    <a:pt x="520" y="41392"/>
                  </a:lnTo>
                  <a:lnTo>
                    <a:pt x="780" y="41392"/>
                  </a:lnTo>
                  <a:lnTo>
                    <a:pt x="877" y="41360"/>
                  </a:lnTo>
                  <a:lnTo>
                    <a:pt x="1007" y="41295"/>
                  </a:lnTo>
                  <a:lnTo>
                    <a:pt x="1105" y="41230"/>
                  </a:lnTo>
                  <a:lnTo>
                    <a:pt x="1202" y="41132"/>
                  </a:lnTo>
                  <a:lnTo>
                    <a:pt x="30248" y="1040"/>
                  </a:lnTo>
                  <a:lnTo>
                    <a:pt x="30313" y="910"/>
                  </a:lnTo>
                  <a:lnTo>
                    <a:pt x="30378" y="780"/>
                  </a:lnTo>
                  <a:lnTo>
                    <a:pt x="30378" y="682"/>
                  </a:lnTo>
                  <a:lnTo>
                    <a:pt x="30378" y="553"/>
                  </a:lnTo>
                  <a:lnTo>
                    <a:pt x="30346" y="423"/>
                  </a:lnTo>
                  <a:lnTo>
                    <a:pt x="30281" y="293"/>
                  </a:lnTo>
                  <a:lnTo>
                    <a:pt x="30216" y="195"/>
                  </a:lnTo>
                  <a:lnTo>
                    <a:pt x="30119" y="130"/>
                  </a:lnTo>
                  <a:lnTo>
                    <a:pt x="29989" y="33"/>
                  </a:lnTo>
                  <a:lnTo>
                    <a:pt x="298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5"/>
            <p:cNvSpPr/>
            <p:nvPr/>
          </p:nvSpPr>
          <p:spPr>
            <a:xfrm>
              <a:off x="5057491"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1" y="650"/>
                  </a:lnTo>
                  <a:lnTo>
                    <a:pt x="1" y="813"/>
                  </a:lnTo>
                  <a:lnTo>
                    <a:pt x="1"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5"/>
            <p:cNvSpPr/>
            <p:nvPr/>
          </p:nvSpPr>
          <p:spPr>
            <a:xfrm>
              <a:off x="5188288" y="4414237"/>
              <a:ext cx="52325" cy="52325"/>
            </a:xfrm>
            <a:custGeom>
              <a:rect b="b" l="l" r="r" t="t"/>
              <a:pathLst>
                <a:path extrusionOk="0" h="1625" w="1625">
                  <a:moveTo>
                    <a:pt x="812" y="0"/>
                  </a:moveTo>
                  <a:lnTo>
                    <a:pt x="650" y="33"/>
                  </a:lnTo>
                  <a:lnTo>
                    <a:pt x="520" y="65"/>
                  </a:lnTo>
                  <a:lnTo>
                    <a:pt x="358" y="163"/>
                  </a:lnTo>
                  <a:lnTo>
                    <a:pt x="260" y="260"/>
                  </a:lnTo>
                  <a:lnTo>
                    <a:pt x="163" y="358"/>
                  </a:lnTo>
                  <a:lnTo>
                    <a:pt x="65" y="520"/>
                  </a:lnTo>
                  <a:lnTo>
                    <a:pt x="33" y="650"/>
                  </a:lnTo>
                  <a:lnTo>
                    <a:pt x="0" y="813"/>
                  </a:lnTo>
                  <a:lnTo>
                    <a:pt x="33" y="975"/>
                  </a:lnTo>
                  <a:lnTo>
                    <a:pt x="65" y="1138"/>
                  </a:lnTo>
                  <a:lnTo>
                    <a:pt x="163" y="1268"/>
                  </a:lnTo>
                  <a:lnTo>
                    <a:pt x="260" y="1398"/>
                  </a:lnTo>
                  <a:lnTo>
                    <a:pt x="358" y="1495"/>
                  </a:lnTo>
                  <a:lnTo>
                    <a:pt x="520" y="1560"/>
                  </a:lnTo>
                  <a:lnTo>
                    <a:pt x="650" y="1592"/>
                  </a:lnTo>
                  <a:lnTo>
                    <a:pt x="812" y="1625"/>
                  </a:lnTo>
                  <a:lnTo>
                    <a:pt x="975" y="1592"/>
                  </a:lnTo>
                  <a:lnTo>
                    <a:pt x="1137" y="1560"/>
                  </a:lnTo>
                  <a:lnTo>
                    <a:pt x="1267" y="1495"/>
                  </a:lnTo>
                  <a:lnTo>
                    <a:pt x="1397" y="1398"/>
                  </a:lnTo>
                  <a:lnTo>
                    <a:pt x="1495" y="1268"/>
                  </a:lnTo>
                  <a:lnTo>
                    <a:pt x="1560" y="1138"/>
                  </a:lnTo>
                  <a:lnTo>
                    <a:pt x="1592" y="975"/>
                  </a:lnTo>
                  <a:lnTo>
                    <a:pt x="1625" y="813"/>
                  </a:lnTo>
                  <a:lnTo>
                    <a:pt x="1592" y="650"/>
                  </a:lnTo>
                  <a:lnTo>
                    <a:pt x="1560" y="520"/>
                  </a:lnTo>
                  <a:lnTo>
                    <a:pt x="1495" y="358"/>
                  </a:lnTo>
                  <a:lnTo>
                    <a:pt x="1397" y="260"/>
                  </a:lnTo>
                  <a:lnTo>
                    <a:pt x="1267" y="163"/>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5"/>
            <p:cNvSpPr/>
            <p:nvPr/>
          </p:nvSpPr>
          <p:spPr>
            <a:xfrm>
              <a:off x="5320082"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35" y="1495"/>
                  </a:lnTo>
                  <a:lnTo>
                    <a:pt x="1365" y="1398"/>
                  </a:lnTo>
                  <a:lnTo>
                    <a:pt x="1463" y="1268"/>
                  </a:lnTo>
                  <a:lnTo>
                    <a:pt x="1528" y="1138"/>
                  </a:lnTo>
                  <a:lnTo>
                    <a:pt x="1593" y="975"/>
                  </a:lnTo>
                  <a:lnTo>
                    <a:pt x="1593" y="813"/>
                  </a:lnTo>
                  <a:lnTo>
                    <a:pt x="1593" y="650"/>
                  </a:lnTo>
                  <a:lnTo>
                    <a:pt x="1528" y="520"/>
                  </a:lnTo>
                  <a:lnTo>
                    <a:pt x="1463" y="358"/>
                  </a:lnTo>
                  <a:lnTo>
                    <a:pt x="1365" y="260"/>
                  </a:lnTo>
                  <a:lnTo>
                    <a:pt x="1235"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5"/>
            <p:cNvSpPr/>
            <p:nvPr/>
          </p:nvSpPr>
          <p:spPr>
            <a:xfrm>
              <a:off x="5451909" y="4414237"/>
              <a:ext cx="51295" cy="52325"/>
            </a:xfrm>
            <a:custGeom>
              <a:rect b="b" l="l" r="r" t="t"/>
              <a:pathLst>
                <a:path extrusionOk="0" h="1625" w="1593">
                  <a:moveTo>
                    <a:pt x="780" y="0"/>
                  </a:moveTo>
                  <a:lnTo>
                    <a:pt x="618" y="33"/>
                  </a:lnTo>
                  <a:lnTo>
                    <a:pt x="488" y="65"/>
                  </a:lnTo>
                  <a:lnTo>
                    <a:pt x="326" y="163"/>
                  </a:lnTo>
                  <a:lnTo>
                    <a:pt x="228" y="260"/>
                  </a:lnTo>
                  <a:lnTo>
                    <a:pt x="131" y="358"/>
                  </a:lnTo>
                  <a:lnTo>
                    <a:pt x="66" y="520"/>
                  </a:lnTo>
                  <a:lnTo>
                    <a:pt x="1" y="650"/>
                  </a:lnTo>
                  <a:lnTo>
                    <a:pt x="1" y="813"/>
                  </a:lnTo>
                  <a:lnTo>
                    <a:pt x="1" y="975"/>
                  </a:lnTo>
                  <a:lnTo>
                    <a:pt x="66" y="1138"/>
                  </a:lnTo>
                  <a:lnTo>
                    <a:pt x="131" y="1268"/>
                  </a:lnTo>
                  <a:lnTo>
                    <a:pt x="228" y="1398"/>
                  </a:lnTo>
                  <a:lnTo>
                    <a:pt x="326" y="1495"/>
                  </a:lnTo>
                  <a:lnTo>
                    <a:pt x="488" y="1560"/>
                  </a:lnTo>
                  <a:lnTo>
                    <a:pt x="618" y="1592"/>
                  </a:lnTo>
                  <a:lnTo>
                    <a:pt x="780" y="1625"/>
                  </a:lnTo>
                  <a:lnTo>
                    <a:pt x="943" y="1592"/>
                  </a:lnTo>
                  <a:lnTo>
                    <a:pt x="1105" y="1560"/>
                  </a:lnTo>
                  <a:lnTo>
                    <a:pt x="1235" y="1495"/>
                  </a:lnTo>
                  <a:lnTo>
                    <a:pt x="1365" y="1398"/>
                  </a:lnTo>
                  <a:lnTo>
                    <a:pt x="1463" y="1268"/>
                  </a:lnTo>
                  <a:lnTo>
                    <a:pt x="1528" y="1138"/>
                  </a:lnTo>
                  <a:lnTo>
                    <a:pt x="1560" y="975"/>
                  </a:lnTo>
                  <a:lnTo>
                    <a:pt x="1593" y="813"/>
                  </a:lnTo>
                  <a:lnTo>
                    <a:pt x="1560" y="650"/>
                  </a:lnTo>
                  <a:lnTo>
                    <a:pt x="1528" y="520"/>
                  </a:lnTo>
                  <a:lnTo>
                    <a:pt x="1463" y="358"/>
                  </a:lnTo>
                  <a:lnTo>
                    <a:pt x="1365" y="260"/>
                  </a:lnTo>
                  <a:lnTo>
                    <a:pt x="1235" y="163"/>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5"/>
            <p:cNvSpPr/>
            <p:nvPr/>
          </p:nvSpPr>
          <p:spPr>
            <a:xfrm>
              <a:off x="5582673" y="4414237"/>
              <a:ext cx="51295" cy="52325"/>
            </a:xfrm>
            <a:custGeom>
              <a:rect b="b" l="l" r="r" t="t"/>
              <a:pathLst>
                <a:path extrusionOk="0" h="1625" w="1593">
                  <a:moveTo>
                    <a:pt x="813" y="0"/>
                  </a:moveTo>
                  <a:lnTo>
                    <a:pt x="651" y="33"/>
                  </a:lnTo>
                  <a:lnTo>
                    <a:pt x="488" y="65"/>
                  </a:lnTo>
                  <a:lnTo>
                    <a:pt x="358" y="163"/>
                  </a:lnTo>
                  <a:lnTo>
                    <a:pt x="228" y="260"/>
                  </a:lnTo>
                  <a:lnTo>
                    <a:pt x="131" y="358"/>
                  </a:lnTo>
                  <a:lnTo>
                    <a:pt x="66" y="520"/>
                  </a:lnTo>
                  <a:lnTo>
                    <a:pt x="33" y="650"/>
                  </a:lnTo>
                  <a:lnTo>
                    <a:pt x="1" y="813"/>
                  </a:lnTo>
                  <a:lnTo>
                    <a:pt x="33" y="975"/>
                  </a:lnTo>
                  <a:lnTo>
                    <a:pt x="66" y="1138"/>
                  </a:lnTo>
                  <a:lnTo>
                    <a:pt x="131" y="1268"/>
                  </a:lnTo>
                  <a:lnTo>
                    <a:pt x="228" y="1398"/>
                  </a:lnTo>
                  <a:lnTo>
                    <a:pt x="358" y="1495"/>
                  </a:lnTo>
                  <a:lnTo>
                    <a:pt x="488" y="1560"/>
                  </a:lnTo>
                  <a:lnTo>
                    <a:pt x="651" y="1592"/>
                  </a:lnTo>
                  <a:lnTo>
                    <a:pt x="813" y="1625"/>
                  </a:lnTo>
                  <a:lnTo>
                    <a:pt x="976" y="1592"/>
                  </a:lnTo>
                  <a:lnTo>
                    <a:pt x="1106" y="1560"/>
                  </a:lnTo>
                  <a:lnTo>
                    <a:pt x="1268" y="1495"/>
                  </a:lnTo>
                  <a:lnTo>
                    <a:pt x="1365" y="1398"/>
                  </a:lnTo>
                  <a:lnTo>
                    <a:pt x="1463" y="1268"/>
                  </a:lnTo>
                  <a:lnTo>
                    <a:pt x="1560" y="1138"/>
                  </a:lnTo>
                  <a:lnTo>
                    <a:pt x="1593" y="975"/>
                  </a:lnTo>
                  <a:lnTo>
                    <a:pt x="1593" y="813"/>
                  </a:lnTo>
                  <a:lnTo>
                    <a:pt x="1593" y="650"/>
                  </a:lnTo>
                  <a:lnTo>
                    <a:pt x="1560" y="520"/>
                  </a:lnTo>
                  <a:lnTo>
                    <a:pt x="1463" y="358"/>
                  </a:lnTo>
                  <a:lnTo>
                    <a:pt x="1365" y="260"/>
                  </a:lnTo>
                  <a:lnTo>
                    <a:pt x="1268" y="163"/>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5"/>
            <p:cNvSpPr/>
            <p:nvPr/>
          </p:nvSpPr>
          <p:spPr>
            <a:xfrm>
              <a:off x="-51551" y="4447725"/>
              <a:ext cx="1058768" cy="1370496"/>
            </a:xfrm>
            <a:custGeom>
              <a:rect b="b" l="l" r="r" t="t"/>
              <a:pathLst>
                <a:path extrusionOk="0" h="42562" w="32881">
                  <a:moveTo>
                    <a:pt x="28949" y="0"/>
                  </a:moveTo>
                  <a:lnTo>
                    <a:pt x="28624" y="33"/>
                  </a:lnTo>
                  <a:lnTo>
                    <a:pt x="28266" y="130"/>
                  </a:lnTo>
                  <a:lnTo>
                    <a:pt x="27942" y="228"/>
                  </a:lnTo>
                  <a:lnTo>
                    <a:pt x="27584" y="358"/>
                  </a:lnTo>
                  <a:lnTo>
                    <a:pt x="27292" y="520"/>
                  </a:lnTo>
                  <a:lnTo>
                    <a:pt x="26999" y="715"/>
                  </a:lnTo>
                  <a:lnTo>
                    <a:pt x="26707" y="975"/>
                  </a:lnTo>
                  <a:lnTo>
                    <a:pt x="26447" y="1235"/>
                  </a:lnTo>
                  <a:lnTo>
                    <a:pt x="26220" y="1527"/>
                  </a:lnTo>
                  <a:lnTo>
                    <a:pt x="682" y="36714"/>
                  </a:lnTo>
                  <a:lnTo>
                    <a:pt x="487" y="37039"/>
                  </a:lnTo>
                  <a:lnTo>
                    <a:pt x="325" y="37364"/>
                  </a:lnTo>
                  <a:lnTo>
                    <a:pt x="195" y="37689"/>
                  </a:lnTo>
                  <a:lnTo>
                    <a:pt x="98" y="38046"/>
                  </a:lnTo>
                  <a:lnTo>
                    <a:pt x="33" y="38403"/>
                  </a:lnTo>
                  <a:lnTo>
                    <a:pt x="0" y="38761"/>
                  </a:lnTo>
                  <a:lnTo>
                    <a:pt x="0" y="39118"/>
                  </a:lnTo>
                  <a:lnTo>
                    <a:pt x="33" y="39443"/>
                  </a:lnTo>
                  <a:lnTo>
                    <a:pt x="98" y="39800"/>
                  </a:lnTo>
                  <a:lnTo>
                    <a:pt x="228" y="40125"/>
                  </a:lnTo>
                  <a:lnTo>
                    <a:pt x="357" y="40483"/>
                  </a:lnTo>
                  <a:lnTo>
                    <a:pt x="520" y="40775"/>
                  </a:lnTo>
                  <a:lnTo>
                    <a:pt x="715" y="41067"/>
                  </a:lnTo>
                  <a:lnTo>
                    <a:pt x="942" y="41360"/>
                  </a:lnTo>
                  <a:lnTo>
                    <a:pt x="1202" y="41620"/>
                  </a:lnTo>
                  <a:lnTo>
                    <a:pt x="1527" y="41847"/>
                  </a:lnTo>
                  <a:lnTo>
                    <a:pt x="1820" y="42075"/>
                  </a:lnTo>
                  <a:lnTo>
                    <a:pt x="2144" y="42237"/>
                  </a:lnTo>
                  <a:lnTo>
                    <a:pt x="2502" y="42367"/>
                  </a:lnTo>
                  <a:lnTo>
                    <a:pt x="2827" y="42465"/>
                  </a:lnTo>
                  <a:lnTo>
                    <a:pt x="3184" y="42530"/>
                  </a:lnTo>
                  <a:lnTo>
                    <a:pt x="3541" y="42562"/>
                  </a:lnTo>
                  <a:lnTo>
                    <a:pt x="3899" y="42562"/>
                  </a:lnTo>
                  <a:lnTo>
                    <a:pt x="4256" y="42497"/>
                  </a:lnTo>
                  <a:lnTo>
                    <a:pt x="4581" y="42432"/>
                  </a:lnTo>
                  <a:lnTo>
                    <a:pt x="4939" y="42335"/>
                  </a:lnTo>
                  <a:lnTo>
                    <a:pt x="5263" y="42205"/>
                  </a:lnTo>
                  <a:lnTo>
                    <a:pt x="5588" y="42042"/>
                  </a:lnTo>
                  <a:lnTo>
                    <a:pt x="5881" y="41815"/>
                  </a:lnTo>
                  <a:lnTo>
                    <a:pt x="6141" y="41587"/>
                  </a:lnTo>
                  <a:lnTo>
                    <a:pt x="6401" y="41327"/>
                  </a:lnTo>
                  <a:lnTo>
                    <a:pt x="6661" y="41035"/>
                  </a:lnTo>
                  <a:lnTo>
                    <a:pt x="32165" y="5848"/>
                  </a:lnTo>
                  <a:lnTo>
                    <a:pt x="32360" y="5523"/>
                  </a:lnTo>
                  <a:lnTo>
                    <a:pt x="32555" y="5199"/>
                  </a:lnTo>
                  <a:lnTo>
                    <a:pt x="32685" y="4841"/>
                  </a:lnTo>
                  <a:lnTo>
                    <a:pt x="32783" y="4516"/>
                  </a:lnTo>
                  <a:lnTo>
                    <a:pt x="32848" y="4159"/>
                  </a:lnTo>
                  <a:lnTo>
                    <a:pt x="32880" y="3801"/>
                  </a:lnTo>
                  <a:lnTo>
                    <a:pt x="32848" y="3444"/>
                  </a:lnTo>
                  <a:lnTo>
                    <a:pt x="32815" y="3087"/>
                  </a:lnTo>
                  <a:lnTo>
                    <a:pt x="32750" y="2762"/>
                  </a:lnTo>
                  <a:lnTo>
                    <a:pt x="32653" y="2404"/>
                  </a:lnTo>
                  <a:lnTo>
                    <a:pt x="32490" y="2080"/>
                  </a:lnTo>
                  <a:lnTo>
                    <a:pt x="32328" y="1787"/>
                  </a:lnTo>
                  <a:lnTo>
                    <a:pt x="32133" y="1462"/>
                  </a:lnTo>
                  <a:lnTo>
                    <a:pt x="31905" y="1202"/>
                  </a:lnTo>
                  <a:lnTo>
                    <a:pt x="31645" y="942"/>
                  </a:lnTo>
                  <a:lnTo>
                    <a:pt x="31353" y="682"/>
                  </a:lnTo>
                  <a:lnTo>
                    <a:pt x="31028" y="488"/>
                  </a:lnTo>
                  <a:lnTo>
                    <a:pt x="30703" y="325"/>
                  </a:lnTo>
                  <a:lnTo>
                    <a:pt x="30378" y="195"/>
                  </a:lnTo>
                  <a:lnTo>
                    <a:pt x="30021" y="98"/>
                  </a:lnTo>
                  <a:lnTo>
                    <a:pt x="29663" y="33"/>
                  </a:lnTo>
                  <a:lnTo>
                    <a:pt x="293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5"/>
            <p:cNvSpPr/>
            <p:nvPr/>
          </p:nvSpPr>
          <p:spPr>
            <a:xfrm>
              <a:off x="2762179" y="4452942"/>
              <a:ext cx="69101" cy="68039"/>
            </a:xfrm>
            <a:custGeom>
              <a:rect b="b" l="l" r="r" t="t"/>
              <a:pathLst>
                <a:path extrusionOk="0" h="2113" w="2146">
                  <a:moveTo>
                    <a:pt x="1073" y="1"/>
                  </a:moveTo>
                  <a:lnTo>
                    <a:pt x="845" y="33"/>
                  </a:lnTo>
                  <a:lnTo>
                    <a:pt x="650" y="98"/>
                  </a:lnTo>
                  <a:lnTo>
                    <a:pt x="488" y="196"/>
                  </a:lnTo>
                  <a:lnTo>
                    <a:pt x="326" y="326"/>
                  </a:lnTo>
                  <a:lnTo>
                    <a:pt x="196" y="455"/>
                  </a:lnTo>
                  <a:lnTo>
                    <a:pt x="98" y="650"/>
                  </a:lnTo>
                  <a:lnTo>
                    <a:pt x="33" y="845"/>
                  </a:lnTo>
                  <a:lnTo>
                    <a:pt x="1" y="1073"/>
                  </a:lnTo>
                  <a:lnTo>
                    <a:pt x="33" y="1268"/>
                  </a:lnTo>
                  <a:lnTo>
                    <a:pt x="98" y="1463"/>
                  </a:lnTo>
                  <a:lnTo>
                    <a:pt x="196" y="1658"/>
                  </a:lnTo>
                  <a:lnTo>
                    <a:pt x="326" y="1820"/>
                  </a:lnTo>
                  <a:lnTo>
                    <a:pt x="488" y="1950"/>
                  </a:lnTo>
                  <a:lnTo>
                    <a:pt x="650" y="2047"/>
                  </a:lnTo>
                  <a:lnTo>
                    <a:pt x="845" y="2112"/>
                  </a:lnTo>
                  <a:lnTo>
                    <a:pt x="1268" y="2112"/>
                  </a:lnTo>
                  <a:lnTo>
                    <a:pt x="1495" y="2047"/>
                  </a:lnTo>
                  <a:lnTo>
                    <a:pt x="1658" y="1950"/>
                  </a:lnTo>
                  <a:lnTo>
                    <a:pt x="1820" y="1820"/>
                  </a:lnTo>
                  <a:lnTo>
                    <a:pt x="1950" y="1658"/>
                  </a:lnTo>
                  <a:lnTo>
                    <a:pt x="2048" y="1463"/>
                  </a:lnTo>
                  <a:lnTo>
                    <a:pt x="2113" y="1268"/>
                  </a:lnTo>
                  <a:lnTo>
                    <a:pt x="2145" y="1073"/>
                  </a:lnTo>
                  <a:lnTo>
                    <a:pt x="2113" y="845"/>
                  </a:lnTo>
                  <a:lnTo>
                    <a:pt x="2048" y="650"/>
                  </a:lnTo>
                  <a:lnTo>
                    <a:pt x="1950" y="455"/>
                  </a:lnTo>
                  <a:lnTo>
                    <a:pt x="1820" y="326"/>
                  </a:lnTo>
                  <a:lnTo>
                    <a:pt x="1658" y="196"/>
                  </a:lnTo>
                  <a:lnTo>
                    <a:pt x="1495" y="98"/>
                  </a:lnTo>
                  <a:lnTo>
                    <a:pt x="1268" y="33"/>
                  </a:lnTo>
                  <a:lnTo>
                    <a:pt x="1073" y="1"/>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5"/>
            <p:cNvSpPr/>
            <p:nvPr/>
          </p:nvSpPr>
          <p:spPr>
            <a:xfrm>
              <a:off x="289480" y="4476995"/>
              <a:ext cx="303421" cy="391327"/>
            </a:xfrm>
            <a:custGeom>
              <a:rect b="b" l="l" r="r" t="t"/>
              <a:pathLst>
                <a:path extrusionOk="0" h="12153" w="9423">
                  <a:moveTo>
                    <a:pt x="8286" y="1"/>
                  </a:moveTo>
                  <a:lnTo>
                    <a:pt x="8058" y="33"/>
                  </a:lnTo>
                  <a:lnTo>
                    <a:pt x="7831" y="98"/>
                  </a:lnTo>
                  <a:lnTo>
                    <a:pt x="7636" y="196"/>
                  </a:lnTo>
                  <a:lnTo>
                    <a:pt x="7441" y="326"/>
                  </a:lnTo>
                  <a:lnTo>
                    <a:pt x="7311" y="488"/>
                  </a:lnTo>
                  <a:lnTo>
                    <a:pt x="196" y="10268"/>
                  </a:lnTo>
                  <a:lnTo>
                    <a:pt x="98" y="10495"/>
                  </a:lnTo>
                  <a:lnTo>
                    <a:pt x="1" y="10690"/>
                  </a:lnTo>
                  <a:lnTo>
                    <a:pt x="1" y="10918"/>
                  </a:lnTo>
                  <a:lnTo>
                    <a:pt x="1" y="11145"/>
                  </a:lnTo>
                  <a:lnTo>
                    <a:pt x="66" y="11372"/>
                  </a:lnTo>
                  <a:lnTo>
                    <a:pt x="163" y="11567"/>
                  </a:lnTo>
                  <a:lnTo>
                    <a:pt x="293" y="11762"/>
                  </a:lnTo>
                  <a:lnTo>
                    <a:pt x="456" y="11925"/>
                  </a:lnTo>
                  <a:lnTo>
                    <a:pt x="683" y="12022"/>
                  </a:lnTo>
                  <a:lnTo>
                    <a:pt x="878" y="12120"/>
                  </a:lnTo>
                  <a:lnTo>
                    <a:pt x="1105" y="12152"/>
                  </a:lnTo>
                  <a:lnTo>
                    <a:pt x="1333" y="12120"/>
                  </a:lnTo>
                  <a:lnTo>
                    <a:pt x="1560" y="12055"/>
                  </a:lnTo>
                  <a:lnTo>
                    <a:pt x="1755" y="11957"/>
                  </a:lnTo>
                  <a:lnTo>
                    <a:pt x="1950" y="11827"/>
                  </a:lnTo>
                  <a:lnTo>
                    <a:pt x="2113" y="11665"/>
                  </a:lnTo>
                  <a:lnTo>
                    <a:pt x="9196" y="1885"/>
                  </a:lnTo>
                  <a:lnTo>
                    <a:pt x="9325" y="1658"/>
                  </a:lnTo>
                  <a:lnTo>
                    <a:pt x="9390" y="1463"/>
                  </a:lnTo>
                  <a:lnTo>
                    <a:pt x="9423" y="1235"/>
                  </a:lnTo>
                  <a:lnTo>
                    <a:pt x="9390" y="1008"/>
                  </a:lnTo>
                  <a:lnTo>
                    <a:pt x="9358" y="781"/>
                  </a:lnTo>
                  <a:lnTo>
                    <a:pt x="9260" y="586"/>
                  </a:lnTo>
                  <a:lnTo>
                    <a:pt x="9098" y="391"/>
                  </a:lnTo>
                  <a:lnTo>
                    <a:pt x="8936" y="228"/>
                  </a:lnTo>
                  <a:lnTo>
                    <a:pt x="8741" y="131"/>
                  </a:lnTo>
                  <a:lnTo>
                    <a:pt x="8513" y="33"/>
                  </a:lnTo>
                  <a:lnTo>
                    <a:pt x="8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5"/>
            <p:cNvSpPr/>
            <p:nvPr/>
          </p:nvSpPr>
          <p:spPr>
            <a:xfrm>
              <a:off x="5057491"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1"/>
                  </a:lnTo>
                  <a:lnTo>
                    <a:pt x="1" y="813"/>
                  </a:lnTo>
                  <a:lnTo>
                    <a:pt x="1"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45"/>
            <p:cNvSpPr/>
            <p:nvPr/>
          </p:nvSpPr>
          <p:spPr>
            <a:xfrm>
              <a:off x="5188288" y="4526164"/>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1"/>
                  </a:lnTo>
                  <a:lnTo>
                    <a:pt x="0" y="813"/>
                  </a:lnTo>
                  <a:lnTo>
                    <a:pt x="33" y="976"/>
                  </a:lnTo>
                  <a:lnTo>
                    <a:pt x="65" y="1106"/>
                  </a:lnTo>
                  <a:lnTo>
                    <a:pt x="163" y="1236"/>
                  </a:lnTo>
                  <a:lnTo>
                    <a:pt x="260" y="1365"/>
                  </a:lnTo>
                  <a:lnTo>
                    <a:pt x="358" y="1463"/>
                  </a:lnTo>
                  <a:lnTo>
                    <a:pt x="520" y="1528"/>
                  </a:lnTo>
                  <a:lnTo>
                    <a:pt x="650" y="1593"/>
                  </a:lnTo>
                  <a:lnTo>
                    <a:pt x="975" y="1593"/>
                  </a:lnTo>
                  <a:lnTo>
                    <a:pt x="1137" y="1528"/>
                  </a:lnTo>
                  <a:lnTo>
                    <a:pt x="1267" y="1463"/>
                  </a:lnTo>
                  <a:lnTo>
                    <a:pt x="1397" y="1365"/>
                  </a:lnTo>
                  <a:lnTo>
                    <a:pt x="1495" y="1236"/>
                  </a:lnTo>
                  <a:lnTo>
                    <a:pt x="1560" y="1106"/>
                  </a:lnTo>
                  <a:lnTo>
                    <a:pt x="1592" y="976"/>
                  </a:lnTo>
                  <a:lnTo>
                    <a:pt x="1625" y="813"/>
                  </a:lnTo>
                  <a:lnTo>
                    <a:pt x="1592" y="651"/>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45"/>
            <p:cNvSpPr/>
            <p:nvPr/>
          </p:nvSpPr>
          <p:spPr>
            <a:xfrm>
              <a:off x="5320082"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35" y="1463"/>
                  </a:lnTo>
                  <a:lnTo>
                    <a:pt x="1365" y="1365"/>
                  </a:lnTo>
                  <a:lnTo>
                    <a:pt x="1463" y="1236"/>
                  </a:lnTo>
                  <a:lnTo>
                    <a:pt x="1528" y="1106"/>
                  </a:lnTo>
                  <a:lnTo>
                    <a:pt x="1593" y="976"/>
                  </a:lnTo>
                  <a:lnTo>
                    <a:pt x="1593" y="813"/>
                  </a:lnTo>
                  <a:lnTo>
                    <a:pt x="1593" y="651"/>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5"/>
            <p:cNvSpPr/>
            <p:nvPr/>
          </p:nvSpPr>
          <p:spPr>
            <a:xfrm>
              <a:off x="5451909" y="4526164"/>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1"/>
                  </a:lnTo>
                  <a:lnTo>
                    <a:pt x="1" y="813"/>
                  </a:lnTo>
                  <a:lnTo>
                    <a:pt x="1" y="976"/>
                  </a:lnTo>
                  <a:lnTo>
                    <a:pt x="66" y="1106"/>
                  </a:lnTo>
                  <a:lnTo>
                    <a:pt x="131" y="1236"/>
                  </a:lnTo>
                  <a:lnTo>
                    <a:pt x="228" y="1365"/>
                  </a:lnTo>
                  <a:lnTo>
                    <a:pt x="326" y="1463"/>
                  </a:lnTo>
                  <a:lnTo>
                    <a:pt x="488" y="1528"/>
                  </a:lnTo>
                  <a:lnTo>
                    <a:pt x="618" y="1593"/>
                  </a:lnTo>
                  <a:lnTo>
                    <a:pt x="943" y="1593"/>
                  </a:lnTo>
                  <a:lnTo>
                    <a:pt x="1105" y="1528"/>
                  </a:lnTo>
                  <a:lnTo>
                    <a:pt x="1235" y="1463"/>
                  </a:lnTo>
                  <a:lnTo>
                    <a:pt x="1365" y="1365"/>
                  </a:lnTo>
                  <a:lnTo>
                    <a:pt x="1463" y="1236"/>
                  </a:lnTo>
                  <a:lnTo>
                    <a:pt x="1528" y="1106"/>
                  </a:lnTo>
                  <a:lnTo>
                    <a:pt x="1560" y="976"/>
                  </a:lnTo>
                  <a:lnTo>
                    <a:pt x="1593" y="813"/>
                  </a:lnTo>
                  <a:lnTo>
                    <a:pt x="1560" y="651"/>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5"/>
            <p:cNvSpPr/>
            <p:nvPr/>
          </p:nvSpPr>
          <p:spPr>
            <a:xfrm>
              <a:off x="5582673" y="4526164"/>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1"/>
                  </a:lnTo>
                  <a:lnTo>
                    <a:pt x="1" y="813"/>
                  </a:lnTo>
                  <a:lnTo>
                    <a:pt x="33" y="976"/>
                  </a:lnTo>
                  <a:lnTo>
                    <a:pt x="66" y="1106"/>
                  </a:lnTo>
                  <a:lnTo>
                    <a:pt x="131" y="1236"/>
                  </a:lnTo>
                  <a:lnTo>
                    <a:pt x="228" y="1365"/>
                  </a:lnTo>
                  <a:lnTo>
                    <a:pt x="358" y="1463"/>
                  </a:lnTo>
                  <a:lnTo>
                    <a:pt x="488" y="1528"/>
                  </a:lnTo>
                  <a:lnTo>
                    <a:pt x="651" y="1593"/>
                  </a:lnTo>
                  <a:lnTo>
                    <a:pt x="976" y="1593"/>
                  </a:lnTo>
                  <a:lnTo>
                    <a:pt x="1106" y="1528"/>
                  </a:lnTo>
                  <a:lnTo>
                    <a:pt x="1268" y="1463"/>
                  </a:lnTo>
                  <a:lnTo>
                    <a:pt x="1365" y="1365"/>
                  </a:lnTo>
                  <a:lnTo>
                    <a:pt x="1463" y="1236"/>
                  </a:lnTo>
                  <a:lnTo>
                    <a:pt x="1560" y="1106"/>
                  </a:lnTo>
                  <a:lnTo>
                    <a:pt x="1593" y="976"/>
                  </a:lnTo>
                  <a:lnTo>
                    <a:pt x="1593" y="813"/>
                  </a:lnTo>
                  <a:lnTo>
                    <a:pt x="1593" y="651"/>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5"/>
            <p:cNvSpPr/>
            <p:nvPr/>
          </p:nvSpPr>
          <p:spPr>
            <a:xfrm>
              <a:off x="7978450" y="4631845"/>
              <a:ext cx="45016" cy="45016"/>
            </a:xfrm>
            <a:custGeom>
              <a:rect b="b" l="l" r="r" t="t"/>
              <a:pathLst>
                <a:path extrusionOk="0" h="1398" w="1398">
                  <a:moveTo>
                    <a:pt x="552" y="0"/>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2"/>
                  </a:lnTo>
                  <a:lnTo>
                    <a:pt x="552" y="1365"/>
                  </a:lnTo>
                  <a:lnTo>
                    <a:pt x="715" y="1397"/>
                  </a:lnTo>
                  <a:lnTo>
                    <a:pt x="845" y="1365"/>
                  </a:lnTo>
                  <a:lnTo>
                    <a:pt x="975" y="1332"/>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5"/>
            <p:cNvSpPr/>
            <p:nvPr/>
          </p:nvSpPr>
          <p:spPr>
            <a:xfrm>
              <a:off x="8093533" y="4631845"/>
              <a:ext cx="45016" cy="45016"/>
            </a:xfrm>
            <a:custGeom>
              <a:rect b="b" l="l" r="r" t="t"/>
              <a:pathLst>
                <a:path extrusionOk="0" h="1398" w="1398">
                  <a:moveTo>
                    <a:pt x="552" y="0"/>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2"/>
                  </a:lnTo>
                  <a:lnTo>
                    <a:pt x="552" y="1365"/>
                  </a:lnTo>
                  <a:lnTo>
                    <a:pt x="682" y="1397"/>
                  </a:lnTo>
                  <a:lnTo>
                    <a:pt x="845" y="1365"/>
                  </a:lnTo>
                  <a:lnTo>
                    <a:pt x="975"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5"/>
            <p:cNvSpPr/>
            <p:nvPr/>
          </p:nvSpPr>
          <p:spPr>
            <a:xfrm>
              <a:off x="8207553" y="4631845"/>
              <a:ext cx="45016" cy="45016"/>
            </a:xfrm>
            <a:custGeom>
              <a:rect b="b" l="l" r="r" t="t"/>
              <a:pathLst>
                <a:path extrusionOk="0" h="1398" w="1398">
                  <a:moveTo>
                    <a:pt x="585" y="0"/>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2"/>
                  </a:lnTo>
                  <a:lnTo>
                    <a:pt x="585" y="1365"/>
                  </a:lnTo>
                  <a:lnTo>
                    <a:pt x="715" y="1397"/>
                  </a:lnTo>
                  <a:lnTo>
                    <a:pt x="845" y="1365"/>
                  </a:lnTo>
                  <a:lnTo>
                    <a:pt x="975" y="1332"/>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5"/>
            <p:cNvSpPr/>
            <p:nvPr/>
          </p:nvSpPr>
          <p:spPr>
            <a:xfrm>
              <a:off x="8322636" y="4631845"/>
              <a:ext cx="45016" cy="45016"/>
            </a:xfrm>
            <a:custGeom>
              <a:rect b="b" l="l" r="r" t="t"/>
              <a:pathLst>
                <a:path extrusionOk="0" h="1398" w="1398">
                  <a:moveTo>
                    <a:pt x="553" y="0"/>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2"/>
                  </a:lnTo>
                  <a:lnTo>
                    <a:pt x="553" y="1365"/>
                  </a:lnTo>
                  <a:lnTo>
                    <a:pt x="683" y="1397"/>
                  </a:lnTo>
                  <a:lnTo>
                    <a:pt x="845" y="1365"/>
                  </a:lnTo>
                  <a:lnTo>
                    <a:pt x="975" y="1332"/>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5"/>
            <p:cNvSpPr/>
            <p:nvPr/>
          </p:nvSpPr>
          <p:spPr>
            <a:xfrm>
              <a:off x="8437718" y="4631845"/>
              <a:ext cx="45016" cy="45016"/>
            </a:xfrm>
            <a:custGeom>
              <a:rect b="b" l="l" r="r" t="t"/>
              <a:pathLst>
                <a:path extrusionOk="0" h="1398" w="1398">
                  <a:moveTo>
                    <a:pt x="553" y="0"/>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2"/>
                  </a:lnTo>
                  <a:lnTo>
                    <a:pt x="553" y="1365"/>
                  </a:lnTo>
                  <a:lnTo>
                    <a:pt x="683" y="1397"/>
                  </a:lnTo>
                  <a:lnTo>
                    <a:pt x="812" y="1365"/>
                  </a:lnTo>
                  <a:lnTo>
                    <a:pt x="942" y="1332"/>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5"/>
            <p:cNvSpPr/>
            <p:nvPr/>
          </p:nvSpPr>
          <p:spPr>
            <a:xfrm>
              <a:off x="5057491" y="4638124"/>
              <a:ext cx="51295" cy="51295"/>
            </a:xfrm>
            <a:custGeom>
              <a:rect b="b" l="l" r="r" t="t"/>
              <a:pathLst>
                <a:path extrusionOk="0" h="1593" w="1593">
                  <a:moveTo>
                    <a:pt x="651" y="0"/>
                  </a:moveTo>
                  <a:lnTo>
                    <a:pt x="488" y="65"/>
                  </a:lnTo>
                  <a:lnTo>
                    <a:pt x="358" y="130"/>
                  </a:lnTo>
                  <a:lnTo>
                    <a:pt x="228" y="228"/>
                  </a:lnTo>
                  <a:lnTo>
                    <a:pt x="131" y="325"/>
                  </a:lnTo>
                  <a:lnTo>
                    <a:pt x="66" y="488"/>
                  </a:lnTo>
                  <a:lnTo>
                    <a:pt x="1" y="618"/>
                  </a:lnTo>
                  <a:lnTo>
                    <a:pt x="1" y="780"/>
                  </a:lnTo>
                  <a:lnTo>
                    <a:pt x="1"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5"/>
            <p:cNvSpPr/>
            <p:nvPr/>
          </p:nvSpPr>
          <p:spPr>
            <a:xfrm>
              <a:off x="5188288" y="4638124"/>
              <a:ext cx="52325" cy="51295"/>
            </a:xfrm>
            <a:custGeom>
              <a:rect b="b" l="l" r="r" t="t"/>
              <a:pathLst>
                <a:path extrusionOk="0" h="1593" w="1625">
                  <a:moveTo>
                    <a:pt x="650" y="0"/>
                  </a:moveTo>
                  <a:lnTo>
                    <a:pt x="520" y="65"/>
                  </a:lnTo>
                  <a:lnTo>
                    <a:pt x="358" y="130"/>
                  </a:lnTo>
                  <a:lnTo>
                    <a:pt x="260" y="228"/>
                  </a:lnTo>
                  <a:lnTo>
                    <a:pt x="163" y="325"/>
                  </a:lnTo>
                  <a:lnTo>
                    <a:pt x="65" y="488"/>
                  </a:lnTo>
                  <a:lnTo>
                    <a:pt x="33" y="618"/>
                  </a:lnTo>
                  <a:lnTo>
                    <a:pt x="0" y="780"/>
                  </a:lnTo>
                  <a:lnTo>
                    <a:pt x="33" y="943"/>
                  </a:lnTo>
                  <a:lnTo>
                    <a:pt x="65" y="1105"/>
                  </a:lnTo>
                  <a:lnTo>
                    <a:pt x="163" y="1235"/>
                  </a:lnTo>
                  <a:lnTo>
                    <a:pt x="260" y="1365"/>
                  </a:lnTo>
                  <a:lnTo>
                    <a:pt x="358" y="1462"/>
                  </a:lnTo>
                  <a:lnTo>
                    <a:pt x="520" y="1527"/>
                  </a:lnTo>
                  <a:lnTo>
                    <a:pt x="650" y="1560"/>
                  </a:lnTo>
                  <a:lnTo>
                    <a:pt x="812" y="1592"/>
                  </a:lnTo>
                  <a:lnTo>
                    <a:pt x="975" y="1560"/>
                  </a:lnTo>
                  <a:lnTo>
                    <a:pt x="1137" y="1527"/>
                  </a:lnTo>
                  <a:lnTo>
                    <a:pt x="1267" y="1462"/>
                  </a:lnTo>
                  <a:lnTo>
                    <a:pt x="1397" y="1365"/>
                  </a:lnTo>
                  <a:lnTo>
                    <a:pt x="1495" y="1235"/>
                  </a:lnTo>
                  <a:lnTo>
                    <a:pt x="1560" y="1105"/>
                  </a:lnTo>
                  <a:lnTo>
                    <a:pt x="1592" y="943"/>
                  </a:lnTo>
                  <a:lnTo>
                    <a:pt x="1625" y="780"/>
                  </a:lnTo>
                  <a:lnTo>
                    <a:pt x="1592" y="618"/>
                  </a:lnTo>
                  <a:lnTo>
                    <a:pt x="1560" y="488"/>
                  </a:lnTo>
                  <a:lnTo>
                    <a:pt x="1495" y="325"/>
                  </a:lnTo>
                  <a:lnTo>
                    <a:pt x="1397" y="228"/>
                  </a:lnTo>
                  <a:lnTo>
                    <a:pt x="1267" y="130"/>
                  </a:lnTo>
                  <a:lnTo>
                    <a:pt x="1137" y="65"/>
                  </a:lnTo>
                  <a:lnTo>
                    <a:pt x="97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5"/>
            <p:cNvSpPr/>
            <p:nvPr/>
          </p:nvSpPr>
          <p:spPr>
            <a:xfrm>
              <a:off x="5320082" y="4638124"/>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35" y="1462"/>
                  </a:lnTo>
                  <a:lnTo>
                    <a:pt x="1365" y="1365"/>
                  </a:lnTo>
                  <a:lnTo>
                    <a:pt x="1463" y="1235"/>
                  </a:lnTo>
                  <a:lnTo>
                    <a:pt x="1528" y="1105"/>
                  </a:lnTo>
                  <a:lnTo>
                    <a:pt x="1593" y="943"/>
                  </a:lnTo>
                  <a:lnTo>
                    <a:pt x="1593" y="780"/>
                  </a:lnTo>
                  <a:lnTo>
                    <a:pt x="1593" y="618"/>
                  </a:lnTo>
                  <a:lnTo>
                    <a:pt x="1528" y="488"/>
                  </a:lnTo>
                  <a:lnTo>
                    <a:pt x="1463" y="325"/>
                  </a:lnTo>
                  <a:lnTo>
                    <a:pt x="1365" y="228"/>
                  </a:lnTo>
                  <a:lnTo>
                    <a:pt x="1235"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5"/>
            <p:cNvSpPr/>
            <p:nvPr/>
          </p:nvSpPr>
          <p:spPr>
            <a:xfrm>
              <a:off x="5451909" y="4638124"/>
              <a:ext cx="51295" cy="51295"/>
            </a:xfrm>
            <a:custGeom>
              <a:rect b="b" l="l" r="r" t="t"/>
              <a:pathLst>
                <a:path extrusionOk="0" h="1593" w="1593">
                  <a:moveTo>
                    <a:pt x="618" y="0"/>
                  </a:moveTo>
                  <a:lnTo>
                    <a:pt x="488" y="65"/>
                  </a:lnTo>
                  <a:lnTo>
                    <a:pt x="326" y="130"/>
                  </a:lnTo>
                  <a:lnTo>
                    <a:pt x="228" y="228"/>
                  </a:lnTo>
                  <a:lnTo>
                    <a:pt x="131" y="325"/>
                  </a:lnTo>
                  <a:lnTo>
                    <a:pt x="66" y="488"/>
                  </a:lnTo>
                  <a:lnTo>
                    <a:pt x="1" y="618"/>
                  </a:lnTo>
                  <a:lnTo>
                    <a:pt x="1" y="780"/>
                  </a:lnTo>
                  <a:lnTo>
                    <a:pt x="1" y="943"/>
                  </a:lnTo>
                  <a:lnTo>
                    <a:pt x="66" y="1105"/>
                  </a:lnTo>
                  <a:lnTo>
                    <a:pt x="131" y="1235"/>
                  </a:lnTo>
                  <a:lnTo>
                    <a:pt x="228" y="1365"/>
                  </a:lnTo>
                  <a:lnTo>
                    <a:pt x="326" y="1462"/>
                  </a:lnTo>
                  <a:lnTo>
                    <a:pt x="488" y="1527"/>
                  </a:lnTo>
                  <a:lnTo>
                    <a:pt x="618" y="1560"/>
                  </a:lnTo>
                  <a:lnTo>
                    <a:pt x="780" y="1592"/>
                  </a:lnTo>
                  <a:lnTo>
                    <a:pt x="943" y="1560"/>
                  </a:lnTo>
                  <a:lnTo>
                    <a:pt x="1105" y="1527"/>
                  </a:lnTo>
                  <a:lnTo>
                    <a:pt x="1235" y="1462"/>
                  </a:lnTo>
                  <a:lnTo>
                    <a:pt x="1365" y="1365"/>
                  </a:lnTo>
                  <a:lnTo>
                    <a:pt x="1463" y="1235"/>
                  </a:lnTo>
                  <a:lnTo>
                    <a:pt x="1528" y="1105"/>
                  </a:lnTo>
                  <a:lnTo>
                    <a:pt x="1560" y="943"/>
                  </a:lnTo>
                  <a:lnTo>
                    <a:pt x="1593" y="780"/>
                  </a:lnTo>
                  <a:lnTo>
                    <a:pt x="1560" y="618"/>
                  </a:lnTo>
                  <a:lnTo>
                    <a:pt x="1528" y="488"/>
                  </a:lnTo>
                  <a:lnTo>
                    <a:pt x="1463" y="325"/>
                  </a:lnTo>
                  <a:lnTo>
                    <a:pt x="1365" y="228"/>
                  </a:lnTo>
                  <a:lnTo>
                    <a:pt x="1235" y="130"/>
                  </a:lnTo>
                  <a:lnTo>
                    <a:pt x="1105" y="65"/>
                  </a:lnTo>
                  <a:lnTo>
                    <a:pt x="94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5"/>
            <p:cNvSpPr/>
            <p:nvPr/>
          </p:nvSpPr>
          <p:spPr>
            <a:xfrm>
              <a:off x="5582673" y="4638124"/>
              <a:ext cx="51295" cy="51295"/>
            </a:xfrm>
            <a:custGeom>
              <a:rect b="b" l="l" r="r" t="t"/>
              <a:pathLst>
                <a:path extrusionOk="0" h="1593" w="1593">
                  <a:moveTo>
                    <a:pt x="651" y="0"/>
                  </a:moveTo>
                  <a:lnTo>
                    <a:pt x="488" y="65"/>
                  </a:lnTo>
                  <a:lnTo>
                    <a:pt x="358" y="130"/>
                  </a:lnTo>
                  <a:lnTo>
                    <a:pt x="228" y="228"/>
                  </a:lnTo>
                  <a:lnTo>
                    <a:pt x="131" y="325"/>
                  </a:lnTo>
                  <a:lnTo>
                    <a:pt x="66" y="488"/>
                  </a:lnTo>
                  <a:lnTo>
                    <a:pt x="33" y="618"/>
                  </a:lnTo>
                  <a:lnTo>
                    <a:pt x="1" y="780"/>
                  </a:lnTo>
                  <a:lnTo>
                    <a:pt x="33" y="943"/>
                  </a:lnTo>
                  <a:lnTo>
                    <a:pt x="66" y="1105"/>
                  </a:lnTo>
                  <a:lnTo>
                    <a:pt x="131" y="1235"/>
                  </a:lnTo>
                  <a:lnTo>
                    <a:pt x="228" y="1365"/>
                  </a:lnTo>
                  <a:lnTo>
                    <a:pt x="358" y="1462"/>
                  </a:lnTo>
                  <a:lnTo>
                    <a:pt x="488" y="1527"/>
                  </a:lnTo>
                  <a:lnTo>
                    <a:pt x="651" y="1560"/>
                  </a:lnTo>
                  <a:lnTo>
                    <a:pt x="813" y="1592"/>
                  </a:lnTo>
                  <a:lnTo>
                    <a:pt x="976" y="1560"/>
                  </a:lnTo>
                  <a:lnTo>
                    <a:pt x="1106" y="1527"/>
                  </a:lnTo>
                  <a:lnTo>
                    <a:pt x="1268" y="1462"/>
                  </a:lnTo>
                  <a:lnTo>
                    <a:pt x="1365" y="1365"/>
                  </a:lnTo>
                  <a:lnTo>
                    <a:pt x="1463" y="1235"/>
                  </a:lnTo>
                  <a:lnTo>
                    <a:pt x="1560" y="1105"/>
                  </a:lnTo>
                  <a:lnTo>
                    <a:pt x="1593" y="943"/>
                  </a:lnTo>
                  <a:lnTo>
                    <a:pt x="1593" y="780"/>
                  </a:lnTo>
                  <a:lnTo>
                    <a:pt x="1593" y="618"/>
                  </a:lnTo>
                  <a:lnTo>
                    <a:pt x="1560" y="488"/>
                  </a:lnTo>
                  <a:lnTo>
                    <a:pt x="1463" y="325"/>
                  </a:lnTo>
                  <a:lnTo>
                    <a:pt x="1365" y="228"/>
                  </a:lnTo>
                  <a:lnTo>
                    <a:pt x="1268" y="130"/>
                  </a:lnTo>
                  <a:lnTo>
                    <a:pt x="1106" y="65"/>
                  </a:lnTo>
                  <a:lnTo>
                    <a:pt x="9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5"/>
            <p:cNvSpPr/>
            <p:nvPr/>
          </p:nvSpPr>
          <p:spPr>
            <a:xfrm>
              <a:off x="7978450" y="4729121"/>
              <a:ext cx="45016" cy="45048"/>
            </a:xfrm>
            <a:custGeom>
              <a:rect b="b" l="l" r="r" t="t"/>
              <a:pathLst>
                <a:path extrusionOk="0" h="1399" w="1398">
                  <a:moveTo>
                    <a:pt x="552" y="1"/>
                  </a:moveTo>
                  <a:lnTo>
                    <a:pt x="422"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22" y="1333"/>
                  </a:lnTo>
                  <a:lnTo>
                    <a:pt x="552" y="1366"/>
                  </a:lnTo>
                  <a:lnTo>
                    <a:pt x="715" y="1398"/>
                  </a:lnTo>
                  <a:lnTo>
                    <a:pt x="845" y="1366"/>
                  </a:lnTo>
                  <a:lnTo>
                    <a:pt x="975" y="1333"/>
                  </a:lnTo>
                  <a:lnTo>
                    <a:pt x="1105" y="1268"/>
                  </a:lnTo>
                  <a:lnTo>
                    <a:pt x="1202" y="1171"/>
                  </a:lnTo>
                  <a:lnTo>
                    <a:pt x="1300" y="1073"/>
                  </a:lnTo>
                  <a:lnTo>
                    <a:pt x="1365" y="943"/>
                  </a:lnTo>
                  <a:lnTo>
                    <a:pt x="1397" y="813"/>
                  </a:lnTo>
                  <a:lnTo>
                    <a:pt x="1397" y="683"/>
                  </a:lnTo>
                  <a:lnTo>
                    <a:pt x="1397" y="553"/>
                  </a:lnTo>
                  <a:lnTo>
                    <a:pt x="1365" y="423"/>
                  </a:lnTo>
                  <a:lnTo>
                    <a:pt x="1300" y="293"/>
                  </a:lnTo>
                  <a:lnTo>
                    <a:pt x="1202"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5"/>
            <p:cNvSpPr/>
            <p:nvPr/>
          </p:nvSpPr>
          <p:spPr>
            <a:xfrm>
              <a:off x="8093533" y="4729121"/>
              <a:ext cx="45016" cy="45048"/>
            </a:xfrm>
            <a:custGeom>
              <a:rect b="b" l="l" r="r" t="t"/>
              <a:pathLst>
                <a:path extrusionOk="0" h="1399" w="1398">
                  <a:moveTo>
                    <a:pt x="552" y="1"/>
                  </a:moveTo>
                  <a:lnTo>
                    <a:pt x="422" y="33"/>
                  </a:lnTo>
                  <a:lnTo>
                    <a:pt x="292" y="98"/>
                  </a:lnTo>
                  <a:lnTo>
                    <a:pt x="195" y="196"/>
                  </a:lnTo>
                  <a:lnTo>
                    <a:pt x="97" y="293"/>
                  </a:lnTo>
                  <a:lnTo>
                    <a:pt x="32" y="423"/>
                  </a:lnTo>
                  <a:lnTo>
                    <a:pt x="0" y="553"/>
                  </a:lnTo>
                  <a:lnTo>
                    <a:pt x="0" y="683"/>
                  </a:lnTo>
                  <a:lnTo>
                    <a:pt x="0" y="813"/>
                  </a:lnTo>
                  <a:lnTo>
                    <a:pt x="32" y="943"/>
                  </a:lnTo>
                  <a:lnTo>
                    <a:pt x="97" y="1073"/>
                  </a:lnTo>
                  <a:lnTo>
                    <a:pt x="195" y="1171"/>
                  </a:lnTo>
                  <a:lnTo>
                    <a:pt x="292" y="1268"/>
                  </a:lnTo>
                  <a:lnTo>
                    <a:pt x="422" y="1333"/>
                  </a:lnTo>
                  <a:lnTo>
                    <a:pt x="552" y="1366"/>
                  </a:lnTo>
                  <a:lnTo>
                    <a:pt x="682" y="1398"/>
                  </a:lnTo>
                  <a:lnTo>
                    <a:pt x="845" y="1366"/>
                  </a:lnTo>
                  <a:lnTo>
                    <a:pt x="975"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5"/>
            <p:cNvSpPr/>
            <p:nvPr/>
          </p:nvSpPr>
          <p:spPr>
            <a:xfrm>
              <a:off x="8207553" y="4729121"/>
              <a:ext cx="45016" cy="45048"/>
            </a:xfrm>
            <a:custGeom>
              <a:rect b="b" l="l" r="r" t="t"/>
              <a:pathLst>
                <a:path extrusionOk="0" h="1399" w="1398">
                  <a:moveTo>
                    <a:pt x="585" y="1"/>
                  </a:moveTo>
                  <a:lnTo>
                    <a:pt x="455" y="33"/>
                  </a:lnTo>
                  <a:lnTo>
                    <a:pt x="325" y="98"/>
                  </a:lnTo>
                  <a:lnTo>
                    <a:pt x="228" y="196"/>
                  </a:lnTo>
                  <a:lnTo>
                    <a:pt x="130" y="293"/>
                  </a:lnTo>
                  <a:lnTo>
                    <a:pt x="65" y="423"/>
                  </a:lnTo>
                  <a:lnTo>
                    <a:pt x="33" y="553"/>
                  </a:lnTo>
                  <a:lnTo>
                    <a:pt x="0" y="683"/>
                  </a:lnTo>
                  <a:lnTo>
                    <a:pt x="33" y="813"/>
                  </a:lnTo>
                  <a:lnTo>
                    <a:pt x="65" y="943"/>
                  </a:lnTo>
                  <a:lnTo>
                    <a:pt x="130" y="1073"/>
                  </a:lnTo>
                  <a:lnTo>
                    <a:pt x="228" y="1171"/>
                  </a:lnTo>
                  <a:lnTo>
                    <a:pt x="325" y="1268"/>
                  </a:lnTo>
                  <a:lnTo>
                    <a:pt x="455" y="1333"/>
                  </a:lnTo>
                  <a:lnTo>
                    <a:pt x="585" y="1366"/>
                  </a:lnTo>
                  <a:lnTo>
                    <a:pt x="715" y="1398"/>
                  </a:lnTo>
                  <a:lnTo>
                    <a:pt x="845" y="1366"/>
                  </a:lnTo>
                  <a:lnTo>
                    <a:pt x="975" y="1333"/>
                  </a:lnTo>
                  <a:lnTo>
                    <a:pt x="1105" y="1268"/>
                  </a:lnTo>
                  <a:lnTo>
                    <a:pt x="1203" y="1171"/>
                  </a:lnTo>
                  <a:lnTo>
                    <a:pt x="1300" y="1073"/>
                  </a:lnTo>
                  <a:lnTo>
                    <a:pt x="1365" y="943"/>
                  </a:lnTo>
                  <a:lnTo>
                    <a:pt x="1397" y="813"/>
                  </a:lnTo>
                  <a:lnTo>
                    <a:pt x="1397" y="683"/>
                  </a:lnTo>
                  <a:lnTo>
                    <a:pt x="1397" y="553"/>
                  </a:lnTo>
                  <a:lnTo>
                    <a:pt x="1365" y="423"/>
                  </a:lnTo>
                  <a:lnTo>
                    <a:pt x="1300" y="293"/>
                  </a:lnTo>
                  <a:lnTo>
                    <a:pt x="1203" y="196"/>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5"/>
            <p:cNvSpPr/>
            <p:nvPr/>
          </p:nvSpPr>
          <p:spPr>
            <a:xfrm>
              <a:off x="8322636" y="4729121"/>
              <a:ext cx="45016" cy="45048"/>
            </a:xfrm>
            <a:custGeom>
              <a:rect b="b" l="l" r="r" t="t"/>
              <a:pathLst>
                <a:path extrusionOk="0" h="1399" w="1398">
                  <a:moveTo>
                    <a:pt x="553" y="1"/>
                  </a:moveTo>
                  <a:lnTo>
                    <a:pt x="423" y="33"/>
                  </a:lnTo>
                  <a:lnTo>
                    <a:pt x="293" y="98"/>
                  </a:lnTo>
                  <a:lnTo>
                    <a:pt x="195" y="196"/>
                  </a:lnTo>
                  <a:lnTo>
                    <a:pt x="130" y="293"/>
                  </a:lnTo>
                  <a:lnTo>
                    <a:pt x="65" y="423"/>
                  </a:lnTo>
                  <a:lnTo>
                    <a:pt x="0" y="553"/>
                  </a:lnTo>
                  <a:lnTo>
                    <a:pt x="0" y="683"/>
                  </a:lnTo>
                  <a:lnTo>
                    <a:pt x="0" y="813"/>
                  </a:lnTo>
                  <a:lnTo>
                    <a:pt x="65" y="943"/>
                  </a:lnTo>
                  <a:lnTo>
                    <a:pt x="130" y="1073"/>
                  </a:lnTo>
                  <a:lnTo>
                    <a:pt x="195" y="1171"/>
                  </a:lnTo>
                  <a:lnTo>
                    <a:pt x="293" y="1268"/>
                  </a:lnTo>
                  <a:lnTo>
                    <a:pt x="423" y="1333"/>
                  </a:lnTo>
                  <a:lnTo>
                    <a:pt x="553" y="1366"/>
                  </a:lnTo>
                  <a:lnTo>
                    <a:pt x="683" y="1398"/>
                  </a:lnTo>
                  <a:lnTo>
                    <a:pt x="845" y="1366"/>
                  </a:lnTo>
                  <a:lnTo>
                    <a:pt x="975" y="1333"/>
                  </a:lnTo>
                  <a:lnTo>
                    <a:pt x="1072" y="1268"/>
                  </a:lnTo>
                  <a:lnTo>
                    <a:pt x="1202" y="1171"/>
                  </a:lnTo>
                  <a:lnTo>
                    <a:pt x="1267" y="1073"/>
                  </a:lnTo>
                  <a:lnTo>
                    <a:pt x="1332" y="943"/>
                  </a:lnTo>
                  <a:lnTo>
                    <a:pt x="1397" y="813"/>
                  </a:lnTo>
                  <a:lnTo>
                    <a:pt x="1397" y="683"/>
                  </a:lnTo>
                  <a:lnTo>
                    <a:pt x="1397" y="553"/>
                  </a:lnTo>
                  <a:lnTo>
                    <a:pt x="1332" y="423"/>
                  </a:lnTo>
                  <a:lnTo>
                    <a:pt x="1267" y="293"/>
                  </a:lnTo>
                  <a:lnTo>
                    <a:pt x="1202" y="196"/>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5"/>
            <p:cNvSpPr/>
            <p:nvPr/>
          </p:nvSpPr>
          <p:spPr>
            <a:xfrm>
              <a:off x="8437718" y="4729121"/>
              <a:ext cx="45016" cy="45048"/>
            </a:xfrm>
            <a:custGeom>
              <a:rect b="b" l="l" r="r" t="t"/>
              <a:pathLst>
                <a:path extrusionOk="0" h="1399" w="1398">
                  <a:moveTo>
                    <a:pt x="553" y="1"/>
                  </a:moveTo>
                  <a:lnTo>
                    <a:pt x="423" y="33"/>
                  </a:lnTo>
                  <a:lnTo>
                    <a:pt x="293" y="98"/>
                  </a:lnTo>
                  <a:lnTo>
                    <a:pt x="195" y="196"/>
                  </a:lnTo>
                  <a:lnTo>
                    <a:pt x="98" y="293"/>
                  </a:lnTo>
                  <a:lnTo>
                    <a:pt x="33" y="423"/>
                  </a:lnTo>
                  <a:lnTo>
                    <a:pt x="0" y="553"/>
                  </a:lnTo>
                  <a:lnTo>
                    <a:pt x="0" y="683"/>
                  </a:lnTo>
                  <a:lnTo>
                    <a:pt x="0" y="813"/>
                  </a:lnTo>
                  <a:lnTo>
                    <a:pt x="33" y="943"/>
                  </a:lnTo>
                  <a:lnTo>
                    <a:pt x="98" y="1073"/>
                  </a:lnTo>
                  <a:lnTo>
                    <a:pt x="195" y="1171"/>
                  </a:lnTo>
                  <a:lnTo>
                    <a:pt x="293" y="1268"/>
                  </a:lnTo>
                  <a:lnTo>
                    <a:pt x="423" y="1333"/>
                  </a:lnTo>
                  <a:lnTo>
                    <a:pt x="553" y="1366"/>
                  </a:lnTo>
                  <a:lnTo>
                    <a:pt x="683" y="1398"/>
                  </a:lnTo>
                  <a:lnTo>
                    <a:pt x="812" y="1366"/>
                  </a:lnTo>
                  <a:lnTo>
                    <a:pt x="942" y="1333"/>
                  </a:lnTo>
                  <a:lnTo>
                    <a:pt x="1072" y="1268"/>
                  </a:lnTo>
                  <a:lnTo>
                    <a:pt x="1170" y="1171"/>
                  </a:lnTo>
                  <a:lnTo>
                    <a:pt x="1267" y="1073"/>
                  </a:lnTo>
                  <a:lnTo>
                    <a:pt x="1332" y="943"/>
                  </a:lnTo>
                  <a:lnTo>
                    <a:pt x="1365" y="813"/>
                  </a:lnTo>
                  <a:lnTo>
                    <a:pt x="1397" y="683"/>
                  </a:lnTo>
                  <a:lnTo>
                    <a:pt x="1365" y="553"/>
                  </a:lnTo>
                  <a:lnTo>
                    <a:pt x="1332" y="423"/>
                  </a:lnTo>
                  <a:lnTo>
                    <a:pt x="1267" y="293"/>
                  </a:lnTo>
                  <a:lnTo>
                    <a:pt x="1170" y="196"/>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45"/>
            <p:cNvSpPr/>
            <p:nvPr/>
          </p:nvSpPr>
          <p:spPr>
            <a:xfrm>
              <a:off x="5057491"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1" y="650"/>
                  </a:lnTo>
                  <a:lnTo>
                    <a:pt x="1" y="813"/>
                  </a:lnTo>
                  <a:lnTo>
                    <a:pt x="1"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5"/>
            <p:cNvSpPr/>
            <p:nvPr/>
          </p:nvSpPr>
          <p:spPr>
            <a:xfrm>
              <a:off x="5188288" y="4749021"/>
              <a:ext cx="52325" cy="51295"/>
            </a:xfrm>
            <a:custGeom>
              <a:rect b="b" l="l" r="r" t="t"/>
              <a:pathLst>
                <a:path extrusionOk="0" h="1593" w="1625">
                  <a:moveTo>
                    <a:pt x="812" y="0"/>
                  </a:moveTo>
                  <a:lnTo>
                    <a:pt x="650" y="33"/>
                  </a:lnTo>
                  <a:lnTo>
                    <a:pt x="520" y="65"/>
                  </a:lnTo>
                  <a:lnTo>
                    <a:pt x="358" y="130"/>
                  </a:lnTo>
                  <a:lnTo>
                    <a:pt x="260" y="228"/>
                  </a:lnTo>
                  <a:lnTo>
                    <a:pt x="163" y="358"/>
                  </a:lnTo>
                  <a:lnTo>
                    <a:pt x="65" y="488"/>
                  </a:lnTo>
                  <a:lnTo>
                    <a:pt x="33" y="650"/>
                  </a:lnTo>
                  <a:lnTo>
                    <a:pt x="0" y="813"/>
                  </a:lnTo>
                  <a:lnTo>
                    <a:pt x="33" y="975"/>
                  </a:lnTo>
                  <a:lnTo>
                    <a:pt x="65" y="1105"/>
                  </a:lnTo>
                  <a:lnTo>
                    <a:pt x="163" y="1267"/>
                  </a:lnTo>
                  <a:lnTo>
                    <a:pt x="260" y="1365"/>
                  </a:lnTo>
                  <a:lnTo>
                    <a:pt x="358" y="1462"/>
                  </a:lnTo>
                  <a:lnTo>
                    <a:pt x="520" y="1527"/>
                  </a:lnTo>
                  <a:lnTo>
                    <a:pt x="650" y="1592"/>
                  </a:lnTo>
                  <a:lnTo>
                    <a:pt x="975" y="1592"/>
                  </a:lnTo>
                  <a:lnTo>
                    <a:pt x="1137" y="1527"/>
                  </a:lnTo>
                  <a:lnTo>
                    <a:pt x="1267" y="1462"/>
                  </a:lnTo>
                  <a:lnTo>
                    <a:pt x="1397" y="1365"/>
                  </a:lnTo>
                  <a:lnTo>
                    <a:pt x="1495" y="1267"/>
                  </a:lnTo>
                  <a:lnTo>
                    <a:pt x="1560" y="1105"/>
                  </a:lnTo>
                  <a:lnTo>
                    <a:pt x="1592" y="975"/>
                  </a:lnTo>
                  <a:lnTo>
                    <a:pt x="1625" y="813"/>
                  </a:lnTo>
                  <a:lnTo>
                    <a:pt x="1592" y="650"/>
                  </a:lnTo>
                  <a:lnTo>
                    <a:pt x="1560" y="488"/>
                  </a:lnTo>
                  <a:lnTo>
                    <a:pt x="1495" y="358"/>
                  </a:lnTo>
                  <a:lnTo>
                    <a:pt x="1397" y="228"/>
                  </a:lnTo>
                  <a:lnTo>
                    <a:pt x="1267" y="130"/>
                  </a:lnTo>
                  <a:lnTo>
                    <a:pt x="1137" y="65"/>
                  </a:lnTo>
                  <a:lnTo>
                    <a:pt x="975" y="33"/>
                  </a:lnTo>
                  <a:lnTo>
                    <a:pt x="81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5"/>
            <p:cNvSpPr/>
            <p:nvPr/>
          </p:nvSpPr>
          <p:spPr>
            <a:xfrm>
              <a:off x="5320082"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35" y="1462"/>
                  </a:lnTo>
                  <a:lnTo>
                    <a:pt x="1365" y="1365"/>
                  </a:lnTo>
                  <a:lnTo>
                    <a:pt x="1463" y="1267"/>
                  </a:lnTo>
                  <a:lnTo>
                    <a:pt x="1528" y="1105"/>
                  </a:lnTo>
                  <a:lnTo>
                    <a:pt x="1593" y="975"/>
                  </a:lnTo>
                  <a:lnTo>
                    <a:pt x="1593" y="813"/>
                  </a:lnTo>
                  <a:lnTo>
                    <a:pt x="1593" y="650"/>
                  </a:lnTo>
                  <a:lnTo>
                    <a:pt x="1528" y="488"/>
                  </a:lnTo>
                  <a:lnTo>
                    <a:pt x="1463" y="358"/>
                  </a:lnTo>
                  <a:lnTo>
                    <a:pt x="1365" y="228"/>
                  </a:lnTo>
                  <a:lnTo>
                    <a:pt x="1235"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5"/>
            <p:cNvSpPr/>
            <p:nvPr/>
          </p:nvSpPr>
          <p:spPr>
            <a:xfrm>
              <a:off x="5451909" y="4749021"/>
              <a:ext cx="51295" cy="51295"/>
            </a:xfrm>
            <a:custGeom>
              <a:rect b="b" l="l" r="r" t="t"/>
              <a:pathLst>
                <a:path extrusionOk="0" h="1593" w="1593">
                  <a:moveTo>
                    <a:pt x="780" y="0"/>
                  </a:moveTo>
                  <a:lnTo>
                    <a:pt x="618" y="33"/>
                  </a:lnTo>
                  <a:lnTo>
                    <a:pt x="488" y="65"/>
                  </a:lnTo>
                  <a:lnTo>
                    <a:pt x="326" y="130"/>
                  </a:lnTo>
                  <a:lnTo>
                    <a:pt x="228" y="228"/>
                  </a:lnTo>
                  <a:lnTo>
                    <a:pt x="131" y="358"/>
                  </a:lnTo>
                  <a:lnTo>
                    <a:pt x="66" y="488"/>
                  </a:lnTo>
                  <a:lnTo>
                    <a:pt x="1" y="650"/>
                  </a:lnTo>
                  <a:lnTo>
                    <a:pt x="1" y="813"/>
                  </a:lnTo>
                  <a:lnTo>
                    <a:pt x="1" y="975"/>
                  </a:lnTo>
                  <a:lnTo>
                    <a:pt x="66" y="1105"/>
                  </a:lnTo>
                  <a:lnTo>
                    <a:pt x="131" y="1267"/>
                  </a:lnTo>
                  <a:lnTo>
                    <a:pt x="228" y="1365"/>
                  </a:lnTo>
                  <a:lnTo>
                    <a:pt x="326" y="1462"/>
                  </a:lnTo>
                  <a:lnTo>
                    <a:pt x="488" y="1527"/>
                  </a:lnTo>
                  <a:lnTo>
                    <a:pt x="618" y="1592"/>
                  </a:lnTo>
                  <a:lnTo>
                    <a:pt x="943" y="1592"/>
                  </a:lnTo>
                  <a:lnTo>
                    <a:pt x="1105" y="1527"/>
                  </a:lnTo>
                  <a:lnTo>
                    <a:pt x="1235" y="1462"/>
                  </a:lnTo>
                  <a:lnTo>
                    <a:pt x="1365" y="1365"/>
                  </a:lnTo>
                  <a:lnTo>
                    <a:pt x="1463" y="1267"/>
                  </a:lnTo>
                  <a:lnTo>
                    <a:pt x="1528" y="1105"/>
                  </a:lnTo>
                  <a:lnTo>
                    <a:pt x="1560" y="975"/>
                  </a:lnTo>
                  <a:lnTo>
                    <a:pt x="1593" y="813"/>
                  </a:lnTo>
                  <a:lnTo>
                    <a:pt x="1560" y="650"/>
                  </a:lnTo>
                  <a:lnTo>
                    <a:pt x="1528" y="488"/>
                  </a:lnTo>
                  <a:lnTo>
                    <a:pt x="1463" y="358"/>
                  </a:lnTo>
                  <a:lnTo>
                    <a:pt x="1365" y="228"/>
                  </a:lnTo>
                  <a:lnTo>
                    <a:pt x="1235" y="130"/>
                  </a:lnTo>
                  <a:lnTo>
                    <a:pt x="1105" y="65"/>
                  </a:lnTo>
                  <a:lnTo>
                    <a:pt x="943" y="33"/>
                  </a:lnTo>
                  <a:lnTo>
                    <a:pt x="78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5"/>
            <p:cNvSpPr/>
            <p:nvPr/>
          </p:nvSpPr>
          <p:spPr>
            <a:xfrm>
              <a:off x="5582673" y="4749021"/>
              <a:ext cx="51295" cy="51295"/>
            </a:xfrm>
            <a:custGeom>
              <a:rect b="b" l="l" r="r" t="t"/>
              <a:pathLst>
                <a:path extrusionOk="0" h="1593" w="1593">
                  <a:moveTo>
                    <a:pt x="813" y="0"/>
                  </a:moveTo>
                  <a:lnTo>
                    <a:pt x="651" y="33"/>
                  </a:lnTo>
                  <a:lnTo>
                    <a:pt x="488" y="65"/>
                  </a:lnTo>
                  <a:lnTo>
                    <a:pt x="358" y="130"/>
                  </a:lnTo>
                  <a:lnTo>
                    <a:pt x="228" y="228"/>
                  </a:lnTo>
                  <a:lnTo>
                    <a:pt x="131" y="358"/>
                  </a:lnTo>
                  <a:lnTo>
                    <a:pt x="66" y="488"/>
                  </a:lnTo>
                  <a:lnTo>
                    <a:pt x="33" y="650"/>
                  </a:lnTo>
                  <a:lnTo>
                    <a:pt x="1" y="813"/>
                  </a:lnTo>
                  <a:lnTo>
                    <a:pt x="33" y="975"/>
                  </a:lnTo>
                  <a:lnTo>
                    <a:pt x="66" y="1105"/>
                  </a:lnTo>
                  <a:lnTo>
                    <a:pt x="131" y="1267"/>
                  </a:lnTo>
                  <a:lnTo>
                    <a:pt x="228" y="1365"/>
                  </a:lnTo>
                  <a:lnTo>
                    <a:pt x="358" y="1462"/>
                  </a:lnTo>
                  <a:lnTo>
                    <a:pt x="488" y="1527"/>
                  </a:lnTo>
                  <a:lnTo>
                    <a:pt x="651" y="1592"/>
                  </a:lnTo>
                  <a:lnTo>
                    <a:pt x="976" y="1592"/>
                  </a:lnTo>
                  <a:lnTo>
                    <a:pt x="1106" y="1527"/>
                  </a:lnTo>
                  <a:lnTo>
                    <a:pt x="1268" y="1462"/>
                  </a:lnTo>
                  <a:lnTo>
                    <a:pt x="1365" y="1365"/>
                  </a:lnTo>
                  <a:lnTo>
                    <a:pt x="1463" y="1267"/>
                  </a:lnTo>
                  <a:lnTo>
                    <a:pt x="1560" y="1105"/>
                  </a:lnTo>
                  <a:lnTo>
                    <a:pt x="1593" y="975"/>
                  </a:lnTo>
                  <a:lnTo>
                    <a:pt x="1593" y="813"/>
                  </a:lnTo>
                  <a:lnTo>
                    <a:pt x="1593" y="650"/>
                  </a:lnTo>
                  <a:lnTo>
                    <a:pt x="1560" y="488"/>
                  </a:lnTo>
                  <a:lnTo>
                    <a:pt x="1463" y="358"/>
                  </a:lnTo>
                  <a:lnTo>
                    <a:pt x="1365" y="228"/>
                  </a:lnTo>
                  <a:lnTo>
                    <a:pt x="1268" y="130"/>
                  </a:lnTo>
                  <a:lnTo>
                    <a:pt x="1106" y="65"/>
                  </a:lnTo>
                  <a:lnTo>
                    <a:pt x="976" y="33"/>
                  </a:lnTo>
                  <a:lnTo>
                    <a:pt x="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5"/>
            <p:cNvSpPr/>
            <p:nvPr/>
          </p:nvSpPr>
          <p:spPr>
            <a:xfrm>
              <a:off x="7978450" y="4826429"/>
              <a:ext cx="45016" cy="45016"/>
            </a:xfrm>
            <a:custGeom>
              <a:rect b="b" l="l" r="r" t="t"/>
              <a:pathLst>
                <a:path extrusionOk="0" h="1398" w="1398">
                  <a:moveTo>
                    <a:pt x="552" y="1"/>
                  </a:moveTo>
                  <a:lnTo>
                    <a:pt x="422"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22" y="1333"/>
                  </a:lnTo>
                  <a:lnTo>
                    <a:pt x="552" y="1365"/>
                  </a:lnTo>
                  <a:lnTo>
                    <a:pt x="715" y="1398"/>
                  </a:lnTo>
                  <a:lnTo>
                    <a:pt x="845" y="1365"/>
                  </a:lnTo>
                  <a:lnTo>
                    <a:pt x="975" y="1333"/>
                  </a:lnTo>
                  <a:lnTo>
                    <a:pt x="1105" y="1268"/>
                  </a:lnTo>
                  <a:lnTo>
                    <a:pt x="1202" y="1170"/>
                  </a:lnTo>
                  <a:lnTo>
                    <a:pt x="1300" y="1073"/>
                  </a:lnTo>
                  <a:lnTo>
                    <a:pt x="1365" y="943"/>
                  </a:lnTo>
                  <a:lnTo>
                    <a:pt x="1397" y="813"/>
                  </a:lnTo>
                  <a:lnTo>
                    <a:pt x="1397" y="683"/>
                  </a:lnTo>
                  <a:lnTo>
                    <a:pt x="1397" y="553"/>
                  </a:lnTo>
                  <a:lnTo>
                    <a:pt x="1365" y="423"/>
                  </a:lnTo>
                  <a:lnTo>
                    <a:pt x="1300" y="293"/>
                  </a:lnTo>
                  <a:lnTo>
                    <a:pt x="1202"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5"/>
            <p:cNvSpPr/>
            <p:nvPr/>
          </p:nvSpPr>
          <p:spPr>
            <a:xfrm>
              <a:off x="8093533" y="4826429"/>
              <a:ext cx="45016" cy="45016"/>
            </a:xfrm>
            <a:custGeom>
              <a:rect b="b" l="l" r="r" t="t"/>
              <a:pathLst>
                <a:path extrusionOk="0" h="1398" w="1398">
                  <a:moveTo>
                    <a:pt x="552" y="1"/>
                  </a:moveTo>
                  <a:lnTo>
                    <a:pt x="422" y="33"/>
                  </a:lnTo>
                  <a:lnTo>
                    <a:pt x="292" y="98"/>
                  </a:lnTo>
                  <a:lnTo>
                    <a:pt x="195" y="195"/>
                  </a:lnTo>
                  <a:lnTo>
                    <a:pt x="97" y="293"/>
                  </a:lnTo>
                  <a:lnTo>
                    <a:pt x="32" y="423"/>
                  </a:lnTo>
                  <a:lnTo>
                    <a:pt x="0" y="553"/>
                  </a:lnTo>
                  <a:lnTo>
                    <a:pt x="0" y="683"/>
                  </a:lnTo>
                  <a:lnTo>
                    <a:pt x="0" y="813"/>
                  </a:lnTo>
                  <a:lnTo>
                    <a:pt x="32" y="943"/>
                  </a:lnTo>
                  <a:lnTo>
                    <a:pt x="97" y="1073"/>
                  </a:lnTo>
                  <a:lnTo>
                    <a:pt x="195" y="1170"/>
                  </a:lnTo>
                  <a:lnTo>
                    <a:pt x="292" y="1268"/>
                  </a:lnTo>
                  <a:lnTo>
                    <a:pt x="422" y="1333"/>
                  </a:lnTo>
                  <a:lnTo>
                    <a:pt x="552" y="1365"/>
                  </a:lnTo>
                  <a:lnTo>
                    <a:pt x="682" y="1398"/>
                  </a:lnTo>
                  <a:lnTo>
                    <a:pt x="845" y="1365"/>
                  </a:lnTo>
                  <a:lnTo>
                    <a:pt x="975"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5"/>
            <p:cNvSpPr/>
            <p:nvPr/>
          </p:nvSpPr>
          <p:spPr>
            <a:xfrm>
              <a:off x="8207553" y="4826429"/>
              <a:ext cx="45016" cy="45016"/>
            </a:xfrm>
            <a:custGeom>
              <a:rect b="b" l="l" r="r" t="t"/>
              <a:pathLst>
                <a:path extrusionOk="0" h="1398" w="1398">
                  <a:moveTo>
                    <a:pt x="585" y="1"/>
                  </a:moveTo>
                  <a:lnTo>
                    <a:pt x="455" y="33"/>
                  </a:lnTo>
                  <a:lnTo>
                    <a:pt x="325" y="98"/>
                  </a:lnTo>
                  <a:lnTo>
                    <a:pt x="228" y="195"/>
                  </a:lnTo>
                  <a:lnTo>
                    <a:pt x="130" y="293"/>
                  </a:lnTo>
                  <a:lnTo>
                    <a:pt x="65" y="423"/>
                  </a:lnTo>
                  <a:lnTo>
                    <a:pt x="33" y="553"/>
                  </a:lnTo>
                  <a:lnTo>
                    <a:pt x="0" y="683"/>
                  </a:lnTo>
                  <a:lnTo>
                    <a:pt x="33" y="813"/>
                  </a:lnTo>
                  <a:lnTo>
                    <a:pt x="65" y="943"/>
                  </a:lnTo>
                  <a:lnTo>
                    <a:pt x="130" y="1073"/>
                  </a:lnTo>
                  <a:lnTo>
                    <a:pt x="228" y="1170"/>
                  </a:lnTo>
                  <a:lnTo>
                    <a:pt x="325" y="1268"/>
                  </a:lnTo>
                  <a:lnTo>
                    <a:pt x="455" y="1333"/>
                  </a:lnTo>
                  <a:lnTo>
                    <a:pt x="585" y="1365"/>
                  </a:lnTo>
                  <a:lnTo>
                    <a:pt x="715" y="1398"/>
                  </a:lnTo>
                  <a:lnTo>
                    <a:pt x="845" y="1365"/>
                  </a:lnTo>
                  <a:lnTo>
                    <a:pt x="975" y="1333"/>
                  </a:lnTo>
                  <a:lnTo>
                    <a:pt x="1105" y="1268"/>
                  </a:lnTo>
                  <a:lnTo>
                    <a:pt x="1203" y="1170"/>
                  </a:lnTo>
                  <a:lnTo>
                    <a:pt x="1300" y="1073"/>
                  </a:lnTo>
                  <a:lnTo>
                    <a:pt x="1365" y="943"/>
                  </a:lnTo>
                  <a:lnTo>
                    <a:pt x="1397" y="813"/>
                  </a:lnTo>
                  <a:lnTo>
                    <a:pt x="1397" y="683"/>
                  </a:lnTo>
                  <a:lnTo>
                    <a:pt x="1397" y="553"/>
                  </a:lnTo>
                  <a:lnTo>
                    <a:pt x="1365" y="423"/>
                  </a:lnTo>
                  <a:lnTo>
                    <a:pt x="1300" y="293"/>
                  </a:lnTo>
                  <a:lnTo>
                    <a:pt x="1203" y="195"/>
                  </a:lnTo>
                  <a:lnTo>
                    <a:pt x="1105"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5"/>
            <p:cNvSpPr/>
            <p:nvPr/>
          </p:nvSpPr>
          <p:spPr>
            <a:xfrm>
              <a:off x="8322636" y="4826429"/>
              <a:ext cx="45016" cy="45016"/>
            </a:xfrm>
            <a:custGeom>
              <a:rect b="b" l="l" r="r" t="t"/>
              <a:pathLst>
                <a:path extrusionOk="0" h="1398" w="1398">
                  <a:moveTo>
                    <a:pt x="553" y="1"/>
                  </a:moveTo>
                  <a:lnTo>
                    <a:pt x="423" y="33"/>
                  </a:lnTo>
                  <a:lnTo>
                    <a:pt x="293" y="98"/>
                  </a:lnTo>
                  <a:lnTo>
                    <a:pt x="195" y="195"/>
                  </a:lnTo>
                  <a:lnTo>
                    <a:pt x="130" y="293"/>
                  </a:lnTo>
                  <a:lnTo>
                    <a:pt x="65" y="423"/>
                  </a:lnTo>
                  <a:lnTo>
                    <a:pt x="0" y="553"/>
                  </a:lnTo>
                  <a:lnTo>
                    <a:pt x="0" y="683"/>
                  </a:lnTo>
                  <a:lnTo>
                    <a:pt x="0" y="813"/>
                  </a:lnTo>
                  <a:lnTo>
                    <a:pt x="65" y="943"/>
                  </a:lnTo>
                  <a:lnTo>
                    <a:pt x="130" y="1073"/>
                  </a:lnTo>
                  <a:lnTo>
                    <a:pt x="195" y="1170"/>
                  </a:lnTo>
                  <a:lnTo>
                    <a:pt x="293" y="1268"/>
                  </a:lnTo>
                  <a:lnTo>
                    <a:pt x="423" y="1333"/>
                  </a:lnTo>
                  <a:lnTo>
                    <a:pt x="553" y="1365"/>
                  </a:lnTo>
                  <a:lnTo>
                    <a:pt x="683" y="1398"/>
                  </a:lnTo>
                  <a:lnTo>
                    <a:pt x="845" y="1365"/>
                  </a:lnTo>
                  <a:lnTo>
                    <a:pt x="975" y="1333"/>
                  </a:lnTo>
                  <a:lnTo>
                    <a:pt x="1072" y="1268"/>
                  </a:lnTo>
                  <a:lnTo>
                    <a:pt x="1202" y="1170"/>
                  </a:lnTo>
                  <a:lnTo>
                    <a:pt x="1267" y="1073"/>
                  </a:lnTo>
                  <a:lnTo>
                    <a:pt x="1332" y="943"/>
                  </a:lnTo>
                  <a:lnTo>
                    <a:pt x="1397" y="813"/>
                  </a:lnTo>
                  <a:lnTo>
                    <a:pt x="1397" y="683"/>
                  </a:lnTo>
                  <a:lnTo>
                    <a:pt x="1397" y="553"/>
                  </a:lnTo>
                  <a:lnTo>
                    <a:pt x="1332" y="423"/>
                  </a:lnTo>
                  <a:lnTo>
                    <a:pt x="1267" y="293"/>
                  </a:lnTo>
                  <a:lnTo>
                    <a:pt x="1202" y="195"/>
                  </a:lnTo>
                  <a:lnTo>
                    <a:pt x="1072" y="98"/>
                  </a:lnTo>
                  <a:lnTo>
                    <a:pt x="975" y="33"/>
                  </a:lnTo>
                  <a:lnTo>
                    <a:pt x="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5"/>
            <p:cNvSpPr/>
            <p:nvPr/>
          </p:nvSpPr>
          <p:spPr>
            <a:xfrm>
              <a:off x="8437718" y="4826429"/>
              <a:ext cx="45016" cy="45016"/>
            </a:xfrm>
            <a:custGeom>
              <a:rect b="b" l="l" r="r" t="t"/>
              <a:pathLst>
                <a:path extrusionOk="0" h="1398" w="1398">
                  <a:moveTo>
                    <a:pt x="553" y="1"/>
                  </a:moveTo>
                  <a:lnTo>
                    <a:pt x="423" y="33"/>
                  </a:lnTo>
                  <a:lnTo>
                    <a:pt x="293" y="98"/>
                  </a:lnTo>
                  <a:lnTo>
                    <a:pt x="195" y="195"/>
                  </a:lnTo>
                  <a:lnTo>
                    <a:pt x="98" y="293"/>
                  </a:lnTo>
                  <a:lnTo>
                    <a:pt x="33" y="423"/>
                  </a:lnTo>
                  <a:lnTo>
                    <a:pt x="0" y="553"/>
                  </a:lnTo>
                  <a:lnTo>
                    <a:pt x="0" y="683"/>
                  </a:lnTo>
                  <a:lnTo>
                    <a:pt x="0" y="813"/>
                  </a:lnTo>
                  <a:lnTo>
                    <a:pt x="33" y="943"/>
                  </a:lnTo>
                  <a:lnTo>
                    <a:pt x="98" y="1073"/>
                  </a:lnTo>
                  <a:lnTo>
                    <a:pt x="195" y="1170"/>
                  </a:lnTo>
                  <a:lnTo>
                    <a:pt x="293" y="1268"/>
                  </a:lnTo>
                  <a:lnTo>
                    <a:pt x="423" y="1333"/>
                  </a:lnTo>
                  <a:lnTo>
                    <a:pt x="553" y="1365"/>
                  </a:lnTo>
                  <a:lnTo>
                    <a:pt x="683" y="1398"/>
                  </a:lnTo>
                  <a:lnTo>
                    <a:pt x="812" y="1365"/>
                  </a:lnTo>
                  <a:lnTo>
                    <a:pt x="942" y="1333"/>
                  </a:lnTo>
                  <a:lnTo>
                    <a:pt x="1072" y="1268"/>
                  </a:lnTo>
                  <a:lnTo>
                    <a:pt x="1170" y="1170"/>
                  </a:lnTo>
                  <a:lnTo>
                    <a:pt x="1267" y="1073"/>
                  </a:lnTo>
                  <a:lnTo>
                    <a:pt x="1332" y="943"/>
                  </a:lnTo>
                  <a:lnTo>
                    <a:pt x="1365" y="813"/>
                  </a:lnTo>
                  <a:lnTo>
                    <a:pt x="1397" y="683"/>
                  </a:lnTo>
                  <a:lnTo>
                    <a:pt x="1365" y="553"/>
                  </a:lnTo>
                  <a:lnTo>
                    <a:pt x="1332" y="423"/>
                  </a:lnTo>
                  <a:lnTo>
                    <a:pt x="1267" y="293"/>
                  </a:lnTo>
                  <a:lnTo>
                    <a:pt x="1170" y="195"/>
                  </a:lnTo>
                  <a:lnTo>
                    <a:pt x="1072" y="98"/>
                  </a:lnTo>
                  <a:lnTo>
                    <a:pt x="942"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5"/>
            <p:cNvSpPr/>
            <p:nvPr/>
          </p:nvSpPr>
          <p:spPr>
            <a:xfrm>
              <a:off x="5057491" y="4860948"/>
              <a:ext cx="51295" cy="51295"/>
            </a:xfrm>
            <a:custGeom>
              <a:rect b="b" l="l" r="r" t="t"/>
              <a:pathLst>
                <a:path extrusionOk="0" h="1593" w="1593">
                  <a:moveTo>
                    <a:pt x="651" y="1"/>
                  </a:moveTo>
                  <a:lnTo>
                    <a:pt x="488" y="66"/>
                  </a:lnTo>
                  <a:lnTo>
                    <a:pt x="358" y="131"/>
                  </a:lnTo>
                  <a:lnTo>
                    <a:pt x="228" y="228"/>
                  </a:lnTo>
                  <a:lnTo>
                    <a:pt x="131" y="358"/>
                  </a:lnTo>
                  <a:lnTo>
                    <a:pt x="66" y="488"/>
                  </a:lnTo>
                  <a:lnTo>
                    <a:pt x="1" y="618"/>
                  </a:lnTo>
                  <a:lnTo>
                    <a:pt x="1" y="780"/>
                  </a:lnTo>
                  <a:lnTo>
                    <a:pt x="1"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5"/>
            <p:cNvSpPr/>
            <p:nvPr/>
          </p:nvSpPr>
          <p:spPr>
            <a:xfrm>
              <a:off x="5188288" y="4860948"/>
              <a:ext cx="52325" cy="51295"/>
            </a:xfrm>
            <a:custGeom>
              <a:rect b="b" l="l" r="r" t="t"/>
              <a:pathLst>
                <a:path extrusionOk="0" h="1593" w="1625">
                  <a:moveTo>
                    <a:pt x="650" y="1"/>
                  </a:moveTo>
                  <a:lnTo>
                    <a:pt x="520" y="66"/>
                  </a:lnTo>
                  <a:lnTo>
                    <a:pt x="358" y="131"/>
                  </a:lnTo>
                  <a:lnTo>
                    <a:pt x="260" y="228"/>
                  </a:lnTo>
                  <a:lnTo>
                    <a:pt x="163" y="358"/>
                  </a:lnTo>
                  <a:lnTo>
                    <a:pt x="65" y="488"/>
                  </a:lnTo>
                  <a:lnTo>
                    <a:pt x="33" y="618"/>
                  </a:lnTo>
                  <a:lnTo>
                    <a:pt x="0" y="780"/>
                  </a:lnTo>
                  <a:lnTo>
                    <a:pt x="33" y="943"/>
                  </a:lnTo>
                  <a:lnTo>
                    <a:pt x="65" y="1105"/>
                  </a:lnTo>
                  <a:lnTo>
                    <a:pt x="163" y="1235"/>
                  </a:lnTo>
                  <a:lnTo>
                    <a:pt x="260" y="1365"/>
                  </a:lnTo>
                  <a:lnTo>
                    <a:pt x="358" y="1463"/>
                  </a:lnTo>
                  <a:lnTo>
                    <a:pt x="520" y="1528"/>
                  </a:lnTo>
                  <a:lnTo>
                    <a:pt x="650" y="1560"/>
                  </a:lnTo>
                  <a:lnTo>
                    <a:pt x="812" y="1593"/>
                  </a:lnTo>
                  <a:lnTo>
                    <a:pt x="975" y="1560"/>
                  </a:lnTo>
                  <a:lnTo>
                    <a:pt x="1137" y="1528"/>
                  </a:lnTo>
                  <a:lnTo>
                    <a:pt x="1267" y="1463"/>
                  </a:lnTo>
                  <a:lnTo>
                    <a:pt x="1397" y="1365"/>
                  </a:lnTo>
                  <a:lnTo>
                    <a:pt x="1495" y="1235"/>
                  </a:lnTo>
                  <a:lnTo>
                    <a:pt x="1560" y="1105"/>
                  </a:lnTo>
                  <a:lnTo>
                    <a:pt x="1592" y="943"/>
                  </a:lnTo>
                  <a:lnTo>
                    <a:pt x="1625" y="780"/>
                  </a:lnTo>
                  <a:lnTo>
                    <a:pt x="1592" y="618"/>
                  </a:lnTo>
                  <a:lnTo>
                    <a:pt x="1560" y="488"/>
                  </a:lnTo>
                  <a:lnTo>
                    <a:pt x="1495" y="358"/>
                  </a:lnTo>
                  <a:lnTo>
                    <a:pt x="1397" y="228"/>
                  </a:lnTo>
                  <a:lnTo>
                    <a:pt x="1267" y="131"/>
                  </a:lnTo>
                  <a:lnTo>
                    <a:pt x="1137" y="66"/>
                  </a:lnTo>
                  <a:lnTo>
                    <a:pt x="97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5"/>
            <p:cNvSpPr/>
            <p:nvPr/>
          </p:nvSpPr>
          <p:spPr>
            <a:xfrm>
              <a:off x="5320082" y="4860948"/>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35" y="1463"/>
                  </a:lnTo>
                  <a:lnTo>
                    <a:pt x="1365" y="1365"/>
                  </a:lnTo>
                  <a:lnTo>
                    <a:pt x="1463" y="1235"/>
                  </a:lnTo>
                  <a:lnTo>
                    <a:pt x="1528" y="1105"/>
                  </a:lnTo>
                  <a:lnTo>
                    <a:pt x="1593" y="943"/>
                  </a:lnTo>
                  <a:lnTo>
                    <a:pt x="1593" y="780"/>
                  </a:lnTo>
                  <a:lnTo>
                    <a:pt x="1593" y="618"/>
                  </a:lnTo>
                  <a:lnTo>
                    <a:pt x="1528" y="488"/>
                  </a:lnTo>
                  <a:lnTo>
                    <a:pt x="1463" y="358"/>
                  </a:lnTo>
                  <a:lnTo>
                    <a:pt x="1365" y="228"/>
                  </a:lnTo>
                  <a:lnTo>
                    <a:pt x="1235"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5"/>
            <p:cNvSpPr/>
            <p:nvPr/>
          </p:nvSpPr>
          <p:spPr>
            <a:xfrm>
              <a:off x="5451909" y="4860948"/>
              <a:ext cx="51295" cy="51295"/>
            </a:xfrm>
            <a:custGeom>
              <a:rect b="b" l="l" r="r" t="t"/>
              <a:pathLst>
                <a:path extrusionOk="0" h="1593" w="1593">
                  <a:moveTo>
                    <a:pt x="618" y="1"/>
                  </a:moveTo>
                  <a:lnTo>
                    <a:pt x="488" y="66"/>
                  </a:lnTo>
                  <a:lnTo>
                    <a:pt x="326" y="131"/>
                  </a:lnTo>
                  <a:lnTo>
                    <a:pt x="228" y="228"/>
                  </a:lnTo>
                  <a:lnTo>
                    <a:pt x="131" y="358"/>
                  </a:lnTo>
                  <a:lnTo>
                    <a:pt x="66" y="488"/>
                  </a:lnTo>
                  <a:lnTo>
                    <a:pt x="1" y="618"/>
                  </a:lnTo>
                  <a:lnTo>
                    <a:pt x="1" y="780"/>
                  </a:lnTo>
                  <a:lnTo>
                    <a:pt x="1" y="943"/>
                  </a:lnTo>
                  <a:lnTo>
                    <a:pt x="66" y="1105"/>
                  </a:lnTo>
                  <a:lnTo>
                    <a:pt x="131" y="1235"/>
                  </a:lnTo>
                  <a:lnTo>
                    <a:pt x="228" y="1365"/>
                  </a:lnTo>
                  <a:lnTo>
                    <a:pt x="326" y="1463"/>
                  </a:lnTo>
                  <a:lnTo>
                    <a:pt x="488" y="1528"/>
                  </a:lnTo>
                  <a:lnTo>
                    <a:pt x="618" y="1560"/>
                  </a:lnTo>
                  <a:lnTo>
                    <a:pt x="780" y="1593"/>
                  </a:lnTo>
                  <a:lnTo>
                    <a:pt x="943" y="1560"/>
                  </a:lnTo>
                  <a:lnTo>
                    <a:pt x="1105" y="1528"/>
                  </a:lnTo>
                  <a:lnTo>
                    <a:pt x="1235" y="1463"/>
                  </a:lnTo>
                  <a:lnTo>
                    <a:pt x="1365" y="1365"/>
                  </a:lnTo>
                  <a:lnTo>
                    <a:pt x="1463" y="1235"/>
                  </a:lnTo>
                  <a:lnTo>
                    <a:pt x="1528" y="1105"/>
                  </a:lnTo>
                  <a:lnTo>
                    <a:pt x="1560" y="943"/>
                  </a:lnTo>
                  <a:lnTo>
                    <a:pt x="1593" y="780"/>
                  </a:lnTo>
                  <a:lnTo>
                    <a:pt x="1560" y="618"/>
                  </a:lnTo>
                  <a:lnTo>
                    <a:pt x="1528" y="488"/>
                  </a:lnTo>
                  <a:lnTo>
                    <a:pt x="1463" y="358"/>
                  </a:lnTo>
                  <a:lnTo>
                    <a:pt x="1365" y="228"/>
                  </a:lnTo>
                  <a:lnTo>
                    <a:pt x="1235" y="131"/>
                  </a:lnTo>
                  <a:lnTo>
                    <a:pt x="1105" y="66"/>
                  </a:lnTo>
                  <a:lnTo>
                    <a:pt x="9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5"/>
            <p:cNvSpPr/>
            <p:nvPr/>
          </p:nvSpPr>
          <p:spPr>
            <a:xfrm>
              <a:off x="5582673" y="4860948"/>
              <a:ext cx="51295" cy="51295"/>
            </a:xfrm>
            <a:custGeom>
              <a:rect b="b" l="l" r="r" t="t"/>
              <a:pathLst>
                <a:path extrusionOk="0" h="1593" w="1593">
                  <a:moveTo>
                    <a:pt x="651" y="1"/>
                  </a:moveTo>
                  <a:lnTo>
                    <a:pt x="488" y="66"/>
                  </a:lnTo>
                  <a:lnTo>
                    <a:pt x="358" y="131"/>
                  </a:lnTo>
                  <a:lnTo>
                    <a:pt x="228" y="228"/>
                  </a:lnTo>
                  <a:lnTo>
                    <a:pt x="131" y="358"/>
                  </a:lnTo>
                  <a:lnTo>
                    <a:pt x="66" y="488"/>
                  </a:lnTo>
                  <a:lnTo>
                    <a:pt x="33" y="618"/>
                  </a:lnTo>
                  <a:lnTo>
                    <a:pt x="1" y="780"/>
                  </a:lnTo>
                  <a:lnTo>
                    <a:pt x="33" y="943"/>
                  </a:lnTo>
                  <a:lnTo>
                    <a:pt x="66" y="1105"/>
                  </a:lnTo>
                  <a:lnTo>
                    <a:pt x="131" y="1235"/>
                  </a:lnTo>
                  <a:lnTo>
                    <a:pt x="228" y="1365"/>
                  </a:lnTo>
                  <a:lnTo>
                    <a:pt x="358" y="1463"/>
                  </a:lnTo>
                  <a:lnTo>
                    <a:pt x="488" y="1528"/>
                  </a:lnTo>
                  <a:lnTo>
                    <a:pt x="651" y="1560"/>
                  </a:lnTo>
                  <a:lnTo>
                    <a:pt x="813" y="1593"/>
                  </a:lnTo>
                  <a:lnTo>
                    <a:pt x="976" y="1560"/>
                  </a:lnTo>
                  <a:lnTo>
                    <a:pt x="1106" y="1528"/>
                  </a:lnTo>
                  <a:lnTo>
                    <a:pt x="1268" y="1463"/>
                  </a:lnTo>
                  <a:lnTo>
                    <a:pt x="1365" y="1365"/>
                  </a:lnTo>
                  <a:lnTo>
                    <a:pt x="1463" y="1235"/>
                  </a:lnTo>
                  <a:lnTo>
                    <a:pt x="1560" y="1105"/>
                  </a:lnTo>
                  <a:lnTo>
                    <a:pt x="1593" y="943"/>
                  </a:lnTo>
                  <a:lnTo>
                    <a:pt x="1593" y="780"/>
                  </a:lnTo>
                  <a:lnTo>
                    <a:pt x="1593" y="618"/>
                  </a:lnTo>
                  <a:lnTo>
                    <a:pt x="1560" y="488"/>
                  </a:lnTo>
                  <a:lnTo>
                    <a:pt x="1463" y="358"/>
                  </a:lnTo>
                  <a:lnTo>
                    <a:pt x="1365" y="228"/>
                  </a:lnTo>
                  <a:lnTo>
                    <a:pt x="1268" y="131"/>
                  </a:lnTo>
                  <a:lnTo>
                    <a:pt x="1106" y="66"/>
                  </a:lnTo>
                  <a:lnTo>
                    <a:pt x="97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5"/>
            <p:cNvSpPr/>
            <p:nvPr/>
          </p:nvSpPr>
          <p:spPr>
            <a:xfrm>
              <a:off x="6509785" y="4900033"/>
              <a:ext cx="442557" cy="443587"/>
            </a:xfrm>
            <a:custGeom>
              <a:rect b="b" l="l" r="r" t="t"/>
              <a:pathLst>
                <a:path extrusionOk="0" h="13776" w="13744">
                  <a:moveTo>
                    <a:pt x="6856" y="0"/>
                  </a:moveTo>
                  <a:lnTo>
                    <a:pt x="6174" y="65"/>
                  </a:lnTo>
                  <a:lnTo>
                    <a:pt x="5491" y="163"/>
                  </a:lnTo>
                  <a:lnTo>
                    <a:pt x="4809" y="325"/>
                  </a:lnTo>
                  <a:lnTo>
                    <a:pt x="4192" y="553"/>
                  </a:lnTo>
                  <a:lnTo>
                    <a:pt x="3575" y="845"/>
                  </a:lnTo>
                  <a:lnTo>
                    <a:pt x="3022" y="1202"/>
                  </a:lnTo>
                  <a:lnTo>
                    <a:pt x="2502" y="1592"/>
                  </a:lnTo>
                  <a:lnTo>
                    <a:pt x="2015" y="2047"/>
                  </a:lnTo>
                  <a:lnTo>
                    <a:pt x="1560" y="2534"/>
                  </a:lnTo>
                  <a:lnTo>
                    <a:pt x="1170" y="3054"/>
                  </a:lnTo>
                  <a:lnTo>
                    <a:pt x="813" y="3607"/>
                  </a:lnTo>
                  <a:lnTo>
                    <a:pt x="521" y="4224"/>
                  </a:lnTo>
                  <a:lnTo>
                    <a:pt x="293" y="4841"/>
                  </a:lnTo>
                  <a:lnTo>
                    <a:pt x="131" y="5524"/>
                  </a:lnTo>
                  <a:lnTo>
                    <a:pt x="33" y="6206"/>
                  </a:lnTo>
                  <a:lnTo>
                    <a:pt x="1" y="6888"/>
                  </a:lnTo>
                  <a:lnTo>
                    <a:pt x="33" y="7603"/>
                  </a:lnTo>
                  <a:lnTo>
                    <a:pt x="131" y="8285"/>
                  </a:lnTo>
                  <a:lnTo>
                    <a:pt x="293" y="8935"/>
                  </a:lnTo>
                  <a:lnTo>
                    <a:pt x="521" y="9585"/>
                  </a:lnTo>
                  <a:lnTo>
                    <a:pt x="813" y="10170"/>
                  </a:lnTo>
                  <a:lnTo>
                    <a:pt x="1170" y="10754"/>
                  </a:lnTo>
                  <a:lnTo>
                    <a:pt x="1560" y="11274"/>
                  </a:lnTo>
                  <a:lnTo>
                    <a:pt x="2015" y="11762"/>
                  </a:lnTo>
                  <a:lnTo>
                    <a:pt x="2502" y="12216"/>
                  </a:lnTo>
                  <a:lnTo>
                    <a:pt x="3022" y="12606"/>
                  </a:lnTo>
                  <a:lnTo>
                    <a:pt x="3575" y="12964"/>
                  </a:lnTo>
                  <a:lnTo>
                    <a:pt x="4192" y="13224"/>
                  </a:lnTo>
                  <a:lnTo>
                    <a:pt x="4809" y="13484"/>
                  </a:lnTo>
                  <a:lnTo>
                    <a:pt x="5491" y="13646"/>
                  </a:lnTo>
                  <a:lnTo>
                    <a:pt x="6174" y="13743"/>
                  </a:lnTo>
                  <a:lnTo>
                    <a:pt x="6856" y="13776"/>
                  </a:lnTo>
                  <a:lnTo>
                    <a:pt x="7571" y="13743"/>
                  </a:lnTo>
                  <a:lnTo>
                    <a:pt x="8253" y="13646"/>
                  </a:lnTo>
                  <a:lnTo>
                    <a:pt x="8903" y="13484"/>
                  </a:lnTo>
                  <a:lnTo>
                    <a:pt x="9553" y="13224"/>
                  </a:lnTo>
                  <a:lnTo>
                    <a:pt x="10138" y="12964"/>
                  </a:lnTo>
                  <a:lnTo>
                    <a:pt x="10722" y="12606"/>
                  </a:lnTo>
                  <a:lnTo>
                    <a:pt x="11242" y="12216"/>
                  </a:lnTo>
                  <a:lnTo>
                    <a:pt x="11730" y="11762"/>
                  </a:lnTo>
                  <a:lnTo>
                    <a:pt x="12184" y="11274"/>
                  </a:lnTo>
                  <a:lnTo>
                    <a:pt x="12574" y="10754"/>
                  </a:lnTo>
                  <a:lnTo>
                    <a:pt x="12932" y="10170"/>
                  </a:lnTo>
                  <a:lnTo>
                    <a:pt x="13224" y="9585"/>
                  </a:lnTo>
                  <a:lnTo>
                    <a:pt x="13452" y="8935"/>
                  </a:lnTo>
                  <a:lnTo>
                    <a:pt x="13614" y="8285"/>
                  </a:lnTo>
                  <a:lnTo>
                    <a:pt x="13711" y="7603"/>
                  </a:lnTo>
                  <a:lnTo>
                    <a:pt x="13744" y="6888"/>
                  </a:lnTo>
                  <a:lnTo>
                    <a:pt x="13711" y="6206"/>
                  </a:lnTo>
                  <a:lnTo>
                    <a:pt x="13614" y="5524"/>
                  </a:lnTo>
                  <a:lnTo>
                    <a:pt x="13452" y="4841"/>
                  </a:lnTo>
                  <a:lnTo>
                    <a:pt x="13224" y="4224"/>
                  </a:lnTo>
                  <a:lnTo>
                    <a:pt x="12932" y="3607"/>
                  </a:lnTo>
                  <a:lnTo>
                    <a:pt x="12574" y="3054"/>
                  </a:lnTo>
                  <a:lnTo>
                    <a:pt x="12184" y="2534"/>
                  </a:lnTo>
                  <a:lnTo>
                    <a:pt x="11730" y="2047"/>
                  </a:lnTo>
                  <a:lnTo>
                    <a:pt x="11242" y="1592"/>
                  </a:lnTo>
                  <a:lnTo>
                    <a:pt x="10722" y="1202"/>
                  </a:lnTo>
                  <a:lnTo>
                    <a:pt x="10138" y="845"/>
                  </a:lnTo>
                  <a:lnTo>
                    <a:pt x="9553" y="553"/>
                  </a:lnTo>
                  <a:lnTo>
                    <a:pt x="8903" y="325"/>
                  </a:lnTo>
                  <a:lnTo>
                    <a:pt x="8253" y="163"/>
                  </a:lnTo>
                  <a:lnTo>
                    <a:pt x="7571" y="65"/>
                  </a:lnTo>
                  <a:lnTo>
                    <a:pt x="6856" y="0"/>
                  </a:lnTo>
                  <a:close/>
                </a:path>
              </a:pathLst>
            </a:custGeom>
            <a:solidFill>
              <a:srgbClr val="7DA2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5"/>
            <p:cNvSpPr/>
            <p:nvPr/>
          </p:nvSpPr>
          <p:spPr>
            <a:xfrm>
              <a:off x="5057491"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1" y="650"/>
                  </a:lnTo>
                  <a:lnTo>
                    <a:pt x="1" y="813"/>
                  </a:lnTo>
                  <a:lnTo>
                    <a:pt x="1"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5"/>
            <p:cNvSpPr/>
            <p:nvPr/>
          </p:nvSpPr>
          <p:spPr>
            <a:xfrm>
              <a:off x="5188288" y="4971845"/>
              <a:ext cx="52325" cy="51295"/>
            </a:xfrm>
            <a:custGeom>
              <a:rect b="b" l="l" r="r" t="t"/>
              <a:pathLst>
                <a:path extrusionOk="0" h="1593" w="1625">
                  <a:moveTo>
                    <a:pt x="812" y="1"/>
                  </a:moveTo>
                  <a:lnTo>
                    <a:pt x="650" y="33"/>
                  </a:lnTo>
                  <a:lnTo>
                    <a:pt x="520" y="66"/>
                  </a:lnTo>
                  <a:lnTo>
                    <a:pt x="358" y="131"/>
                  </a:lnTo>
                  <a:lnTo>
                    <a:pt x="260" y="228"/>
                  </a:lnTo>
                  <a:lnTo>
                    <a:pt x="163" y="358"/>
                  </a:lnTo>
                  <a:lnTo>
                    <a:pt x="65" y="488"/>
                  </a:lnTo>
                  <a:lnTo>
                    <a:pt x="33" y="650"/>
                  </a:lnTo>
                  <a:lnTo>
                    <a:pt x="0" y="813"/>
                  </a:lnTo>
                  <a:lnTo>
                    <a:pt x="33" y="975"/>
                  </a:lnTo>
                  <a:lnTo>
                    <a:pt x="65" y="1105"/>
                  </a:lnTo>
                  <a:lnTo>
                    <a:pt x="163" y="1268"/>
                  </a:lnTo>
                  <a:lnTo>
                    <a:pt x="260" y="1365"/>
                  </a:lnTo>
                  <a:lnTo>
                    <a:pt x="358" y="1463"/>
                  </a:lnTo>
                  <a:lnTo>
                    <a:pt x="520" y="1560"/>
                  </a:lnTo>
                  <a:lnTo>
                    <a:pt x="650" y="1593"/>
                  </a:lnTo>
                  <a:lnTo>
                    <a:pt x="975" y="1593"/>
                  </a:lnTo>
                  <a:lnTo>
                    <a:pt x="1137" y="1560"/>
                  </a:lnTo>
                  <a:lnTo>
                    <a:pt x="1267" y="1463"/>
                  </a:lnTo>
                  <a:lnTo>
                    <a:pt x="1397" y="1365"/>
                  </a:lnTo>
                  <a:lnTo>
                    <a:pt x="1495" y="1268"/>
                  </a:lnTo>
                  <a:lnTo>
                    <a:pt x="1560" y="1105"/>
                  </a:lnTo>
                  <a:lnTo>
                    <a:pt x="1592" y="975"/>
                  </a:lnTo>
                  <a:lnTo>
                    <a:pt x="1625" y="813"/>
                  </a:lnTo>
                  <a:lnTo>
                    <a:pt x="1592" y="650"/>
                  </a:lnTo>
                  <a:lnTo>
                    <a:pt x="1560" y="488"/>
                  </a:lnTo>
                  <a:lnTo>
                    <a:pt x="1495" y="358"/>
                  </a:lnTo>
                  <a:lnTo>
                    <a:pt x="1397" y="228"/>
                  </a:lnTo>
                  <a:lnTo>
                    <a:pt x="1267" y="131"/>
                  </a:lnTo>
                  <a:lnTo>
                    <a:pt x="1137" y="66"/>
                  </a:lnTo>
                  <a:lnTo>
                    <a:pt x="975" y="33"/>
                  </a:ln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5"/>
            <p:cNvSpPr/>
            <p:nvPr/>
          </p:nvSpPr>
          <p:spPr>
            <a:xfrm>
              <a:off x="5320082"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35" y="1463"/>
                  </a:lnTo>
                  <a:lnTo>
                    <a:pt x="1365" y="1365"/>
                  </a:lnTo>
                  <a:lnTo>
                    <a:pt x="1463" y="1268"/>
                  </a:lnTo>
                  <a:lnTo>
                    <a:pt x="1528" y="1105"/>
                  </a:lnTo>
                  <a:lnTo>
                    <a:pt x="1593" y="975"/>
                  </a:lnTo>
                  <a:lnTo>
                    <a:pt x="1593" y="813"/>
                  </a:lnTo>
                  <a:lnTo>
                    <a:pt x="1593" y="650"/>
                  </a:lnTo>
                  <a:lnTo>
                    <a:pt x="1528" y="488"/>
                  </a:lnTo>
                  <a:lnTo>
                    <a:pt x="1463" y="358"/>
                  </a:lnTo>
                  <a:lnTo>
                    <a:pt x="1365" y="228"/>
                  </a:lnTo>
                  <a:lnTo>
                    <a:pt x="1235"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5"/>
            <p:cNvSpPr/>
            <p:nvPr/>
          </p:nvSpPr>
          <p:spPr>
            <a:xfrm>
              <a:off x="5451909" y="4971845"/>
              <a:ext cx="51295" cy="51295"/>
            </a:xfrm>
            <a:custGeom>
              <a:rect b="b" l="l" r="r" t="t"/>
              <a:pathLst>
                <a:path extrusionOk="0" h="1593" w="1593">
                  <a:moveTo>
                    <a:pt x="780" y="1"/>
                  </a:moveTo>
                  <a:lnTo>
                    <a:pt x="618" y="33"/>
                  </a:lnTo>
                  <a:lnTo>
                    <a:pt x="488" y="66"/>
                  </a:lnTo>
                  <a:lnTo>
                    <a:pt x="326" y="131"/>
                  </a:lnTo>
                  <a:lnTo>
                    <a:pt x="228" y="228"/>
                  </a:lnTo>
                  <a:lnTo>
                    <a:pt x="131" y="358"/>
                  </a:lnTo>
                  <a:lnTo>
                    <a:pt x="66" y="488"/>
                  </a:lnTo>
                  <a:lnTo>
                    <a:pt x="1" y="650"/>
                  </a:lnTo>
                  <a:lnTo>
                    <a:pt x="1" y="813"/>
                  </a:lnTo>
                  <a:lnTo>
                    <a:pt x="1" y="975"/>
                  </a:lnTo>
                  <a:lnTo>
                    <a:pt x="66" y="1105"/>
                  </a:lnTo>
                  <a:lnTo>
                    <a:pt x="131" y="1268"/>
                  </a:lnTo>
                  <a:lnTo>
                    <a:pt x="228" y="1365"/>
                  </a:lnTo>
                  <a:lnTo>
                    <a:pt x="326" y="1463"/>
                  </a:lnTo>
                  <a:lnTo>
                    <a:pt x="488" y="1560"/>
                  </a:lnTo>
                  <a:lnTo>
                    <a:pt x="618" y="1593"/>
                  </a:lnTo>
                  <a:lnTo>
                    <a:pt x="943" y="1593"/>
                  </a:lnTo>
                  <a:lnTo>
                    <a:pt x="1105" y="1560"/>
                  </a:lnTo>
                  <a:lnTo>
                    <a:pt x="1235" y="1463"/>
                  </a:lnTo>
                  <a:lnTo>
                    <a:pt x="1365" y="1365"/>
                  </a:lnTo>
                  <a:lnTo>
                    <a:pt x="1463" y="1268"/>
                  </a:lnTo>
                  <a:lnTo>
                    <a:pt x="1528" y="1105"/>
                  </a:lnTo>
                  <a:lnTo>
                    <a:pt x="1560" y="975"/>
                  </a:lnTo>
                  <a:lnTo>
                    <a:pt x="1593" y="813"/>
                  </a:lnTo>
                  <a:lnTo>
                    <a:pt x="1560" y="650"/>
                  </a:lnTo>
                  <a:lnTo>
                    <a:pt x="1528" y="488"/>
                  </a:lnTo>
                  <a:lnTo>
                    <a:pt x="1463" y="358"/>
                  </a:lnTo>
                  <a:lnTo>
                    <a:pt x="1365" y="228"/>
                  </a:lnTo>
                  <a:lnTo>
                    <a:pt x="1235" y="131"/>
                  </a:lnTo>
                  <a:lnTo>
                    <a:pt x="1105" y="66"/>
                  </a:lnTo>
                  <a:lnTo>
                    <a:pt x="943" y="33"/>
                  </a:lnTo>
                  <a:lnTo>
                    <a:pt x="7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5"/>
            <p:cNvSpPr/>
            <p:nvPr/>
          </p:nvSpPr>
          <p:spPr>
            <a:xfrm>
              <a:off x="5582673" y="4971845"/>
              <a:ext cx="51295" cy="51295"/>
            </a:xfrm>
            <a:custGeom>
              <a:rect b="b" l="l" r="r" t="t"/>
              <a:pathLst>
                <a:path extrusionOk="0" h="1593" w="1593">
                  <a:moveTo>
                    <a:pt x="813" y="1"/>
                  </a:moveTo>
                  <a:lnTo>
                    <a:pt x="651" y="33"/>
                  </a:lnTo>
                  <a:lnTo>
                    <a:pt x="488" y="66"/>
                  </a:lnTo>
                  <a:lnTo>
                    <a:pt x="358" y="131"/>
                  </a:lnTo>
                  <a:lnTo>
                    <a:pt x="228" y="228"/>
                  </a:lnTo>
                  <a:lnTo>
                    <a:pt x="131" y="358"/>
                  </a:lnTo>
                  <a:lnTo>
                    <a:pt x="66" y="488"/>
                  </a:lnTo>
                  <a:lnTo>
                    <a:pt x="33" y="650"/>
                  </a:lnTo>
                  <a:lnTo>
                    <a:pt x="1" y="813"/>
                  </a:lnTo>
                  <a:lnTo>
                    <a:pt x="33" y="975"/>
                  </a:lnTo>
                  <a:lnTo>
                    <a:pt x="66" y="1105"/>
                  </a:lnTo>
                  <a:lnTo>
                    <a:pt x="131" y="1268"/>
                  </a:lnTo>
                  <a:lnTo>
                    <a:pt x="228" y="1365"/>
                  </a:lnTo>
                  <a:lnTo>
                    <a:pt x="358" y="1463"/>
                  </a:lnTo>
                  <a:lnTo>
                    <a:pt x="488" y="1560"/>
                  </a:lnTo>
                  <a:lnTo>
                    <a:pt x="651" y="1593"/>
                  </a:lnTo>
                  <a:lnTo>
                    <a:pt x="976" y="1593"/>
                  </a:lnTo>
                  <a:lnTo>
                    <a:pt x="1106" y="1560"/>
                  </a:lnTo>
                  <a:lnTo>
                    <a:pt x="1268" y="1463"/>
                  </a:lnTo>
                  <a:lnTo>
                    <a:pt x="1365" y="1365"/>
                  </a:lnTo>
                  <a:lnTo>
                    <a:pt x="1463" y="1268"/>
                  </a:lnTo>
                  <a:lnTo>
                    <a:pt x="1560" y="1105"/>
                  </a:lnTo>
                  <a:lnTo>
                    <a:pt x="1593" y="975"/>
                  </a:lnTo>
                  <a:lnTo>
                    <a:pt x="1593" y="813"/>
                  </a:lnTo>
                  <a:lnTo>
                    <a:pt x="1593" y="650"/>
                  </a:lnTo>
                  <a:lnTo>
                    <a:pt x="1560" y="488"/>
                  </a:lnTo>
                  <a:lnTo>
                    <a:pt x="1463" y="358"/>
                  </a:lnTo>
                  <a:lnTo>
                    <a:pt x="1365" y="228"/>
                  </a:lnTo>
                  <a:lnTo>
                    <a:pt x="1268" y="131"/>
                  </a:lnTo>
                  <a:lnTo>
                    <a:pt x="1106" y="66"/>
                  </a:lnTo>
                  <a:lnTo>
                    <a:pt x="976" y="33"/>
                  </a:lnTo>
                  <a:lnTo>
                    <a:pt x="81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280800" y="403852"/>
            <a:ext cx="85206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3"/>
              </a:buClr>
              <a:buSzPts val="2800"/>
              <a:buFont typeface="Fredoka"/>
              <a:buNone/>
              <a:defRPr b="0" i="0" sz="2800" u="none" cap="none" strike="noStrike">
                <a:solidFill>
                  <a:schemeClr val="accent3"/>
                </a:solidFill>
                <a:latin typeface="Fredoka"/>
                <a:ea typeface="Fredoka"/>
                <a:cs typeface="Fredoka"/>
                <a:sym typeface="Fredoka"/>
              </a:defRPr>
            </a:lvl1pPr>
            <a:lvl2pPr lvl="1"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2pPr>
            <a:lvl3pPr lvl="2"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3pPr>
            <a:lvl4pPr lvl="3"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4pPr>
            <a:lvl5pPr lvl="4"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5pPr>
            <a:lvl6pPr lvl="5"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6pPr>
            <a:lvl7pPr lvl="6"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7pPr>
            <a:lvl8pPr lvl="7"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8pPr>
            <a:lvl9pPr lvl="8" marR="0" rtl="0" algn="ctr">
              <a:lnSpc>
                <a:spcPct val="100000"/>
              </a:lnSpc>
              <a:spcBef>
                <a:spcPts val="0"/>
              </a:spcBef>
              <a:spcAft>
                <a:spcPts val="0"/>
              </a:spcAft>
              <a:buClr>
                <a:schemeClr val="dk1"/>
              </a:buClr>
              <a:buSzPts val="2800"/>
              <a:buFont typeface="Fredoka"/>
              <a:buNone/>
              <a:defRPr b="0" i="0" sz="2800" u="none" cap="none" strike="noStrike">
                <a:solidFill>
                  <a:schemeClr val="dk1"/>
                </a:solidFill>
                <a:latin typeface="Fredoka"/>
                <a:ea typeface="Fredoka"/>
                <a:cs typeface="Fredoka"/>
                <a:sym typeface="Fredoka"/>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4"/>
              </a:buClr>
              <a:buSzPts val="1800"/>
              <a:buFont typeface="Open Sans"/>
              <a:buChar char="●"/>
              <a:defRPr b="0" i="0" sz="1800" u="none" cap="none" strike="noStrike">
                <a:solidFill>
                  <a:schemeClr val="accent4"/>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accent4"/>
              </a:buClr>
              <a:buSzPts val="1400"/>
              <a:buFont typeface="Open Sans"/>
              <a:buChar char="■"/>
              <a:defRPr b="0" i="0" sz="1400" u="none" cap="none" strike="noStrike">
                <a:solidFill>
                  <a:schemeClr val="accent4"/>
                </a:solidFill>
                <a:latin typeface="Open Sans"/>
                <a:ea typeface="Open Sans"/>
                <a:cs typeface="Open Sans"/>
                <a:sym typeface="Open Sans"/>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2.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7.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7.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
          <p:cNvSpPr txBox="1"/>
          <p:nvPr>
            <p:ph type="title"/>
          </p:nvPr>
        </p:nvSpPr>
        <p:spPr>
          <a:xfrm>
            <a:off x="-944887" y="198124"/>
            <a:ext cx="7717500" cy="3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1800"/>
              <a:t>Trường Đại học Mở Hà Nội</a:t>
            </a:r>
            <a:br>
              <a:rPr lang="en-US" sz="1800"/>
            </a:br>
            <a:r>
              <a:rPr lang="en-US" sz="1800"/>
              <a:t>Khoa Công nghệ thông tin</a:t>
            </a:r>
            <a:endParaRPr sz="1800"/>
          </a:p>
        </p:txBody>
      </p:sp>
      <p:pic>
        <p:nvPicPr>
          <p:cNvPr id="525" name="Google Shape;525;p1"/>
          <p:cNvPicPr preferRelativeResize="0"/>
          <p:nvPr/>
        </p:nvPicPr>
        <p:blipFill rotWithShape="1">
          <a:blip r:embed="rId3">
            <a:alphaModFix/>
          </a:blip>
          <a:srcRect b="4240" l="0" r="0" t="-4240"/>
          <a:stretch/>
        </p:blipFill>
        <p:spPr>
          <a:xfrm>
            <a:off x="130919" y="76216"/>
            <a:ext cx="1236630" cy="890016"/>
          </a:xfrm>
          <a:prstGeom prst="rect">
            <a:avLst/>
          </a:prstGeom>
          <a:noFill/>
          <a:ln>
            <a:noFill/>
          </a:ln>
        </p:spPr>
      </p:pic>
      <p:sp>
        <p:nvSpPr>
          <p:cNvPr id="526" name="Google Shape;526;p1"/>
          <p:cNvSpPr txBox="1"/>
          <p:nvPr/>
        </p:nvSpPr>
        <p:spPr>
          <a:xfrm>
            <a:off x="2450592" y="1471905"/>
            <a:ext cx="4937700" cy="196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Nhập Môn </a:t>
            </a:r>
            <a:r>
              <a:rPr b="1" i="0" lang="en-US" sz="1800" u="none" cap="none" strike="noStrike">
                <a:solidFill>
                  <a:srgbClr val="000000"/>
                </a:solidFill>
                <a:latin typeface="Fredoka"/>
                <a:ea typeface="Fredoka"/>
                <a:cs typeface="Fredoka"/>
                <a:sym typeface="Fredoka"/>
              </a:rPr>
              <a:t>Công</a:t>
            </a:r>
            <a:r>
              <a:rPr b="1" i="0" lang="en-US" sz="1800" u="none" cap="none" strike="noStrike">
                <a:solidFill>
                  <a:srgbClr val="000000"/>
                </a:solidFill>
                <a:latin typeface="Arial"/>
                <a:ea typeface="Arial"/>
                <a:cs typeface="Arial"/>
                <a:sym typeface="Arial"/>
              </a:rPr>
              <a:t> Nghệ Phần Mềm</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Đề tài : Phát triển phần mềm quản lý bán hang cho hiệu sách Tiền Phong theo Công nghệ phần mềm</a:t>
            </a:r>
            <a:endParaRPr b="1"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527" name="Google Shape;527;p1"/>
          <p:cNvPicPr preferRelativeResize="0"/>
          <p:nvPr/>
        </p:nvPicPr>
        <p:blipFill rotWithShape="1">
          <a:blip r:embed="rId4">
            <a:alphaModFix/>
          </a:blip>
          <a:srcRect b="49" l="0" r="0" t="49"/>
          <a:stretch/>
        </p:blipFill>
        <p:spPr>
          <a:xfrm>
            <a:off x="482033" y="2701494"/>
            <a:ext cx="1456500" cy="1480500"/>
          </a:xfrm>
          <a:prstGeom prst="ellipse">
            <a:avLst/>
          </a:prstGeom>
          <a:noFill/>
          <a:ln cap="flat" cmpd="sng" w="19050">
            <a:solidFill>
              <a:schemeClr val="accent1"/>
            </a:solidFill>
            <a:prstDash val="solid"/>
            <a:round/>
            <a:headEnd len="sm" w="sm" type="none"/>
            <a:tailEnd len="sm" w="sm" type="none"/>
          </a:ln>
          <a:effectLst>
            <a:outerShdw rotWithShape="0" algn="bl" dir="3060000" dist="95250">
              <a:schemeClr val="accent5"/>
            </a:outerShdw>
          </a:effectLst>
        </p:spPr>
      </p:pic>
      <p:sp>
        <p:nvSpPr>
          <p:cNvPr id="528" name="Google Shape;528;p1"/>
          <p:cNvSpPr txBox="1"/>
          <p:nvPr/>
        </p:nvSpPr>
        <p:spPr>
          <a:xfrm>
            <a:off x="5041392" y="3652266"/>
            <a:ext cx="4230600" cy="73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Fredoka"/>
                <a:ea typeface="Fredoka"/>
                <a:cs typeface="Fredoka"/>
                <a:sym typeface="Fredoka"/>
              </a:rPr>
              <a:t>Giảng viên hướng dẫn: Ths. Lê Hữu Dũng</a:t>
            </a:r>
            <a:endParaRPr b="0" i="0" sz="1400" u="none" cap="none" strike="noStrike">
              <a:solidFill>
                <a:srgbClr val="000000"/>
              </a:solidFill>
              <a:latin typeface="Fredoka"/>
              <a:ea typeface="Fredoka"/>
              <a:cs typeface="Fredoka"/>
              <a:sym typeface="Fredok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Fredoka"/>
              <a:ea typeface="Fredoka"/>
              <a:cs typeface="Fredoka"/>
              <a:sym typeface="Fredoka"/>
            </a:endParaRPr>
          </a:p>
          <a:p>
            <a:pPr indent="0" lvl="0" marL="0" marR="0" rtl="0" algn="l">
              <a:lnSpc>
                <a:spcPct val="100000"/>
              </a:lnSpc>
              <a:spcBef>
                <a:spcPts val="0"/>
              </a:spcBef>
              <a:spcAft>
                <a:spcPts val="0"/>
              </a:spcAft>
              <a:buNone/>
            </a:pPr>
            <a:r>
              <a:rPr b="0" i="0" lang="en-US" sz="1400" u="none" cap="none" strike="noStrike">
                <a:solidFill>
                  <a:srgbClr val="000000"/>
                </a:solidFill>
                <a:latin typeface="Fredoka"/>
                <a:ea typeface="Fredoka"/>
                <a:cs typeface="Fredoka"/>
                <a:sym typeface="Fredoka"/>
              </a:rPr>
              <a:t>Nhóm sinh viên thực hiện : Nhóm G03</a:t>
            </a:r>
            <a:endParaRPr b="0" i="0" sz="1400" u="none" cap="none" strike="noStrike">
              <a:solidFill>
                <a:srgbClr val="000000"/>
              </a:solidFill>
              <a:latin typeface="Fredoka"/>
              <a:ea typeface="Fredoka"/>
              <a:cs typeface="Fredoka"/>
              <a:sym typeface="Fredok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
          <p:cNvSpPr/>
          <p:nvPr/>
        </p:nvSpPr>
        <p:spPr>
          <a:xfrm>
            <a:off x="180215" y="934170"/>
            <a:ext cx="5227500" cy="39057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0"/>
          <p:cNvSpPr/>
          <p:nvPr/>
        </p:nvSpPr>
        <p:spPr>
          <a:xfrm flipH="1">
            <a:off x="2608928" y="136247"/>
            <a:ext cx="4236000" cy="672900"/>
          </a:xfrm>
          <a:prstGeom prst="roundRect">
            <a:avLst>
              <a:gd fmla="val 18402" name="adj"/>
            </a:avLst>
          </a:prstGeom>
          <a:solidFill>
            <a:schemeClr val="accent3"/>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0"/>
          <p:cNvSpPr txBox="1"/>
          <p:nvPr>
            <p:ph type="title"/>
          </p:nvPr>
        </p:nvSpPr>
        <p:spPr>
          <a:xfrm>
            <a:off x="2474401" y="243408"/>
            <a:ext cx="3810000" cy="56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1800">
                <a:solidFill>
                  <a:schemeClr val="lt1"/>
                </a:solidFill>
              </a:rPr>
              <a:t>Kiến trúc phân lớp (Layer  pattern) </a:t>
            </a:r>
            <a:endParaRPr sz="1800">
              <a:solidFill>
                <a:schemeClr val="lt1"/>
              </a:solidFill>
            </a:endParaRPr>
          </a:p>
        </p:txBody>
      </p:sp>
      <p:sp>
        <p:nvSpPr>
          <p:cNvPr id="654" name="Google Shape;654;p10"/>
          <p:cNvSpPr/>
          <p:nvPr/>
        </p:nvSpPr>
        <p:spPr>
          <a:xfrm>
            <a:off x="5800922" y="934171"/>
            <a:ext cx="3069000" cy="4073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0"/>
          <p:cNvSpPr txBox="1"/>
          <p:nvPr/>
        </p:nvSpPr>
        <p:spPr>
          <a:xfrm>
            <a:off x="430097" y="2038492"/>
            <a:ext cx="4727700" cy="1697100"/>
          </a:xfrm>
          <a:prstGeom prst="rect">
            <a:avLst/>
          </a:prstGeom>
          <a:noFill/>
          <a:ln>
            <a:noFill/>
          </a:ln>
        </p:spPr>
        <p:txBody>
          <a:bodyPr anchorCtr="0" anchor="ctr" bIns="91425" lIns="91425" spcFirstLastPara="1" rIns="91425" wrap="square" tIns="91425">
            <a:noAutofit/>
          </a:bodyPr>
          <a:lstStyle/>
          <a:p>
            <a:pPr indent="0" lvl="0" marL="35560" marR="0" rtl="0" algn="just">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Các thành phần trong mô hình kiến trúc phần mềm được tách thành các lớp nhiệm vụ con và chúng được sắp xếp chồng lên nhau. Mỗi lớp có các nhiệm vụ duy nhất để thực hiện và tất cả các lớp đều độc lập với nhau. Vì mỗi lớp đều độc lập nên người ta có thể sửa đổi mã bên trong một lớp mà không ảnh hưởng đến các lớp khác.</a:t>
            </a:r>
            <a:endParaRPr/>
          </a:p>
          <a:p>
            <a:pPr indent="0" lvl="0" marL="35560" marR="0" rtl="0" algn="just">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a:p>
            <a:pPr indent="0" lvl="0" marL="35560" marR="0" rtl="0" algn="just">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Presentation Layer: lớp hiển thị</a:t>
            </a:r>
            <a:endParaRPr/>
          </a:p>
          <a:p>
            <a:pPr indent="0" lvl="0" marL="35560" marR="0" rtl="0" algn="just">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Business Layer: lớp nghiệp vụ</a:t>
            </a:r>
            <a:endParaRPr/>
          </a:p>
          <a:p>
            <a:pPr indent="0" lvl="0" marL="35560" marR="0" rtl="0" algn="just">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Persistence Layer: cầu nối với lớp database</a:t>
            </a:r>
            <a:endParaRPr/>
          </a:p>
          <a:p>
            <a:pPr indent="0" lvl="0" marL="35560" marR="0" rtl="0" algn="just">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Database Layer: lớp cơ sở dữ liệu</a:t>
            </a:r>
            <a:endParaRPr/>
          </a:p>
          <a:p>
            <a:pPr indent="0" lvl="0" marL="35560" marR="0" rtl="0" algn="just">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p:txBody>
      </p:sp>
      <p:pic>
        <p:nvPicPr>
          <p:cNvPr id="656" name="Google Shape;656;p10"/>
          <p:cNvPicPr preferRelativeResize="0"/>
          <p:nvPr/>
        </p:nvPicPr>
        <p:blipFill rotWithShape="1">
          <a:blip r:embed="rId3">
            <a:alphaModFix/>
          </a:blip>
          <a:srcRect b="0" l="0" r="0" t="0"/>
          <a:stretch/>
        </p:blipFill>
        <p:spPr>
          <a:xfrm>
            <a:off x="6006660" y="1182607"/>
            <a:ext cx="2657475" cy="326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
          <p:cNvSpPr/>
          <p:nvPr/>
        </p:nvSpPr>
        <p:spPr>
          <a:xfrm>
            <a:off x="174460" y="836779"/>
            <a:ext cx="4196700" cy="40335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p:txBody>
      </p:sp>
      <p:sp>
        <p:nvSpPr>
          <p:cNvPr id="662" name="Google Shape;662;p11"/>
          <p:cNvSpPr/>
          <p:nvPr/>
        </p:nvSpPr>
        <p:spPr>
          <a:xfrm flipH="1">
            <a:off x="2529290" y="122390"/>
            <a:ext cx="4236000" cy="672900"/>
          </a:xfrm>
          <a:prstGeom prst="roundRect">
            <a:avLst>
              <a:gd fmla="val 18402" name="adj"/>
            </a:avLst>
          </a:prstGeom>
          <a:solidFill>
            <a:schemeClr val="accent3"/>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1"/>
          <p:cNvSpPr txBox="1"/>
          <p:nvPr>
            <p:ph type="title"/>
          </p:nvPr>
        </p:nvSpPr>
        <p:spPr>
          <a:xfrm>
            <a:off x="2742278" y="175970"/>
            <a:ext cx="3810000" cy="56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sz="1800">
                <a:solidFill>
                  <a:schemeClr val="lt1"/>
                </a:solidFill>
              </a:rPr>
              <a:t>Kiến trúc Dịch vụ Client – Server</a:t>
            </a:r>
            <a:endParaRPr sz="1800">
              <a:solidFill>
                <a:schemeClr val="lt1"/>
              </a:solidFill>
            </a:endParaRPr>
          </a:p>
        </p:txBody>
      </p:sp>
      <p:sp>
        <p:nvSpPr>
          <p:cNvPr id="664" name="Google Shape;664;p11"/>
          <p:cNvSpPr/>
          <p:nvPr/>
        </p:nvSpPr>
        <p:spPr>
          <a:xfrm>
            <a:off x="4584192" y="934170"/>
            <a:ext cx="4428300" cy="38508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Open Sans"/>
                <a:ea typeface="Open Sans"/>
                <a:cs typeface="Open Sans"/>
                <a:sym typeface="Open Sans"/>
              </a:rPr>
              <a:t>Các thành phần chính của kiến trúc Client-Server: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Open Sans"/>
                <a:ea typeface="Open Sans"/>
                <a:cs typeface="Open Sans"/>
                <a:sym typeface="Open Sans"/>
              </a:rPr>
              <a:t>       +Client: được sử dụng để gửi yêu cầu đến server. Thông thường, client được cài đặt trên máy tính của người dùng hoặc trên thiết bị di động.</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Open Sans"/>
                <a:ea typeface="Open Sans"/>
                <a:cs typeface="Open Sans"/>
                <a:sym typeface="Open Sans"/>
              </a:rPr>
              <a:t>       +Server: xử lý yêu cầu của client và cung cấp các dịch vụ cho client. Server có thể được triển khai trên máy chủ riêng hoặc được lưu trữ trên đám mây.</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400" u="none" cap="none" strike="noStrike">
                <a:solidFill>
                  <a:srgbClr val="000000"/>
                </a:solidFill>
                <a:latin typeface="Open Sans"/>
                <a:ea typeface="Open Sans"/>
                <a:cs typeface="Open Sans"/>
                <a:sym typeface="Open Sans"/>
              </a:rPr>
              <a:t>Loại phần mềm phù hợp: các ứng dụng online như email, chat, chia sẻ document và banking</a:t>
            </a:r>
            <a:endParaRPr b="0" i="0" sz="1400" u="none" cap="none" strike="noStrike">
              <a:solidFill>
                <a:srgbClr val="000000"/>
              </a:solidFill>
              <a:latin typeface="Open Sans"/>
              <a:ea typeface="Open Sans"/>
              <a:cs typeface="Open Sans"/>
              <a:sym typeface="Open Sans"/>
            </a:endParaRPr>
          </a:p>
        </p:txBody>
      </p:sp>
      <p:sp>
        <p:nvSpPr>
          <p:cNvPr id="665" name="Google Shape;665;p11"/>
          <p:cNvSpPr txBox="1"/>
          <p:nvPr/>
        </p:nvSpPr>
        <p:spPr>
          <a:xfrm>
            <a:off x="530209" y="2014133"/>
            <a:ext cx="3536100" cy="1574100"/>
          </a:xfrm>
          <a:prstGeom prst="rect">
            <a:avLst/>
          </a:prstGeom>
          <a:noFill/>
          <a:ln>
            <a:noFill/>
          </a:ln>
        </p:spPr>
        <p:txBody>
          <a:bodyPr anchorCtr="0" anchor="ctr" bIns="91425" lIns="91425" spcFirstLastPara="1" rIns="91425" wrap="square" tIns="91425">
            <a:noAutofit/>
          </a:bodyPr>
          <a:lstStyle/>
          <a:p>
            <a:pPr indent="0" lvl="0" marL="35560" marR="0" rtl="0" algn="just">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p:txBody>
      </p:sp>
      <p:sp>
        <p:nvSpPr>
          <p:cNvPr id="666" name="Google Shape;666;p11"/>
          <p:cNvSpPr txBox="1"/>
          <p:nvPr/>
        </p:nvSpPr>
        <p:spPr>
          <a:xfrm>
            <a:off x="4726922" y="1884833"/>
            <a:ext cx="3536100" cy="1574100"/>
          </a:xfrm>
          <a:prstGeom prst="rect">
            <a:avLst/>
          </a:prstGeom>
          <a:noFill/>
          <a:ln>
            <a:noFill/>
          </a:ln>
        </p:spPr>
        <p:txBody>
          <a:bodyPr anchorCtr="0" anchor="ctr" bIns="91425" lIns="91425" spcFirstLastPara="1" rIns="91425" wrap="square" tIns="91425">
            <a:noAutofit/>
          </a:bodyPr>
          <a:lstStyle/>
          <a:p>
            <a:pPr indent="0" lvl="0" marL="35560" marR="0" rtl="0" algn="just">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p:txBody>
      </p:sp>
      <p:pic>
        <p:nvPicPr>
          <p:cNvPr id="667" name="Google Shape;667;p11"/>
          <p:cNvPicPr preferRelativeResize="0"/>
          <p:nvPr/>
        </p:nvPicPr>
        <p:blipFill rotWithShape="1">
          <a:blip r:embed="rId3">
            <a:alphaModFix/>
          </a:blip>
          <a:srcRect b="0" l="0" r="0" t="0"/>
          <a:stretch/>
        </p:blipFill>
        <p:spPr>
          <a:xfrm>
            <a:off x="530209" y="3160986"/>
            <a:ext cx="3143250" cy="1514475"/>
          </a:xfrm>
          <a:prstGeom prst="rect">
            <a:avLst/>
          </a:prstGeom>
          <a:noFill/>
          <a:ln>
            <a:noFill/>
          </a:ln>
        </p:spPr>
      </p:pic>
      <p:sp>
        <p:nvSpPr>
          <p:cNvPr id="668" name="Google Shape;668;p11"/>
          <p:cNvSpPr txBox="1"/>
          <p:nvPr/>
        </p:nvSpPr>
        <p:spPr>
          <a:xfrm>
            <a:off x="444591" y="1253021"/>
            <a:ext cx="3780600" cy="160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Open Sans"/>
                <a:ea typeface="Open Sans"/>
                <a:cs typeface="Open Sans"/>
                <a:sym typeface="Open Sans"/>
              </a:rPr>
              <a:t>Mẫu này bao gồm 2 thành phần: 1 server và nhiều clients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Open Sans"/>
                <a:ea typeface="Open Sans"/>
                <a:cs typeface="Open Sans"/>
                <a:sym typeface="Open Sans"/>
              </a:rPr>
              <a:t>Thành phần server sẽ cung cấp các dịch vụ cho nhiều thành phần client. Các client gửi yêu cầu các dịch vụ lên server và sau đó server cung cấp các dịch vụ để đáp ứng yêu cầu của client đó</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2"/>
          <p:cNvSpPr/>
          <p:nvPr/>
        </p:nvSpPr>
        <p:spPr>
          <a:xfrm flipH="1">
            <a:off x="3742025" y="1168479"/>
            <a:ext cx="4688700" cy="3431100"/>
          </a:xfrm>
          <a:prstGeom prst="roundRect">
            <a:avLst>
              <a:gd fmla="val 7965"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2"/>
          <p:cNvSpPr txBox="1"/>
          <p:nvPr>
            <p:ph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III. Dự án chọn kiến trúc nào, Vì sao?</a:t>
            </a:r>
            <a:endParaRPr/>
          </a:p>
        </p:txBody>
      </p:sp>
      <p:sp>
        <p:nvSpPr>
          <p:cNvPr id="675" name="Google Shape;675;p12"/>
          <p:cNvSpPr/>
          <p:nvPr/>
        </p:nvSpPr>
        <p:spPr>
          <a:xfrm>
            <a:off x="213360" y="1303385"/>
            <a:ext cx="3310200" cy="175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 Nhóm sử dụng kiến trúc phần mềm theo hướng MVC (Model - View - Controller)</a:t>
            </a:r>
            <a:endParaRPr b="1"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Open Sans"/>
              <a:ea typeface="Open Sans"/>
              <a:cs typeface="Open Sans"/>
              <a:sym typeface="Open Sans"/>
            </a:endParaRPr>
          </a:p>
        </p:txBody>
      </p:sp>
      <p:sp>
        <p:nvSpPr>
          <p:cNvPr id="676" name="Google Shape;676;p12"/>
          <p:cNvSpPr txBox="1"/>
          <p:nvPr/>
        </p:nvSpPr>
        <p:spPr>
          <a:xfrm>
            <a:off x="4044011" y="1487424"/>
            <a:ext cx="3003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Open Sans"/>
                <a:ea typeface="Open Sans"/>
                <a:cs typeface="Open Sans"/>
                <a:sym typeface="Open Sans"/>
              </a:rPr>
              <a:t>Sơ đồ mô hình MVC :</a:t>
            </a:r>
            <a:endParaRPr/>
          </a:p>
        </p:txBody>
      </p:sp>
      <p:pic>
        <p:nvPicPr>
          <p:cNvPr id="677" name="Google Shape;677;p12"/>
          <p:cNvPicPr preferRelativeResize="0"/>
          <p:nvPr/>
        </p:nvPicPr>
        <p:blipFill rotWithShape="1">
          <a:blip r:embed="rId3">
            <a:alphaModFix/>
          </a:blip>
          <a:srcRect b="0" l="0" r="0" t="0"/>
          <a:stretch/>
        </p:blipFill>
        <p:spPr>
          <a:xfrm>
            <a:off x="4215461" y="1947786"/>
            <a:ext cx="3935185" cy="2219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3"/>
          <p:cNvSpPr/>
          <p:nvPr/>
        </p:nvSpPr>
        <p:spPr>
          <a:xfrm>
            <a:off x="402336" y="37795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Nhóm sử dụng kiến trúc phần mềm theo hướng MVC (Model - View - Controller) là phần mềm phù hợp với dự án của nhóm.</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Bởi vì, hệ thống nhà sách Tiền Phong bao gồm nhiều bộ phận nhưng đều dùng chung một kho dữ liệu và các bộ phận đó sử dụng, xử lý dữ liệu không hoàn toàn giống nhau dẫn đến một vấn đề quan trọng cần giải quyết đó là sự độc lập trong việc thay đổi dữ liệu với việc trình bày dữ liệu. Đặc biệt, trong tương lai hệ thống còn phát triển mở rộng cho nên yêu cầu đặt ra  đó là hệ thống phải dễ dàng nâng cấp và thay thế. Kiến trúc hướng xử lý có thể đáp ứng được hai yêu cầu quan trọng như trên, nó giúp cho hệ thống có thể vận hành một cách ổn định nhất</a:t>
            </a:r>
            <a:endParaRPr b="0" i="0" sz="1600" u="none" cap="none" strike="noStrike">
              <a:solidFill>
                <a:srgbClr val="000000"/>
              </a:solidFill>
              <a:latin typeface="Open Sans"/>
              <a:ea typeface="Open Sans"/>
              <a:cs typeface="Open Sans"/>
              <a:sym typeface="Open Sans"/>
            </a:endParaRPr>
          </a:p>
        </p:txBody>
      </p:sp>
      <p:pic>
        <p:nvPicPr>
          <p:cNvPr id="683" name="Google Shape;683;p13"/>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684" name="Google Shape;684;p13"/>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grpSp>
        <p:nvGrpSpPr>
          <p:cNvPr id="689" name="Google Shape;689;p14"/>
          <p:cNvGrpSpPr/>
          <p:nvPr/>
        </p:nvGrpSpPr>
        <p:grpSpPr>
          <a:xfrm>
            <a:off x="451140" y="1112715"/>
            <a:ext cx="8437176" cy="3739670"/>
            <a:chOff x="857425" y="1303225"/>
            <a:chExt cx="7353300" cy="3171900"/>
          </a:xfrm>
        </p:grpSpPr>
        <p:sp>
          <p:nvSpPr>
            <p:cNvPr id="690" name="Google Shape;690;p14"/>
            <p:cNvSpPr/>
            <p:nvPr/>
          </p:nvSpPr>
          <p:spPr>
            <a:xfrm>
              <a:off x="857425" y="1303225"/>
              <a:ext cx="7353300" cy="31719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4"/>
            <p:cNvSpPr/>
            <p:nvPr/>
          </p:nvSpPr>
          <p:spPr>
            <a:xfrm flipH="1">
              <a:off x="862900" y="1303225"/>
              <a:ext cx="7323300" cy="627000"/>
            </a:xfrm>
            <a:prstGeom prst="roundRect">
              <a:avLst>
                <a:gd fmla="val 18402" name="adj"/>
              </a:avLst>
            </a:prstGeom>
            <a:solidFill>
              <a:schemeClr val="accent3"/>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2" name="Google Shape;692;p14"/>
          <p:cNvSpPr txBox="1"/>
          <p:nvPr>
            <p:ph type="title"/>
          </p:nvPr>
        </p:nvSpPr>
        <p:spPr>
          <a:xfrm>
            <a:off x="713250" y="454156"/>
            <a:ext cx="7717500" cy="3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IV.Thiết kế kiến trúc và thiết kế chi tiết của phần mềm</a:t>
            </a:r>
            <a:endParaRPr/>
          </a:p>
        </p:txBody>
      </p:sp>
      <p:sp>
        <p:nvSpPr>
          <p:cNvPr id="693" name="Google Shape;693;p14"/>
          <p:cNvSpPr txBox="1"/>
          <p:nvPr/>
        </p:nvSpPr>
        <p:spPr>
          <a:xfrm>
            <a:off x="1072896" y="1226170"/>
            <a:ext cx="5242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Open Sans"/>
                <a:ea typeface="Open Sans"/>
                <a:cs typeface="Open Sans"/>
                <a:sym typeface="Open Sans"/>
              </a:rPr>
              <a:t>4.1.Khái niệm (Swebok version 3.0)</a:t>
            </a:r>
            <a:endParaRPr b="0" i="0" sz="2000" u="none" cap="none" strike="noStrike">
              <a:solidFill>
                <a:schemeClr val="lt1"/>
              </a:solidFill>
              <a:latin typeface="Open Sans"/>
              <a:ea typeface="Open Sans"/>
              <a:cs typeface="Open Sans"/>
              <a:sym typeface="Open Sans"/>
            </a:endParaRPr>
          </a:p>
        </p:txBody>
      </p:sp>
      <p:sp>
        <p:nvSpPr>
          <p:cNvPr id="694" name="Google Shape;694;p14"/>
          <p:cNvSpPr txBox="1"/>
          <p:nvPr/>
        </p:nvSpPr>
        <p:spPr>
          <a:xfrm>
            <a:off x="609600" y="1987296"/>
            <a:ext cx="7998000" cy="2308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Open Sans"/>
                <a:ea typeface="Open Sans"/>
                <a:cs typeface="Open Sans"/>
                <a:sym typeface="Open Sans"/>
              </a:rPr>
              <a:t>Thiết kế kiến trúc (còn được gọi là thiết kế mức cao): là phát triển mức kiến trúc cao nhất và đưa ra cách tổ chức phần mềm và chỉ ra các thành phần khác nhau trong phần mềm</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Open Sans"/>
                <a:ea typeface="Open Sans"/>
                <a:cs typeface="Open Sans"/>
                <a:sym typeface="Open Sans"/>
              </a:rPr>
              <a:t>Thiết kế chi tiết: chỉ ra chi tiết và đầy đủ về thành phần tạo điều kiện xây dựng phần mềm trong pha sau đó</a:t>
            </a:r>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Open Sans"/>
                <a:ea typeface="Open Sans"/>
                <a:cs typeface="Open Sans"/>
                <a:sym typeface="Open Sans"/>
              </a:rPr>
              <a:t>Đầu ra của thiết kế phần mềm sẽ được sử dụng cho quá trình xây dựng và kiểm thử nên việc đánh giá một thiết kế có phù hợp hay không rất quan trọng, nếu một thiết kế sai sẽ dẫn đến tất cả các quá trình sau đó cũng sai và cần phải chỉnh sửa nếu thiết kế được chỉnh sửa </a:t>
            </a:r>
            <a:endParaRPr b="0" i="0" sz="16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5"/>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00" name="Google Shape;700;p15"/>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01" name="Google Shape;701;p15"/>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pic>
        <p:nvPicPr>
          <p:cNvPr id="702" name="Google Shape;702;p15"/>
          <p:cNvPicPr preferRelativeResize="0"/>
          <p:nvPr/>
        </p:nvPicPr>
        <p:blipFill rotWithShape="1">
          <a:blip r:embed="rId4">
            <a:alphaModFix/>
          </a:blip>
          <a:srcRect b="0" l="0" r="0" t="0"/>
          <a:stretch/>
        </p:blipFill>
        <p:spPr>
          <a:xfrm>
            <a:off x="628651" y="1326390"/>
            <a:ext cx="3783863" cy="2693194"/>
          </a:xfrm>
          <a:prstGeom prst="rect">
            <a:avLst/>
          </a:prstGeom>
          <a:noFill/>
          <a:ln>
            <a:noFill/>
          </a:ln>
        </p:spPr>
      </p:pic>
      <p:pic>
        <p:nvPicPr>
          <p:cNvPr id="703" name="Google Shape;703;p15"/>
          <p:cNvPicPr preferRelativeResize="0"/>
          <p:nvPr/>
        </p:nvPicPr>
        <p:blipFill rotWithShape="1">
          <a:blip r:embed="rId5">
            <a:alphaModFix/>
          </a:blip>
          <a:srcRect b="0" l="0" r="0" t="0"/>
          <a:stretch/>
        </p:blipFill>
        <p:spPr>
          <a:xfrm>
            <a:off x="4250532" y="1269041"/>
            <a:ext cx="4101605" cy="2359984"/>
          </a:xfrm>
          <a:prstGeom prst="rect">
            <a:avLst/>
          </a:prstGeom>
          <a:noFill/>
          <a:ln>
            <a:noFill/>
          </a:ln>
        </p:spPr>
      </p:pic>
      <p:sp>
        <p:nvSpPr>
          <p:cNvPr id="704" name="Google Shape;704;p15"/>
          <p:cNvSpPr/>
          <p:nvPr/>
        </p:nvSpPr>
        <p:spPr>
          <a:xfrm>
            <a:off x="468821" y="457796"/>
            <a:ext cx="6529500" cy="550200"/>
          </a:xfrm>
          <a:prstGeom prst="roundRect">
            <a:avLst>
              <a:gd fmla="val 16667" name="adj"/>
            </a:avLst>
          </a:prstGeom>
          <a:solidFill>
            <a:schemeClr val="accent3"/>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lt1"/>
                </a:solidFill>
                <a:latin typeface="Open Sans"/>
                <a:ea typeface="Open Sans"/>
                <a:cs typeface="Open Sans"/>
                <a:sym typeface="Open Sans"/>
              </a:rPr>
              <a:t>4.2 Cơ sở dữ liệu mức vật lý của hệ thống</a:t>
            </a:r>
            <a:endParaRPr b="0" i="0" sz="1600" u="none" cap="none" strike="noStrike">
              <a:solidFill>
                <a:schemeClr val="lt1"/>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6"/>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10" name="Google Shape;710;p16"/>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11" name="Google Shape;711;p16"/>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12" name="Google Shape;712;p16"/>
          <p:cNvSpPr txBox="1"/>
          <p:nvPr/>
        </p:nvSpPr>
        <p:spPr>
          <a:xfrm>
            <a:off x="814388" y="700088"/>
            <a:ext cx="5650800" cy="307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Open Sans"/>
                <a:ea typeface="Open Sans"/>
                <a:cs typeface="Open Sans"/>
                <a:sym typeface="Open Sans"/>
              </a:rPr>
              <a:t>Sơ đồ quan hệ</a:t>
            </a:r>
            <a:endParaRPr b="0" i="0" sz="1400" u="none" cap="none" strike="noStrike">
              <a:solidFill>
                <a:srgbClr val="000000"/>
              </a:solidFill>
              <a:latin typeface="Open Sans"/>
              <a:ea typeface="Open Sans"/>
              <a:cs typeface="Open Sans"/>
              <a:sym typeface="Open Sans"/>
            </a:endParaRPr>
          </a:p>
        </p:txBody>
      </p:sp>
      <p:pic>
        <p:nvPicPr>
          <p:cNvPr descr="https://lh7-us.googleusercontent.com/y-u9wnvUKaKJqZ594N2BAilN-Auo9HTvbp2w38ZMeTil2Gm48rLSn8cvnYMyRCvkv0QzUjgoT_bAb37gVDmj4oinbYqtpNcUg8B3xLk5GuhvoIOJdI64Vpw_vjPO9WC37ffmaUcf9yGK" id="713" name="Google Shape;713;p16"/>
          <p:cNvPicPr preferRelativeResize="0"/>
          <p:nvPr/>
        </p:nvPicPr>
        <p:blipFill rotWithShape="1">
          <a:blip r:embed="rId4">
            <a:alphaModFix/>
          </a:blip>
          <a:srcRect b="0" l="0" r="0" t="0"/>
          <a:stretch/>
        </p:blipFill>
        <p:spPr>
          <a:xfrm>
            <a:off x="2610961" y="615696"/>
            <a:ext cx="4751875" cy="42491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7"/>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285750" lvl="0" marL="285750" marR="0" rtl="0" algn="l">
              <a:lnSpc>
                <a:spcPct val="100000"/>
              </a:lnSpc>
              <a:spcBef>
                <a:spcPts val="0"/>
              </a:spcBef>
              <a:spcAft>
                <a:spcPts val="0"/>
              </a:spcAft>
              <a:buClr>
                <a:srgbClr val="000000"/>
              </a:buClr>
              <a:buSzPts val="1600"/>
              <a:buFont typeface="Arial"/>
              <a:buChar char="•"/>
            </a:pPr>
            <a:r>
              <a:rPr b="0" i="1" lang="en-US" sz="1600" u="none" cap="none" strike="noStrike">
                <a:solidFill>
                  <a:srgbClr val="000000"/>
                </a:solidFill>
                <a:latin typeface="Open Sans"/>
                <a:ea typeface="Open Sans"/>
                <a:cs typeface="Open Sans"/>
                <a:sym typeface="Open Sans"/>
              </a:rPr>
              <a:t>Công nghệ được lựa chọn để phát triển hệ thống:</a:t>
            </a:r>
            <a:endParaRPr b="0" i="1" sz="1600" u="none" cap="none" strike="noStrike">
              <a:solidFill>
                <a:srgbClr val="000000"/>
              </a:solidFill>
              <a:latin typeface="Open Sans"/>
              <a:ea typeface="Open Sans"/>
              <a:cs typeface="Open Sans"/>
              <a:sym typeface="Open Sans"/>
            </a:endParaRPr>
          </a:p>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r>
              <a:rPr b="0" i="0" lang="en-US" sz="1600" u="none" cap="none" strike="noStrike">
                <a:solidFill>
                  <a:srgbClr val="000000"/>
                </a:solidFill>
                <a:latin typeface="Open Sans"/>
                <a:ea typeface="Open Sans"/>
                <a:cs typeface="Open Sans"/>
                <a:sym typeface="Open Sans"/>
              </a:rPr>
              <a:t>Windows Forms App (.NET Framework): Thân thiện, dễ code, có thể kéo thả các component, có thể kết hợp với Crystal Report để làm  báo cáo, thống kê doanh thu, …Phù hợp với hầu hết các thiết bị máy tính văn phòng, dễ dàng điều khiển cho người sử dụng.</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Microsoft SQL Server : Cho phép truy cập dữ liệu trong hệ thống cơ sở dữ liệu quan hệ, cho phép xác định dữ liệu và thao tác với dữ liệu. Lưu được lượng dữ liệu lớn và tốc độ truy vấn nhanh.</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Công cụ được sử dụng để phát triển: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+Google tài liệu,Google trang tính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+Visual Studio 2019.</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 SQL Server Management Studio.</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 Git và GitHub </a:t>
            </a:r>
            <a:endParaRPr/>
          </a:p>
        </p:txBody>
      </p:sp>
      <p:pic>
        <p:nvPicPr>
          <p:cNvPr id="719" name="Google Shape;719;p17"/>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20" name="Google Shape;720;p17"/>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8"/>
          <p:cNvSpPr/>
          <p:nvPr/>
        </p:nvSpPr>
        <p:spPr>
          <a:xfrm flipH="1">
            <a:off x="1632355" y="1308640"/>
            <a:ext cx="6475800" cy="3506100"/>
          </a:xfrm>
          <a:prstGeom prst="roundRect">
            <a:avLst>
              <a:gd fmla="val 7965"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8"/>
          <p:cNvSpPr/>
          <p:nvPr/>
        </p:nvSpPr>
        <p:spPr>
          <a:xfrm>
            <a:off x="271412" y="493234"/>
            <a:ext cx="39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*Kiến trúc tổng thế của hệ thống phần mềm:</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Open Sans"/>
              <a:ea typeface="Open Sans"/>
              <a:cs typeface="Open Sans"/>
              <a:sym typeface="Open Sans"/>
            </a:endParaRPr>
          </a:p>
        </p:txBody>
      </p:sp>
      <p:pic>
        <p:nvPicPr>
          <p:cNvPr descr="https://lh7-us.googleusercontent.com/kC00P_zdcQRRs6RMsxRBTPG2eXn9suooF8J6fLiWc0rIQpUqMg7FTIE-TnKtjH0T1--bpmQLUEBFtHIZnEoYJSaT4QN4TWZi1EkgCYaSTQRd00dht2lIgkYc4t8IbhliMy90KY2mkN-F" id="727" name="Google Shape;727;p18"/>
          <p:cNvPicPr preferRelativeResize="0"/>
          <p:nvPr/>
        </p:nvPicPr>
        <p:blipFill rotWithShape="1">
          <a:blip r:embed="rId3">
            <a:alphaModFix/>
          </a:blip>
          <a:srcRect b="0" l="0" r="0" t="0"/>
          <a:stretch/>
        </p:blipFill>
        <p:spPr>
          <a:xfrm>
            <a:off x="2003965" y="1501384"/>
            <a:ext cx="5774627" cy="29706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grpSp>
        <p:nvGrpSpPr>
          <p:cNvPr id="732" name="Google Shape;732;p19"/>
          <p:cNvGrpSpPr/>
          <p:nvPr/>
        </p:nvGrpSpPr>
        <p:grpSpPr>
          <a:xfrm>
            <a:off x="451140" y="195095"/>
            <a:ext cx="8437176" cy="4620824"/>
            <a:chOff x="857425" y="1303225"/>
            <a:chExt cx="7353300" cy="3171900"/>
          </a:xfrm>
        </p:grpSpPr>
        <p:sp>
          <p:nvSpPr>
            <p:cNvPr id="733" name="Google Shape;733;p19"/>
            <p:cNvSpPr/>
            <p:nvPr/>
          </p:nvSpPr>
          <p:spPr>
            <a:xfrm>
              <a:off x="857425" y="1303225"/>
              <a:ext cx="7353300" cy="31719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9"/>
            <p:cNvSpPr/>
            <p:nvPr/>
          </p:nvSpPr>
          <p:spPr>
            <a:xfrm flipH="1">
              <a:off x="862900" y="1303225"/>
              <a:ext cx="7323300" cy="627000"/>
            </a:xfrm>
            <a:prstGeom prst="roundRect">
              <a:avLst>
                <a:gd fmla="val 18402" name="adj"/>
              </a:avLst>
            </a:prstGeom>
            <a:solidFill>
              <a:schemeClr val="accent3"/>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5" name="Google Shape;735;p19"/>
          <p:cNvSpPr txBox="1"/>
          <p:nvPr/>
        </p:nvSpPr>
        <p:spPr>
          <a:xfrm>
            <a:off x="719328" y="1647381"/>
            <a:ext cx="3511200" cy="2123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đăng nhập</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Đăng xuất</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Đổi mật khẩu</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Thêm nhân viên</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Tìm kiếm nhân viên</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Sửa nhân viên</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Thêm sách</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Cập nhật thông tin sách</a:t>
            </a:r>
            <a:endParaRPr b="0" i="0" sz="1200" u="none" cap="none" strike="noStrike">
              <a:solidFill>
                <a:srgbClr val="000000"/>
              </a:solidFill>
              <a:latin typeface="Open Sans"/>
              <a:ea typeface="Open Sans"/>
              <a:cs typeface="Open Sans"/>
              <a:sym typeface="Open Sans"/>
            </a:endParaRPr>
          </a:p>
          <a:p>
            <a:pPr indent="-15240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Open Sans"/>
              <a:ea typeface="Open Sans"/>
              <a:cs typeface="Open Sans"/>
              <a:sym typeface="Open Sans"/>
            </a:endParaRPr>
          </a:p>
        </p:txBody>
      </p:sp>
      <p:sp>
        <p:nvSpPr>
          <p:cNvPr id="736" name="Google Shape;736;p19"/>
          <p:cNvSpPr txBox="1"/>
          <p:nvPr/>
        </p:nvSpPr>
        <p:spPr>
          <a:xfrm>
            <a:off x="719328" y="218224"/>
            <a:ext cx="6364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lt1"/>
                </a:solidFill>
                <a:latin typeface="Open Sans"/>
                <a:ea typeface="Open Sans"/>
                <a:cs typeface="Open Sans"/>
                <a:sym typeface="Open Sans"/>
              </a:rPr>
              <a:t>4.3.Thiết kế chi tiết của phần mềm hệ thống</a:t>
            </a:r>
            <a:endParaRPr b="0" i="0" sz="2400" u="none" cap="none" strike="noStrike">
              <a:solidFill>
                <a:schemeClr val="lt1"/>
              </a:solidFill>
              <a:latin typeface="Open Sans"/>
              <a:ea typeface="Open Sans"/>
              <a:cs typeface="Open Sans"/>
              <a:sym typeface="Open Sans"/>
            </a:endParaRPr>
          </a:p>
        </p:txBody>
      </p:sp>
      <p:sp>
        <p:nvSpPr>
          <p:cNvPr id="737" name="Google Shape;737;p19"/>
          <p:cNvSpPr txBox="1"/>
          <p:nvPr/>
        </p:nvSpPr>
        <p:spPr>
          <a:xfrm>
            <a:off x="4913378" y="1622807"/>
            <a:ext cx="3595500" cy="1938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Xóa sách</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Tìm kiếm sách</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Tìm kiếm Khách hàng</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Thêm khoản</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Tìm kiếm tài khoản</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Sửa tài khoản</a:t>
            </a:r>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Thiết kế xử lý chức năng Khóa tài khoản</a:t>
            </a:r>
            <a:endParaRPr b="0" i="0" sz="12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Open Sans"/>
                <a:ea typeface="Open Sans"/>
                <a:cs typeface="Open Sans"/>
                <a:sym typeface="Open Sans"/>
              </a:rPr>
              <a:t> Thiết kế xử lý chức năng Thêm hóa đơn bán sách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pSp>
        <p:nvGrpSpPr>
          <p:cNvPr id="533" name="Google Shape;533;p2"/>
          <p:cNvGrpSpPr/>
          <p:nvPr/>
        </p:nvGrpSpPr>
        <p:grpSpPr>
          <a:xfrm>
            <a:off x="4958025" y="1072450"/>
            <a:ext cx="3238500" cy="1662600"/>
            <a:chOff x="4958025" y="1072450"/>
            <a:chExt cx="3238500" cy="1662600"/>
          </a:xfrm>
        </p:grpSpPr>
        <p:sp>
          <p:nvSpPr>
            <p:cNvPr id="534" name="Google Shape;534;p2"/>
            <p:cNvSpPr/>
            <p:nvPr/>
          </p:nvSpPr>
          <p:spPr>
            <a:xfrm flipH="1">
              <a:off x="4958025" y="1148650"/>
              <a:ext cx="3238500" cy="1586400"/>
            </a:xfrm>
            <a:prstGeom prst="roundRect">
              <a:avLst>
                <a:gd fmla="val 14027"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
            <p:cNvSpPr/>
            <p:nvPr/>
          </p:nvSpPr>
          <p:spPr>
            <a:xfrm>
              <a:off x="6273975" y="1072450"/>
              <a:ext cx="606600" cy="6066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2"/>
          <p:cNvGrpSpPr/>
          <p:nvPr/>
        </p:nvGrpSpPr>
        <p:grpSpPr>
          <a:xfrm>
            <a:off x="4958025" y="2863150"/>
            <a:ext cx="3238500" cy="1660086"/>
            <a:chOff x="4958025" y="2863150"/>
            <a:chExt cx="3238500" cy="1660086"/>
          </a:xfrm>
        </p:grpSpPr>
        <p:sp>
          <p:nvSpPr>
            <p:cNvPr id="537" name="Google Shape;537;p2"/>
            <p:cNvSpPr/>
            <p:nvPr/>
          </p:nvSpPr>
          <p:spPr>
            <a:xfrm flipH="1">
              <a:off x="4958025" y="2936836"/>
              <a:ext cx="3238500" cy="1586400"/>
            </a:xfrm>
            <a:prstGeom prst="roundRect">
              <a:avLst>
                <a:gd fmla="val 13327"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
            <p:cNvSpPr/>
            <p:nvPr/>
          </p:nvSpPr>
          <p:spPr>
            <a:xfrm>
              <a:off x="6273975" y="2863150"/>
              <a:ext cx="606600" cy="6066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9" name="Google Shape;539;p2"/>
          <p:cNvGrpSpPr/>
          <p:nvPr/>
        </p:nvGrpSpPr>
        <p:grpSpPr>
          <a:xfrm>
            <a:off x="957525" y="2863150"/>
            <a:ext cx="3238500" cy="1660086"/>
            <a:chOff x="957525" y="2863150"/>
            <a:chExt cx="3238500" cy="1660086"/>
          </a:xfrm>
        </p:grpSpPr>
        <p:sp>
          <p:nvSpPr>
            <p:cNvPr id="540" name="Google Shape;540;p2"/>
            <p:cNvSpPr/>
            <p:nvPr/>
          </p:nvSpPr>
          <p:spPr>
            <a:xfrm flipH="1">
              <a:off x="957525" y="2936836"/>
              <a:ext cx="3238500" cy="1586400"/>
            </a:xfrm>
            <a:prstGeom prst="roundRect">
              <a:avLst>
                <a:gd fmla="val 15188"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
            <p:cNvSpPr/>
            <p:nvPr/>
          </p:nvSpPr>
          <p:spPr>
            <a:xfrm>
              <a:off x="2273475" y="2863150"/>
              <a:ext cx="606600" cy="6066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2"/>
          <p:cNvGrpSpPr/>
          <p:nvPr/>
        </p:nvGrpSpPr>
        <p:grpSpPr>
          <a:xfrm>
            <a:off x="957525" y="1072450"/>
            <a:ext cx="3238500" cy="1668000"/>
            <a:chOff x="957525" y="1072450"/>
            <a:chExt cx="3238500" cy="1668000"/>
          </a:xfrm>
        </p:grpSpPr>
        <p:sp>
          <p:nvSpPr>
            <p:cNvPr id="543" name="Google Shape;543;p2"/>
            <p:cNvSpPr/>
            <p:nvPr/>
          </p:nvSpPr>
          <p:spPr>
            <a:xfrm flipH="1">
              <a:off x="957525" y="1154050"/>
              <a:ext cx="3238500" cy="1586400"/>
            </a:xfrm>
            <a:prstGeom prst="roundRect">
              <a:avLst>
                <a:gd fmla="val 13788"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
            <p:cNvSpPr/>
            <p:nvPr/>
          </p:nvSpPr>
          <p:spPr>
            <a:xfrm>
              <a:off x="2273475" y="1072450"/>
              <a:ext cx="606600" cy="6066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p2"/>
          <p:cNvSpPr txBox="1"/>
          <p:nvPr>
            <p:ph type="ctrTitle"/>
          </p:nvPr>
        </p:nvSpPr>
        <p:spPr>
          <a:xfrm>
            <a:off x="1197073" y="1851762"/>
            <a:ext cx="2759400" cy="624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Thiết kế kiến trúc phần mềm </a:t>
            </a:r>
            <a:endParaRPr/>
          </a:p>
        </p:txBody>
      </p:sp>
      <p:sp>
        <p:nvSpPr>
          <p:cNvPr id="546" name="Google Shape;546;p2"/>
          <p:cNvSpPr txBox="1"/>
          <p:nvPr>
            <p:ph idx="8" type="ctrTitle"/>
          </p:nvPr>
        </p:nvSpPr>
        <p:spPr>
          <a:xfrm>
            <a:off x="5121600" y="1755263"/>
            <a:ext cx="2911500" cy="813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Một số mẫu kiến trúc phần mềm phổ biến</a:t>
            </a:r>
            <a:endParaRPr/>
          </a:p>
        </p:txBody>
      </p:sp>
      <p:sp>
        <p:nvSpPr>
          <p:cNvPr id="547" name="Google Shape;547;p2"/>
          <p:cNvSpPr txBox="1"/>
          <p:nvPr>
            <p:ph idx="3"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Nội Dung</a:t>
            </a:r>
            <a:endParaRPr/>
          </a:p>
        </p:txBody>
      </p:sp>
      <p:sp>
        <p:nvSpPr>
          <p:cNvPr id="548" name="Google Shape;548;p2"/>
          <p:cNvSpPr txBox="1"/>
          <p:nvPr>
            <p:ph idx="5" type="ctrTitle"/>
          </p:nvPr>
        </p:nvSpPr>
        <p:spPr>
          <a:xfrm>
            <a:off x="1197074" y="3634538"/>
            <a:ext cx="2759400" cy="6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Dự án chọn kiến trúc nào , vì sao?</a:t>
            </a:r>
            <a:endParaRPr/>
          </a:p>
        </p:txBody>
      </p:sp>
      <p:sp>
        <p:nvSpPr>
          <p:cNvPr id="549" name="Google Shape;549;p2"/>
          <p:cNvSpPr txBox="1"/>
          <p:nvPr>
            <p:ph idx="14" type="ctrTitle"/>
          </p:nvPr>
        </p:nvSpPr>
        <p:spPr>
          <a:xfrm>
            <a:off x="5121600" y="3634538"/>
            <a:ext cx="2911200" cy="62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US"/>
              <a:t>Trình bày thiết kế kiến trúc và thiết kế chi tiết</a:t>
            </a:r>
            <a:endParaRPr/>
          </a:p>
        </p:txBody>
      </p:sp>
      <p:sp>
        <p:nvSpPr>
          <p:cNvPr id="550" name="Google Shape;550;p2"/>
          <p:cNvSpPr txBox="1"/>
          <p:nvPr>
            <p:ph idx="2" type="title"/>
          </p:nvPr>
        </p:nvSpPr>
        <p:spPr>
          <a:xfrm>
            <a:off x="2312925" y="1261450"/>
            <a:ext cx="527700" cy="22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1</a:t>
            </a:r>
            <a:endParaRPr/>
          </a:p>
        </p:txBody>
      </p:sp>
      <p:sp>
        <p:nvSpPr>
          <p:cNvPr id="551" name="Google Shape;551;p2"/>
          <p:cNvSpPr txBox="1"/>
          <p:nvPr>
            <p:ph idx="9" type="title"/>
          </p:nvPr>
        </p:nvSpPr>
        <p:spPr>
          <a:xfrm>
            <a:off x="6313425" y="1261450"/>
            <a:ext cx="527700" cy="22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2</a:t>
            </a:r>
            <a:endParaRPr/>
          </a:p>
        </p:txBody>
      </p:sp>
      <p:sp>
        <p:nvSpPr>
          <p:cNvPr id="552" name="Google Shape;552;p2"/>
          <p:cNvSpPr txBox="1"/>
          <p:nvPr>
            <p:ph idx="6" type="title"/>
          </p:nvPr>
        </p:nvSpPr>
        <p:spPr>
          <a:xfrm>
            <a:off x="2312925" y="3052150"/>
            <a:ext cx="527700" cy="22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3</a:t>
            </a:r>
            <a:endParaRPr/>
          </a:p>
        </p:txBody>
      </p:sp>
      <p:sp>
        <p:nvSpPr>
          <p:cNvPr id="553" name="Google Shape;553;p2"/>
          <p:cNvSpPr txBox="1"/>
          <p:nvPr>
            <p:ph idx="15" type="title"/>
          </p:nvPr>
        </p:nvSpPr>
        <p:spPr>
          <a:xfrm>
            <a:off x="6313425" y="3052150"/>
            <a:ext cx="527700" cy="228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000"/>
              <a:buNone/>
            </a:pPr>
            <a:r>
              <a:rPr lang="en-US"/>
              <a:t>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20"/>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43" name="Google Shape;743;p20"/>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44" name="Google Shape;744;p20"/>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45" name="Google Shape;745;p20"/>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Đăng Nhập</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descr="https://lh7-us.googleusercontent.com/_KhoFVS7BF-GK2NX3FKK5IVtZTokpcZka6Je-Sovz6beoeQCvx2UDN6Bhq6QAdeyqAO1iWj4ez0dBmFey3Jfd6OAt1HOC4Yl1w54FB-rWGqiJKJg6PeCn14hnGM5hbkOEiVRlK7jXQ57" id="746" name="Google Shape;746;p20"/>
          <p:cNvPicPr preferRelativeResize="0"/>
          <p:nvPr/>
        </p:nvPicPr>
        <p:blipFill rotWithShape="1">
          <a:blip r:embed="rId4">
            <a:alphaModFix/>
          </a:blip>
          <a:srcRect b="0" l="0" r="0" t="0"/>
          <a:stretch/>
        </p:blipFill>
        <p:spPr>
          <a:xfrm>
            <a:off x="2218764" y="1439067"/>
            <a:ext cx="5334000" cy="3000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21"/>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52" name="Google Shape;752;p21"/>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53" name="Google Shape;753;p21"/>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54" name="Google Shape;754;p21"/>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Đăng xuất</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descr="https://lh7-us.googleusercontent.com/o2D8fPctRvDOagZx0GuT_nssktDMbVB41KnZFe4zEkGWKlO6HafQ5NsnRc6COT_DyKSD8wzKVrOt5stmktvQzsxQWt-lqNpftaCPL8Hqy4YyGF1skdzfX04PQuAtWA4xWKvorB8xhEvC" id="755" name="Google Shape;755;p21"/>
          <p:cNvPicPr preferRelativeResize="0"/>
          <p:nvPr/>
        </p:nvPicPr>
        <p:blipFill rotWithShape="1">
          <a:blip r:embed="rId4">
            <a:alphaModFix/>
          </a:blip>
          <a:srcRect b="0" l="0" r="0" t="0"/>
          <a:stretch/>
        </p:blipFill>
        <p:spPr>
          <a:xfrm>
            <a:off x="2526484" y="1231392"/>
            <a:ext cx="4831578" cy="3454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22"/>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61" name="Google Shape;761;p22"/>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62" name="Google Shape;762;p22"/>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63" name="Google Shape;763;p22"/>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Đổi mật khẩu</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descr="https://lh7-us.googleusercontent.com/z1sFrjoOfyJjbX_vn9QwFeap2GpaxsNuizYl2-xVJ3LvlNzPg7ccl2wrCUzAYum_o_Fr72kRg12jVWellaltnez-qoR4j3-M1gMPUuiprzF6WC6Ggu8gCKnkZTEc9AlvnXKp0jklZmub" id="764" name="Google Shape;764;p22"/>
          <p:cNvPicPr preferRelativeResize="0"/>
          <p:nvPr/>
        </p:nvPicPr>
        <p:blipFill rotWithShape="1">
          <a:blip r:embed="rId4">
            <a:alphaModFix/>
          </a:blip>
          <a:srcRect b="0" l="0" r="0" t="0"/>
          <a:stretch/>
        </p:blipFill>
        <p:spPr>
          <a:xfrm>
            <a:off x="3105149" y="800362"/>
            <a:ext cx="4531518" cy="399275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23"/>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70" name="Google Shape;770;p23"/>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71" name="Google Shape;771;p23"/>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72" name="Google Shape;772;p23"/>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Thêm Nhân Viên:</a:t>
            </a:r>
            <a:endParaRPr b="0" i="0" sz="1400" u="none" cap="none" strike="noStrike">
              <a:solidFill>
                <a:srgbClr val="000000"/>
              </a:solidFill>
              <a:latin typeface="Arial"/>
              <a:ea typeface="Arial"/>
              <a:cs typeface="Arial"/>
              <a:sym typeface="Arial"/>
            </a:endParaRPr>
          </a:p>
        </p:txBody>
      </p:sp>
      <p:pic>
        <p:nvPicPr>
          <p:cNvPr descr="https://lh7-us.googleusercontent.com/TlKcNCjPTFlDxbFPpKW78uFdNH7Pww66HJzl_cUM5rOJHwre4DJRPyYmgBN5sXXXuK-pa0hYLB2IVrx1rhu158nuyIfiryIKG-pZWe87suBkG3tesGgLd2WTpOHjqwv4AVHVhsYMvX--" id="773" name="Google Shape;773;p23"/>
          <p:cNvPicPr preferRelativeResize="0"/>
          <p:nvPr/>
        </p:nvPicPr>
        <p:blipFill rotWithShape="1">
          <a:blip r:embed="rId4">
            <a:alphaModFix/>
          </a:blip>
          <a:srcRect b="0" l="0" r="0" t="0"/>
          <a:stretch/>
        </p:blipFill>
        <p:spPr>
          <a:xfrm>
            <a:off x="2576464" y="1231392"/>
            <a:ext cx="5103068" cy="31293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24"/>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79" name="Google Shape;779;p24"/>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80" name="Google Shape;780;p24"/>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81" name="Google Shape;781;p24"/>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Tìm kiếm Nhân Viên:</a:t>
            </a:r>
            <a:endParaRPr b="0" i="0" sz="1400" u="none" cap="none" strike="noStrike">
              <a:solidFill>
                <a:srgbClr val="000000"/>
              </a:solidFill>
              <a:latin typeface="Arial"/>
              <a:ea typeface="Arial"/>
              <a:cs typeface="Arial"/>
              <a:sym typeface="Arial"/>
            </a:endParaRPr>
          </a:p>
        </p:txBody>
      </p:sp>
      <p:pic>
        <p:nvPicPr>
          <p:cNvPr descr="https://lh7-us.googleusercontent.com/ADVdavHo8XSzVR4wd2Zfrwws3T-NMhKjTikjn7jo_EnckO29PnTtXB7p0TONK4aNDTfhbyMRDGPNfdwfsA7Cxn7-3d-PVu75WRt1uFu0TRdkkT5WNVuT231d-7vro-YkT_-Wu4qT3_OX" id="782" name="Google Shape;782;p24"/>
          <p:cNvPicPr preferRelativeResize="0"/>
          <p:nvPr/>
        </p:nvPicPr>
        <p:blipFill rotWithShape="1">
          <a:blip r:embed="rId4">
            <a:alphaModFix/>
          </a:blip>
          <a:srcRect b="0" l="0" r="0" t="0"/>
          <a:stretch/>
        </p:blipFill>
        <p:spPr>
          <a:xfrm>
            <a:off x="2940844" y="1231392"/>
            <a:ext cx="5012666" cy="33906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25"/>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88" name="Google Shape;788;p25"/>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89" name="Google Shape;789;p25"/>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90" name="Google Shape;790;p25"/>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Sửa Nhân Viên:</a:t>
            </a:r>
            <a:endParaRPr b="0" i="0" sz="1400" u="none" cap="none" strike="noStrike">
              <a:solidFill>
                <a:srgbClr val="000000"/>
              </a:solidFill>
              <a:latin typeface="Arial"/>
              <a:ea typeface="Arial"/>
              <a:cs typeface="Arial"/>
              <a:sym typeface="Arial"/>
            </a:endParaRPr>
          </a:p>
        </p:txBody>
      </p:sp>
      <p:pic>
        <p:nvPicPr>
          <p:cNvPr descr="https://lh7-us.googleusercontent.com/5hVLGY0PFWIX4ebFE9qaSw0zV9s-RTcujSpfMhEQq_EVSzKl4euSxjNvn4Eu798t9FQmKy25af8qbrdZikve3-cqLmP7OeeMaAOMm1LeT1xHrRsM_5ZwBBGG34fbe2zMCMGUcLaJYju7" id="791" name="Google Shape;791;p25"/>
          <p:cNvPicPr preferRelativeResize="0"/>
          <p:nvPr/>
        </p:nvPicPr>
        <p:blipFill rotWithShape="1">
          <a:blip r:embed="rId4">
            <a:alphaModFix/>
          </a:blip>
          <a:srcRect b="0" l="0" r="0" t="0"/>
          <a:stretch/>
        </p:blipFill>
        <p:spPr>
          <a:xfrm>
            <a:off x="2544763" y="1282055"/>
            <a:ext cx="5041900" cy="34634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26"/>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797" name="Google Shape;797;p26"/>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798" name="Google Shape;798;p26"/>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799" name="Google Shape;799;p26"/>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Thêm Sách :</a:t>
            </a:r>
            <a:endParaRPr b="0" i="0" sz="1400" u="none" cap="none" strike="noStrike">
              <a:solidFill>
                <a:srgbClr val="000000"/>
              </a:solidFill>
              <a:latin typeface="Arial"/>
              <a:ea typeface="Arial"/>
              <a:cs typeface="Arial"/>
              <a:sym typeface="Arial"/>
            </a:endParaRPr>
          </a:p>
        </p:txBody>
      </p:sp>
      <p:pic>
        <p:nvPicPr>
          <p:cNvPr descr="https://lh7-us.googleusercontent.com/p09woilusDnhvHtzc0udmoR_I5BdOU3mg_nQeZZaMCc47z8pfMlWGFKTNkFh8-pC-Wa4fRBdJjnfBjg1BFPmyX76VJ9Pyq7BculDz4lPrb5l46JkBn_wXnxHcvsaImYyhtolQPpbo83p" id="800" name="Google Shape;800;p26"/>
          <p:cNvPicPr preferRelativeResize="0"/>
          <p:nvPr/>
        </p:nvPicPr>
        <p:blipFill rotWithShape="1">
          <a:blip r:embed="rId4">
            <a:alphaModFix/>
          </a:blip>
          <a:srcRect b="0" l="0" r="0" t="0"/>
          <a:stretch/>
        </p:blipFill>
        <p:spPr>
          <a:xfrm>
            <a:off x="2597944" y="1218437"/>
            <a:ext cx="4845844" cy="36067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7"/>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06" name="Google Shape;806;p27"/>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07" name="Google Shape;807;p27"/>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08" name="Google Shape;808;p27"/>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Cập nhật thông tin Sách :</a:t>
            </a:r>
            <a:endParaRPr b="0" i="0" sz="1400" u="none" cap="none" strike="noStrike">
              <a:solidFill>
                <a:srgbClr val="000000"/>
              </a:solidFill>
              <a:latin typeface="Arial"/>
              <a:ea typeface="Arial"/>
              <a:cs typeface="Arial"/>
              <a:sym typeface="Arial"/>
            </a:endParaRPr>
          </a:p>
        </p:txBody>
      </p:sp>
      <p:pic>
        <p:nvPicPr>
          <p:cNvPr descr="https://lh7-us.googleusercontent.com/Sc2i3x2WOxiRtNPlM0BsxEKe-RqokTBGi3TTQ5l7M05jYEl9eh_7xknkN07zYcrA-YNBuXQFenLcZRtTGRvMDsWJGsUD_yru_CRE677L_YoB4DatDY8670dBAPSirUAJkelD7lR4aRFL" id="809" name="Google Shape;809;p27"/>
          <p:cNvPicPr preferRelativeResize="0"/>
          <p:nvPr/>
        </p:nvPicPr>
        <p:blipFill rotWithShape="1">
          <a:blip r:embed="rId4">
            <a:alphaModFix/>
          </a:blip>
          <a:srcRect b="0" l="0" r="0" t="0"/>
          <a:stretch/>
        </p:blipFill>
        <p:spPr>
          <a:xfrm>
            <a:off x="1766041" y="1531427"/>
            <a:ext cx="5232167" cy="32722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28"/>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15" name="Google Shape;815;p28"/>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16" name="Google Shape;816;p28"/>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17" name="Google Shape;817;p28"/>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Xóa Sách :</a:t>
            </a:r>
            <a:endParaRPr b="0" i="0" sz="1400" u="none" cap="none" strike="noStrike">
              <a:solidFill>
                <a:srgbClr val="000000"/>
              </a:solidFill>
              <a:latin typeface="Arial"/>
              <a:ea typeface="Arial"/>
              <a:cs typeface="Arial"/>
              <a:sym typeface="Arial"/>
            </a:endParaRPr>
          </a:p>
        </p:txBody>
      </p:sp>
      <p:pic>
        <p:nvPicPr>
          <p:cNvPr descr="https://lh7-us.googleusercontent.com/V7_nP2OAcTBfXa2NN4YS2TzfShXZT2_iJTPcU9H2vL2oaiqNst3OycHLh_EaMkmTGcJGVv8q42jfGL08MFOcuiY4MfFx4tM7-HhuUvlubmIvrgvRXorbFr-6wckq2DNB0jvBo67L7cj1" id="818" name="Google Shape;818;p28"/>
          <p:cNvPicPr preferRelativeResize="0"/>
          <p:nvPr/>
        </p:nvPicPr>
        <p:blipFill rotWithShape="1">
          <a:blip r:embed="rId4">
            <a:alphaModFix/>
          </a:blip>
          <a:srcRect b="0" l="0" r="0" t="0"/>
          <a:stretch/>
        </p:blipFill>
        <p:spPr>
          <a:xfrm>
            <a:off x="2094706" y="1285684"/>
            <a:ext cx="5620544" cy="34693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29"/>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24" name="Google Shape;824;p29"/>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25" name="Google Shape;825;p29"/>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26" name="Google Shape;826;p29"/>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Tìm kiếm Sách :</a:t>
            </a:r>
            <a:endParaRPr b="0" i="0" sz="1400" u="none" cap="none" strike="noStrike">
              <a:solidFill>
                <a:srgbClr val="000000"/>
              </a:solidFill>
              <a:latin typeface="Arial"/>
              <a:ea typeface="Arial"/>
              <a:cs typeface="Arial"/>
              <a:sym typeface="Arial"/>
            </a:endParaRPr>
          </a:p>
        </p:txBody>
      </p:sp>
      <p:pic>
        <p:nvPicPr>
          <p:cNvPr descr="https://lh7-us.googleusercontent.com/itaz245eGarU3zzOGO1uJSxa1WrZEAzgdsDsJOmCma4Dhv1LpYUsqSjhtU-PIiPd488gdUaxOyWXOZsQKTHUhzBgcXQmpItPExRbvG6onDyZitO3Ts3Z2ppddbLiLGWhou-RALAlRiL_" id="827" name="Google Shape;827;p29"/>
          <p:cNvPicPr preferRelativeResize="0"/>
          <p:nvPr/>
        </p:nvPicPr>
        <p:blipFill rotWithShape="1">
          <a:blip r:embed="rId4">
            <a:alphaModFix/>
          </a:blip>
          <a:srcRect b="0" l="0" r="0" t="0"/>
          <a:stretch/>
        </p:blipFill>
        <p:spPr>
          <a:xfrm>
            <a:off x="2447903" y="1231392"/>
            <a:ext cx="5486399" cy="358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
          <p:cNvSpPr txBox="1"/>
          <p:nvPr>
            <p:ph idx="1" type="subTitle"/>
          </p:nvPr>
        </p:nvSpPr>
        <p:spPr>
          <a:xfrm>
            <a:off x="2391900" y="2655925"/>
            <a:ext cx="4360200" cy="6864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559" name="Google Shape;559;p3"/>
          <p:cNvSpPr/>
          <p:nvPr/>
        </p:nvSpPr>
        <p:spPr>
          <a:xfrm>
            <a:off x="207264" y="195072"/>
            <a:ext cx="8339400" cy="609600"/>
          </a:xfrm>
          <a:prstGeom prst="roundRect">
            <a:avLst>
              <a:gd fmla="val 16667" name="adj"/>
            </a:avLst>
          </a:prstGeom>
          <a:solidFill>
            <a:schemeClr val="lt1"/>
          </a:solidFill>
          <a:ln cap="flat" cmpd="sng" w="25400">
            <a:solidFill>
              <a:srgbClr val="408E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 Thiết kế kiến trúc phần mềm</a:t>
            </a:r>
            <a:endParaRPr b="0" i="0" sz="1400" u="none" cap="none" strike="noStrike">
              <a:solidFill>
                <a:schemeClr val="lt1"/>
              </a:solidFill>
              <a:latin typeface="Arial"/>
              <a:ea typeface="Arial"/>
              <a:cs typeface="Arial"/>
              <a:sym typeface="Arial"/>
            </a:endParaRPr>
          </a:p>
        </p:txBody>
      </p:sp>
      <p:sp>
        <p:nvSpPr>
          <p:cNvPr id="560" name="Google Shape;560;p3"/>
          <p:cNvSpPr txBox="1"/>
          <p:nvPr/>
        </p:nvSpPr>
        <p:spPr>
          <a:xfrm>
            <a:off x="341376" y="238262"/>
            <a:ext cx="5788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3"/>
                </a:solidFill>
                <a:latin typeface="Arial"/>
                <a:ea typeface="Arial"/>
                <a:cs typeface="Arial"/>
                <a:sym typeface="Arial"/>
              </a:rPr>
              <a:t>I. Thiết kế kiến trúc phần </a:t>
            </a:r>
            <a:r>
              <a:rPr b="1" i="0" lang="en-US" sz="2800" u="none" cap="none" strike="noStrike">
                <a:solidFill>
                  <a:schemeClr val="accent3"/>
                </a:solidFill>
                <a:latin typeface="Fredoka"/>
                <a:ea typeface="Fredoka"/>
                <a:cs typeface="Fredoka"/>
                <a:sym typeface="Fredoka"/>
              </a:rPr>
              <a:t>mềm</a:t>
            </a:r>
            <a:endParaRPr b="1" i="0" sz="2800" u="none" cap="none" strike="noStrike">
              <a:solidFill>
                <a:schemeClr val="accent3"/>
              </a:solidFill>
              <a:latin typeface="Fredoka"/>
              <a:ea typeface="Fredoka"/>
              <a:cs typeface="Fredoka"/>
              <a:sym typeface="Fredoka"/>
            </a:endParaRPr>
          </a:p>
        </p:txBody>
      </p:sp>
      <p:sp>
        <p:nvSpPr>
          <p:cNvPr id="561" name="Google Shape;561;p3"/>
          <p:cNvSpPr/>
          <p:nvPr/>
        </p:nvSpPr>
        <p:spPr>
          <a:xfrm flipH="1">
            <a:off x="646323" y="1085088"/>
            <a:ext cx="7784400" cy="3767400"/>
          </a:xfrm>
          <a:prstGeom prst="roundRect">
            <a:avLst>
              <a:gd fmla="val 7965"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
          <p:cNvSpPr txBox="1"/>
          <p:nvPr/>
        </p:nvSpPr>
        <p:spPr>
          <a:xfrm>
            <a:off x="926592" y="1341120"/>
            <a:ext cx="69615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1.Thiết kế kiến trúc phần mềm là gì ?</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Open Sans"/>
                <a:ea typeface="Open Sans"/>
                <a:cs typeface="Open Sans"/>
                <a:sym typeface="Open Sans"/>
              </a:rPr>
              <a:t>“Kiến trúc phần mềm là tập hợp cấu trúc hoặc các cấu trúc của hệ thống, bao gồm các thành phần phần mềm, các thuộc tính có thể nhìn thấy bên ngoài của các thành phần đó và các mối quan hệ giữa chúng.”</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Open Sans"/>
                <a:ea typeface="Open Sans"/>
                <a:cs typeface="Open Sans"/>
                <a:sym typeface="Open Sans"/>
              </a:rPr>
              <a:t>Thiết kế kiến trúc phần mềm là quá trình mô tả và phát triển hệ thống ấy.</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0"/>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33" name="Google Shape;833;p30"/>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34" name="Google Shape;834;p30"/>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35" name="Google Shape;835;p30"/>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Thêm hóa đơn bán Sách :</a:t>
            </a:r>
            <a:endParaRPr b="0" i="0" sz="1400" u="none" cap="none" strike="noStrike">
              <a:solidFill>
                <a:srgbClr val="000000"/>
              </a:solidFill>
              <a:latin typeface="Arial"/>
              <a:ea typeface="Arial"/>
              <a:cs typeface="Arial"/>
              <a:sym typeface="Arial"/>
            </a:endParaRPr>
          </a:p>
        </p:txBody>
      </p:sp>
      <p:pic>
        <p:nvPicPr>
          <p:cNvPr descr="https://lh7-us.googleusercontent.com/n4eym7efsQlDIdiLb4xHx8QhTZUR123WG4UNDhhxTEUTKSP-z3POslQBWVenkvtN727e3cjV-cU2WXwZQ0Wu4HMncglWCZ6GXDCueH6eY_k8XpceCMOdST64P-yVf5eOWBMxJqqE-BTg" id="836" name="Google Shape;836;p30"/>
          <p:cNvPicPr preferRelativeResize="0"/>
          <p:nvPr/>
        </p:nvPicPr>
        <p:blipFill rotWithShape="1">
          <a:blip r:embed="rId4">
            <a:alphaModFix/>
          </a:blip>
          <a:srcRect b="0" l="0" r="0" t="0"/>
          <a:stretch/>
        </p:blipFill>
        <p:spPr>
          <a:xfrm>
            <a:off x="1862137" y="1473326"/>
            <a:ext cx="5624512" cy="33435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31"/>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42" name="Google Shape;842;p31"/>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43" name="Google Shape;843;p31"/>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44" name="Google Shape;844;p31"/>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Tìm kiếm khách hàng :</a:t>
            </a:r>
            <a:endParaRPr b="0" i="0" sz="1400" u="none" cap="none" strike="noStrike">
              <a:solidFill>
                <a:srgbClr val="000000"/>
              </a:solidFill>
              <a:latin typeface="Arial"/>
              <a:ea typeface="Arial"/>
              <a:cs typeface="Arial"/>
              <a:sym typeface="Arial"/>
            </a:endParaRPr>
          </a:p>
        </p:txBody>
      </p:sp>
      <p:pic>
        <p:nvPicPr>
          <p:cNvPr descr="https://lh7-us.googleusercontent.com/e5qOYXlieQjYjcorvvicd8CxneTbCK40AtYckYODjZbMPsS3GMZJkvA_rcyEb7Xvrlw8MVoiFrjiGiT7QVxSN3gyKe_HYKSa_uCMeCyUhxBCRpXTRvDHAO5Z3L-QWGK82ck3uO_Fv_ay" id="845" name="Google Shape;845;p31"/>
          <p:cNvPicPr preferRelativeResize="0"/>
          <p:nvPr/>
        </p:nvPicPr>
        <p:blipFill rotWithShape="1">
          <a:blip r:embed="rId4">
            <a:alphaModFix/>
          </a:blip>
          <a:srcRect b="0" l="0" r="0" t="0"/>
          <a:stretch/>
        </p:blipFill>
        <p:spPr>
          <a:xfrm>
            <a:off x="1608931" y="1385137"/>
            <a:ext cx="5389277" cy="34143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32"/>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51" name="Google Shape;851;p32"/>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52" name="Google Shape;852;p32"/>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53" name="Google Shape;853;p32"/>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Thêm tài khoản:</a:t>
            </a:r>
            <a:endParaRPr b="0" i="0" sz="1400" u="none" cap="none" strike="noStrike">
              <a:solidFill>
                <a:srgbClr val="000000"/>
              </a:solidFill>
              <a:latin typeface="Arial"/>
              <a:ea typeface="Arial"/>
              <a:cs typeface="Arial"/>
              <a:sym typeface="Arial"/>
            </a:endParaRPr>
          </a:p>
        </p:txBody>
      </p:sp>
      <p:pic>
        <p:nvPicPr>
          <p:cNvPr descr="https://lh7-us.googleusercontent.com/LKcU1LgOS6EDklo9y1GNFuEidblen3a5MDQJHR4Cttuc3cfaFuo1o619M5gnZJIWpe456ueVDeJk8k0UCG3fiSYFNGachEKPhmyvP-i4kYes71Nu2wmJ2izWXuEpUahLVaSwTzmhFwsT" id="854" name="Google Shape;854;p32"/>
          <p:cNvPicPr preferRelativeResize="0"/>
          <p:nvPr/>
        </p:nvPicPr>
        <p:blipFill rotWithShape="1">
          <a:blip r:embed="rId4">
            <a:alphaModFix/>
          </a:blip>
          <a:srcRect b="0" l="0" r="0" t="0"/>
          <a:stretch/>
        </p:blipFill>
        <p:spPr>
          <a:xfrm>
            <a:off x="3099153" y="800362"/>
            <a:ext cx="4708967" cy="396504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3"/>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60" name="Google Shape;860;p33"/>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61" name="Google Shape;861;p33"/>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62" name="Google Shape;862;p33"/>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Tìm kiếm tài khoản :</a:t>
            </a:r>
            <a:endParaRPr b="0" i="0" sz="1400" u="none" cap="none" strike="noStrike">
              <a:solidFill>
                <a:srgbClr val="000000"/>
              </a:solidFill>
              <a:latin typeface="Arial"/>
              <a:ea typeface="Arial"/>
              <a:cs typeface="Arial"/>
              <a:sym typeface="Arial"/>
            </a:endParaRPr>
          </a:p>
        </p:txBody>
      </p:sp>
      <p:pic>
        <p:nvPicPr>
          <p:cNvPr descr="https://lh7-us.googleusercontent.com/Hcj6i5Ez-ppQkPWmFEAVq56g27WoH0bWy6NS1p4hfMfngR1FC8uNTVGTv77uyKl-Ynfam0MDNBBBjLvz0YfI7O64V1e0gIQJTIxkZjuvblIFieV4Yvde5O1o2lZYaMaK8nZynf2wWzA5" id="863" name="Google Shape;863;p33"/>
          <p:cNvPicPr preferRelativeResize="0"/>
          <p:nvPr/>
        </p:nvPicPr>
        <p:blipFill rotWithShape="1">
          <a:blip r:embed="rId4">
            <a:alphaModFix/>
          </a:blip>
          <a:srcRect b="0" l="0" r="0" t="0"/>
          <a:stretch/>
        </p:blipFill>
        <p:spPr>
          <a:xfrm>
            <a:off x="2896003" y="1159234"/>
            <a:ext cx="4903067" cy="36413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34"/>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69" name="Google Shape;869;p34"/>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70" name="Google Shape;870;p34"/>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71" name="Google Shape;871;p34"/>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Sửa tài khoản:</a:t>
            </a:r>
            <a:endParaRPr b="0" i="0" sz="1400" u="none" cap="none" strike="noStrike">
              <a:solidFill>
                <a:srgbClr val="000000"/>
              </a:solidFill>
              <a:latin typeface="Arial"/>
              <a:ea typeface="Arial"/>
              <a:cs typeface="Arial"/>
              <a:sym typeface="Arial"/>
            </a:endParaRPr>
          </a:p>
        </p:txBody>
      </p:sp>
      <p:pic>
        <p:nvPicPr>
          <p:cNvPr descr="https://lh7-us.googleusercontent.com/UKWbDUh8jJcZawNOF7TAVhaFCoE9cRoKhFGLS6Y6Au2Vgk81Jb9cv5XEvMa_PKRPlXLlAnNp-2WyZkg4tSbKehe71h8WJ5GCJJYgWmAEEr9-2hlfLX1DZ8YiHiZOafBdBGLi4iBj7vcr" id="872" name="Google Shape;872;p34"/>
          <p:cNvPicPr preferRelativeResize="0"/>
          <p:nvPr/>
        </p:nvPicPr>
        <p:blipFill rotWithShape="1">
          <a:blip r:embed="rId4">
            <a:alphaModFix/>
          </a:blip>
          <a:srcRect b="0" l="0" r="0" t="0"/>
          <a:stretch/>
        </p:blipFill>
        <p:spPr>
          <a:xfrm>
            <a:off x="3041379" y="800362"/>
            <a:ext cx="4588146" cy="39156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5"/>
          <p:cNvSpPr/>
          <p:nvPr/>
        </p:nvSpPr>
        <p:spPr>
          <a:xfrm>
            <a:off x="451104" y="438912"/>
            <a:ext cx="7949100" cy="4511100"/>
          </a:xfrm>
          <a:prstGeom prst="roundRect">
            <a:avLst>
              <a:gd fmla="val 16667" name="adj"/>
            </a:avLst>
          </a:prstGeom>
          <a:solidFill>
            <a:schemeClr val="lt1"/>
          </a:solidFill>
          <a:ln>
            <a:noFill/>
          </a:ln>
          <a:effectLst>
            <a:outerShdw rotWithShape="0" algn="bl" dir="3000000" dist="76200">
              <a:schemeClr val="accent5"/>
            </a:outerShdw>
          </a:effectLst>
        </p:spPr>
        <p:txBody>
          <a:bodyPr anchorCtr="0" anchor="ctr" bIns="91425" lIns="91425" spcFirstLastPara="1" rIns="91425" wrap="square" tIns="91425">
            <a:no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1" lang="en-US" sz="1600" u="none" cap="none" strike="noStrike">
                <a:solidFill>
                  <a:srgbClr val="000000"/>
                </a:solidFill>
                <a:latin typeface="Open Sans"/>
                <a:ea typeface="Open Sans"/>
                <a:cs typeface="Open Sans"/>
                <a:sym typeface="Open Sans"/>
              </a:rPr>
              <a:t>	</a:t>
            </a:r>
            <a:endParaRPr b="0" i="0" sz="1600" u="none" cap="none" strike="noStrike">
              <a:solidFill>
                <a:srgbClr val="000000"/>
              </a:solidFill>
              <a:latin typeface="Open Sans"/>
              <a:ea typeface="Open Sans"/>
              <a:cs typeface="Open Sans"/>
              <a:sym typeface="Open Sans"/>
            </a:endParaRPr>
          </a:p>
        </p:txBody>
      </p:sp>
      <p:pic>
        <p:nvPicPr>
          <p:cNvPr id="878" name="Google Shape;878;p35"/>
          <p:cNvPicPr preferRelativeResize="0"/>
          <p:nvPr/>
        </p:nvPicPr>
        <p:blipFill rotWithShape="1">
          <a:blip r:embed="rId3">
            <a:alphaModFix/>
          </a:blip>
          <a:srcRect b="0" l="0" r="0" t="0"/>
          <a:stretch/>
        </p:blipFill>
        <p:spPr>
          <a:xfrm>
            <a:off x="6998208" y="0"/>
            <a:ext cx="2292097" cy="1231392"/>
          </a:xfrm>
          <a:prstGeom prst="rect">
            <a:avLst/>
          </a:prstGeom>
          <a:noFill/>
          <a:ln>
            <a:noFill/>
          </a:ln>
        </p:spPr>
      </p:pic>
      <p:sp>
        <p:nvSpPr>
          <p:cNvPr id="879" name="Google Shape;879;p35"/>
          <p:cNvSpPr txBox="1"/>
          <p:nvPr/>
        </p:nvSpPr>
        <p:spPr>
          <a:xfrm>
            <a:off x="8160071" y="615696"/>
            <a:ext cx="984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Open Sans"/>
                <a:ea typeface="Open Sans"/>
                <a:cs typeface="Open Sans"/>
                <a:sym typeface="Open Sans"/>
              </a:rPr>
              <a:t>G03</a:t>
            </a:r>
            <a:endParaRPr b="1" i="0" sz="1800" u="none" cap="none" strike="noStrike">
              <a:solidFill>
                <a:srgbClr val="000000"/>
              </a:solidFill>
              <a:latin typeface="Open Sans"/>
              <a:ea typeface="Open Sans"/>
              <a:cs typeface="Open Sans"/>
              <a:sym typeface="Open Sans"/>
            </a:endParaRPr>
          </a:p>
        </p:txBody>
      </p:sp>
      <p:sp>
        <p:nvSpPr>
          <p:cNvPr id="880" name="Google Shape;880;p35"/>
          <p:cNvSpPr txBox="1"/>
          <p:nvPr/>
        </p:nvSpPr>
        <p:spPr>
          <a:xfrm>
            <a:off x="591670" y="800362"/>
            <a:ext cx="32541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Thiết kế xử lý chức </a:t>
            </a:r>
            <a:r>
              <a:rPr lang="en-US" sz="1600">
                <a:latin typeface="Open Sans"/>
                <a:ea typeface="Open Sans"/>
                <a:cs typeface="Open Sans"/>
                <a:sym typeface="Open Sans"/>
              </a:rPr>
              <a:t>năng</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US" sz="1600" u="none" cap="none" strike="noStrike">
                <a:solidFill>
                  <a:srgbClr val="000000"/>
                </a:solidFill>
                <a:latin typeface="Open Sans"/>
                <a:ea typeface="Open Sans"/>
                <a:cs typeface="Open Sans"/>
                <a:sym typeface="Open Sans"/>
              </a:rPr>
              <a:t> Khóa tài khoản:</a:t>
            </a:r>
            <a:endParaRPr b="0" i="0" sz="1400" u="none" cap="none" strike="noStrike">
              <a:solidFill>
                <a:srgbClr val="000000"/>
              </a:solidFill>
              <a:latin typeface="Arial"/>
              <a:ea typeface="Arial"/>
              <a:cs typeface="Arial"/>
              <a:sym typeface="Arial"/>
            </a:endParaRPr>
          </a:p>
        </p:txBody>
      </p:sp>
      <p:pic>
        <p:nvPicPr>
          <p:cNvPr descr="https://lh7-us.googleusercontent.com/InuiVwiINYOfIbhs8szW4Ot8PDIBhXwlfvhnJRd_i_p7ZC_kyp-MSRHdZPHEAPGtWIrB67Mm2Ns-Mkv1NfAWUgMpsezDhGdkV7xkDBBg6gUFdDylpJQiLmBQXQ0D8ZG-hLPKcF-76F0_" id="881" name="Google Shape;881;p35"/>
          <p:cNvPicPr preferRelativeResize="0"/>
          <p:nvPr/>
        </p:nvPicPr>
        <p:blipFill rotWithShape="1">
          <a:blip r:embed="rId4">
            <a:alphaModFix/>
          </a:blip>
          <a:srcRect b="0" l="0" r="0" t="0"/>
          <a:stretch/>
        </p:blipFill>
        <p:spPr>
          <a:xfrm>
            <a:off x="2981442" y="800362"/>
            <a:ext cx="4724021" cy="40854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
          <p:cNvSpPr txBox="1"/>
          <p:nvPr>
            <p:ph idx="1" type="subTitle"/>
          </p:nvPr>
        </p:nvSpPr>
        <p:spPr>
          <a:xfrm>
            <a:off x="2391900" y="2655925"/>
            <a:ext cx="4360200" cy="6864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568" name="Google Shape;568;p4"/>
          <p:cNvSpPr/>
          <p:nvPr/>
        </p:nvSpPr>
        <p:spPr>
          <a:xfrm>
            <a:off x="207264" y="195072"/>
            <a:ext cx="8339400" cy="609600"/>
          </a:xfrm>
          <a:prstGeom prst="roundRect">
            <a:avLst>
              <a:gd fmla="val 16667" name="adj"/>
            </a:avLst>
          </a:prstGeom>
          <a:solidFill>
            <a:schemeClr val="lt1"/>
          </a:solidFill>
          <a:ln cap="flat" cmpd="sng" w="25400">
            <a:solidFill>
              <a:srgbClr val="408E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 Thiết kế kiến trúc phần mềm</a:t>
            </a:r>
            <a:endParaRPr b="0" i="0" sz="1400" u="none" cap="none" strike="noStrike">
              <a:solidFill>
                <a:schemeClr val="lt1"/>
              </a:solidFill>
              <a:latin typeface="Arial"/>
              <a:ea typeface="Arial"/>
              <a:cs typeface="Arial"/>
              <a:sym typeface="Arial"/>
            </a:endParaRPr>
          </a:p>
        </p:txBody>
      </p:sp>
      <p:sp>
        <p:nvSpPr>
          <p:cNvPr id="569" name="Google Shape;569;p4"/>
          <p:cNvSpPr txBox="1"/>
          <p:nvPr/>
        </p:nvSpPr>
        <p:spPr>
          <a:xfrm>
            <a:off x="341376" y="238262"/>
            <a:ext cx="5788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3"/>
                </a:solidFill>
                <a:latin typeface="Arial"/>
                <a:ea typeface="Arial"/>
                <a:cs typeface="Arial"/>
                <a:sym typeface="Arial"/>
              </a:rPr>
              <a:t>I. Thiết kế kiến trúc phần </a:t>
            </a:r>
            <a:r>
              <a:rPr b="1" i="0" lang="en-US" sz="2800" u="none" cap="none" strike="noStrike">
                <a:solidFill>
                  <a:schemeClr val="accent3"/>
                </a:solidFill>
                <a:latin typeface="Fredoka"/>
                <a:ea typeface="Fredoka"/>
                <a:cs typeface="Fredoka"/>
                <a:sym typeface="Fredoka"/>
              </a:rPr>
              <a:t>mềm</a:t>
            </a:r>
            <a:endParaRPr b="1" i="0" sz="2800" u="none" cap="none" strike="noStrike">
              <a:solidFill>
                <a:schemeClr val="accent3"/>
              </a:solidFill>
              <a:latin typeface="Fredoka"/>
              <a:ea typeface="Fredoka"/>
              <a:cs typeface="Fredoka"/>
              <a:sym typeface="Fredoka"/>
            </a:endParaRPr>
          </a:p>
        </p:txBody>
      </p:sp>
      <p:sp>
        <p:nvSpPr>
          <p:cNvPr id="570" name="Google Shape;570;p4"/>
          <p:cNvSpPr/>
          <p:nvPr/>
        </p:nvSpPr>
        <p:spPr>
          <a:xfrm flipH="1">
            <a:off x="646323" y="1085088"/>
            <a:ext cx="7784400" cy="3767400"/>
          </a:xfrm>
          <a:prstGeom prst="roundRect">
            <a:avLst>
              <a:gd fmla="val 7965"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txBox="1"/>
          <p:nvPr/>
        </p:nvSpPr>
        <p:spPr>
          <a:xfrm>
            <a:off x="896112" y="1085088"/>
            <a:ext cx="6961500" cy="378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pen Sans"/>
                <a:ea typeface="Open Sans"/>
                <a:cs typeface="Open Sans"/>
                <a:sym typeface="Open Sans"/>
              </a:rPr>
              <a:t>2.Tổng quan</a:t>
            </a:r>
            <a:endParaRPr b="1"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Open Sans"/>
              <a:ea typeface="Open Sans"/>
              <a:cs typeface="Open Sans"/>
              <a:sym typeface="Open Sans"/>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Lĩnh vực khoa học máy tính trải qua sự kết hợp các vấn đề cùng với sự phức tạp của cấu trúc. Lúc đầu, sự phức tạp được giải quyết bởi người phát triển bằng cách lựa chọn các cấu trúc dữ liệu đúng đắn, phát triển các thuật toán và áp dụng các thuật toán để chia nhỏ các vấn đề. Thuật ngữ kiến trúc phần mềm liên quan đến sự mới mẻ của ngành công nghiệp này, những nguyên tắc cơ bản của nó đã được áp dụng bởi các chuyên gia tiên phong trong ngành công nghệ phần mềm từ những năm 1980. Các cố gắng ban đầu để nắm bắt và giải thích kiến trúc phần mềm của một hệ thống thường không chính xác và chưa được tổ chức rõ ràng. Nó được mô tả bởi các lược đồ "box and line" gồm một tập hợp các hộp và các đường kẻ. Trong những năm 1990, đã có một số nỗ lực tập trung để xác định và hệ thống hoá các khía cạnh cơ bản của môn học. Nhiều khái niệm của mẫu thiết kế (Design Pattern), kiểu dáng (styles), các ngôn ngữ đặc tả và luận lý hình thức (formal logic) đã được phát triển trong thời gian này.</a:t>
            </a:r>
            <a:endParaRPr/>
          </a:p>
          <a:p>
            <a:pPr indent="0" lvl="0" marL="0" marR="0" rtl="0" algn="just">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Kiến trúc phần mềm [2] của một chương trình máy tính hay một hệ thống tính toán là cấu trúc của các thành phần trong hệ thống đó. Kiến trúc phần mềm bao gồm các phần tử phần mềm, các thuộc tính và mối quan hệ giữa chúng. Kiến trúc phần mềm giúp việc quyết định ở mức cao trong thiết kế phần mềm dễ dàng hơn và cho phép tái sử dụng các thành phần và mẫu thiết kế của các dự án.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
          <p:cNvSpPr txBox="1"/>
          <p:nvPr>
            <p:ph idx="1" type="subTitle"/>
          </p:nvPr>
        </p:nvSpPr>
        <p:spPr>
          <a:xfrm>
            <a:off x="2391900" y="2655925"/>
            <a:ext cx="4360200" cy="6864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577" name="Google Shape;577;p5"/>
          <p:cNvSpPr/>
          <p:nvPr/>
        </p:nvSpPr>
        <p:spPr>
          <a:xfrm>
            <a:off x="207264" y="195072"/>
            <a:ext cx="8339400" cy="609600"/>
          </a:xfrm>
          <a:prstGeom prst="roundRect">
            <a:avLst>
              <a:gd fmla="val 16667" name="adj"/>
            </a:avLst>
          </a:prstGeom>
          <a:solidFill>
            <a:schemeClr val="lt1"/>
          </a:solidFill>
          <a:ln cap="flat" cmpd="sng" w="25400">
            <a:solidFill>
              <a:srgbClr val="408E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 Thiết kế kiến trúc phần mềm</a:t>
            </a:r>
            <a:endParaRPr b="0" i="0" sz="1400" u="none" cap="none" strike="noStrike">
              <a:solidFill>
                <a:schemeClr val="lt1"/>
              </a:solidFill>
              <a:latin typeface="Arial"/>
              <a:ea typeface="Arial"/>
              <a:cs typeface="Arial"/>
              <a:sym typeface="Arial"/>
            </a:endParaRPr>
          </a:p>
        </p:txBody>
      </p:sp>
      <p:sp>
        <p:nvSpPr>
          <p:cNvPr id="578" name="Google Shape;578;p5"/>
          <p:cNvSpPr txBox="1"/>
          <p:nvPr/>
        </p:nvSpPr>
        <p:spPr>
          <a:xfrm>
            <a:off x="341376" y="238262"/>
            <a:ext cx="5788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3"/>
                </a:solidFill>
                <a:latin typeface="Arial"/>
                <a:ea typeface="Arial"/>
                <a:cs typeface="Arial"/>
                <a:sym typeface="Arial"/>
              </a:rPr>
              <a:t>I. Thiết kế kiến trúc phần </a:t>
            </a:r>
            <a:r>
              <a:rPr b="1" i="0" lang="en-US" sz="2800" u="none" cap="none" strike="noStrike">
                <a:solidFill>
                  <a:schemeClr val="accent3"/>
                </a:solidFill>
                <a:latin typeface="Fredoka"/>
                <a:ea typeface="Fredoka"/>
                <a:cs typeface="Fredoka"/>
                <a:sym typeface="Fredoka"/>
              </a:rPr>
              <a:t>mềm</a:t>
            </a:r>
            <a:endParaRPr b="1" i="0" sz="2800" u="none" cap="none" strike="noStrike">
              <a:solidFill>
                <a:schemeClr val="accent3"/>
              </a:solidFill>
              <a:latin typeface="Fredoka"/>
              <a:ea typeface="Fredoka"/>
              <a:cs typeface="Fredoka"/>
              <a:sym typeface="Fredoka"/>
            </a:endParaRPr>
          </a:p>
        </p:txBody>
      </p:sp>
      <p:sp>
        <p:nvSpPr>
          <p:cNvPr id="579" name="Google Shape;579;p5"/>
          <p:cNvSpPr/>
          <p:nvPr/>
        </p:nvSpPr>
        <p:spPr>
          <a:xfrm flipH="1">
            <a:off x="646323" y="1085088"/>
            <a:ext cx="7784400" cy="3767400"/>
          </a:xfrm>
          <a:prstGeom prst="roundRect">
            <a:avLst>
              <a:gd fmla="val 7965"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
          <p:cNvSpPr txBox="1"/>
          <p:nvPr/>
        </p:nvSpPr>
        <p:spPr>
          <a:xfrm>
            <a:off x="896112" y="1378652"/>
            <a:ext cx="6961500" cy="347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pen Sans"/>
                <a:ea typeface="Open Sans"/>
                <a:cs typeface="Open Sans"/>
                <a:sym typeface="Open Sans"/>
              </a:rPr>
              <a:t>2.Vai trò</a:t>
            </a:r>
            <a:endParaRPr b="1"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a:p>
            <a:pPr indent="-285750" lvl="0" marL="285750" marR="0" rtl="0" algn="just">
              <a:lnSpc>
                <a:spcPct val="100000"/>
              </a:lnSpc>
              <a:spcBef>
                <a:spcPts val="0"/>
              </a:spcBef>
              <a:spcAft>
                <a:spcPts val="0"/>
              </a:spcAft>
              <a:buClr>
                <a:srgbClr val="000000"/>
              </a:buClr>
              <a:buSzPts val="1200"/>
              <a:buFont typeface="Arial"/>
              <a:buChar char="•"/>
            </a:pPr>
            <a:r>
              <a:rPr b="1" i="0" lang="en-US" sz="1200" u="none" cap="none" strike="noStrike">
                <a:solidFill>
                  <a:srgbClr val="000000"/>
                </a:solidFill>
                <a:latin typeface="Open Sans"/>
                <a:ea typeface="Open Sans"/>
                <a:cs typeface="Open Sans"/>
                <a:sym typeface="Open Sans"/>
              </a:rPr>
              <a:t>Hỗ trợ việc giao tiếp</a:t>
            </a:r>
            <a:r>
              <a:rPr b="0" i="0" lang="en-US" sz="1200" u="none" cap="none" strike="noStrike">
                <a:solidFill>
                  <a:srgbClr val="000000"/>
                </a:solidFill>
                <a:latin typeface="Open Sans"/>
                <a:ea typeface="Open Sans"/>
                <a:cs typeface="Open Sans"/>
                <a:sym typeface="Open Sans"/>
              </a:rPr>
              <a:t>: Hỗ trợ việc giao tiếp với các thành viên trong dự án. Kiến trúc phần mềm tái hiện một vẻ bề ngoài trừu tượng của hệ thống. Với sự trừu tượng hóa hệ thống với các khái niệm dễ hiểu, những thành viên trong dự án sẽ chỉ cần vận dụng các kiến thức cơ bản của mình về hệ thống trong việc tìm hiểu, dàn xếp, phối hợp làm việc, và bàn bạc trao đổi với nhau.</a:t>
            </a:r>
            <a:endParaRPr/>
          </a:p>
          <a:p>
            <a:pPr indent="-285750" lvl="0" marL="285750" marR="0" rtl="0" algn="just">
              <a:lnSpc>
                <a:spcPct val="100000"/>
              </a:lnSpc>
              <a:spcBef>
                <a:spcPts val="0"/>
              </a:spcBef>
              <a:spcAft>
                <a:spcPts val="0"/>
              </a:spcAft>
              <a:buClr>
                <a:srgbClr val="000000"/>
              </a:buClr>
              <a:buSzPts val="1200"/>
              <a:buFont typeface="Arial"/>
              <a:buChar char="•"/>
            </a:pPr>
            <a:r>
              <a:rPr b="1" i="0" lang="en-US" sz="1200" u="none" cap="none" strike="noStrike">
                <a:solidFill>
                  <a:srgbClr val="000000"/>
                </a:solidFill>
                <a:latin typeface="Open Sans"/>
                <a:ea typeface="Open Sans"/>
                <a:cs typeface="Open Sans"/>
                <a:sym typeface="Open Sans"/>
              </a:rPr>
              <a:t>Giúp ra quyết định sớm hơn</a:t>
            </a:r>
            <a:r>
              <a:rPr b="0" i="0" lang="en-US" sz="1200" u="none" cap="none" strike="noStrike">
                <a:solidFill>
                  <a:srgbClr val="000000"/>
                </a:solidFill>
                <a:latin typeface="Open Sans"/>
                <a:ea typeface="Open Sans"/>
                <a:cs typeface="Open Sans"/>
                <a:sym typeface="Open Sans"/>
              </a:rPr>
              <a:t>: Việc ra quyết định được thực hiện sớm hơn. Kiến trúc phần mềm biểu thị các quyết định thiết kế dành cho hệ thống. Như vậy các đội tham gia phát triển, triển khai, kiểm thử và bảo trì phần mềm cũng như các nhóm người dùng và các cấp quản lý sẽ có cái nhìn tổng quan hơn cũng như sớm hơn về hệ thống ngay từ khi nó còn sơ khai. Mỗi đội đó sẽ có các đóng góp ý kiến của mình, các đề xuất cũng như các phản bác của mình khi mọi chuyện chưa quá muộn. Nếu không có quyết định sớm, thì khi phần mềm đã được xây dựng hoàn chỉnh hoặc khá hoàn chỉnh mà đột ngột xuất hiện các yêu cầu thay đổi từ phía nhóm này hoặc nhóm           khác, ngoài việc gây trì trệ cho tiến độ công việc mà còn có thể gây ra tâm lý căng thẳng, mâu thuẫn giữa các đội tham gia trong dự án</a:t>
            </a:r>
            <a:r>
              <a:rPr b="0" i="0" lang="en-US" sz="1600" u="none" cap="none" strike="noStrike">
                <a:solidFill>
                  <a:srgbClr val="000000"/>
                </a:solidFill>
                <a:latin typeface="Open Sans"/>
                <a:ea typeface="Open Sans"/>
                <a:cs typeface="Open Sans"/>
                <a:sym typeface="Open Sans"/>
              </a:rPr>
              <a:t>.</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
          <p:cNvSpPr txBox="1"/>
          <p:nvPr>
            <p:ph idx="1" type="subTitle"/>
          </p:nvPr>
        </p:nvSpPr>
        <p:spPr>
          <a:xfrm>
            <a:off x="2391900" y="2655925"/>
            <a:ext cx="4360200" cy="686400"/>
          </a:xfrm>
          <a:prstGeom prst="rect">
            <a:avLst/>
          </a:prstGeom>
          <a:noFill/>
          <a:ln>
            <a:noFill/>
          </a:ln>
        </p:spPr>
        <p:txBody>
          <a:bodyPr anchorCtr="0" anchor="ctr" bIns="91425" lIns="91425" spcFirstLastPara="1" rIns="91425" wrap="square" tIns="91425">
            <a:noAutofit/>
          </a:bodyPr>
          <a:lstStyle/>
          <a:p>
            <a:pPr indent="-342900" lvl="0" marL="457200" rtl="0" algn="ctr">
              <a:lnSpc>
                <a:spcPct val="100000"/>
              </a:lnSpc>
              <a:spcBef>
                <a:spcPts val="0"/>
              </a:spcBef>
              <a:spcAft>
                <a:spcPts val="0"/>
              </a:spcAft>
              <a:buSzPts val="1800"/>
              <a:buNone/>
            </a:pPr>
            <a:r>
              <a:t/>
            </a:r>
            <a:endParaRPr/>
          </a:p>
        </p:txBody>
      </p:sp>
      <p:sp>
        <p:nvSpPr>
          <p:cNvPr id="586" name="Google Shape;586;p6"/>
          <p:cNvSpPr/>
          <p:nvPr/>
        </p:nvSpPr>
        <p:spPr>
          <a:xfrm>
            <a:off x="207264" y="195072"/>
            <a:ext cx="8339400" cy="609600"/>
          </a:xfrm>
          <a:prstGeom prst="roundRect">
            <a:avLst>
              <a:gd fmla="val 16667" name="adj"/>
            </a:avLst>
          </a:prstGeom>
          <a:solidFill>
            <a:schemeClr val="lt1"/>
          </a:solidFill>
          <a:ln cap="flat" cmpd="sng" w="25400">
            <a:solidFill>
              <a:srgbClr val="408EA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 Thiết kế kiến trúc phần mềm</a:t>
            </a:r>
            <a:endParaRPr b="0" i="0" sz="1400" u="none" cap="none" strike="noStrike">
              <a:solidFill>
                <a:schemeClr val="lt1"/>
              </a:solidFill>
              <a:latin typeface="Arial"/>
              <a:ea typeface="Arial"/>
              <a:cs typeface="Arial"/>
              <a:sym typeface="Arial"/>
            </a:endParaRPr>
          </a:p>
        </p:txBody>
      </p:sp>
      <p:sp>
        <p:nvSpPr>
          <p:cNvPr id="587" name="Google Shape;587;p6"/>
          <p:cNvSpPr txBox="1"/>
          <p:nvPr/>
        </p:nvSpPr>
        <p:spPr>
          <a:xfrm>
            <a:off x="341376" y="238262"/>
            <a:ext cx="5788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accent3"/>
                </a:solidFill>
                <a:latin typeface="Arial"/>
                <a:ea typeface="Arial"/>
                <a:cs typeface="Arial"/>
                <a:sym typeface="Arial"/>
              </a:rPr>
              <a:t>I. Thiết kế kiến trúc phần </a:t>
            </a:r>
            <a:r>
              <a:rPr b="1" i="0" lang="en-US" sz="2800" u="none" cap="none" strike="noStrike">
                <a:solidFill>
                  <a:schemeClr val="accent3"/>
                </a:solidFill>
                <a:latin typeface="Fredoka"/>
                <a:ea typeface="Fredoka"/>
                <a:cs typeface="Fredoka"/>
                <a:sym typeface="Fredoka"/>
              </a:rPr>
              <a:t>mềm</a:t>
            </a:r>
            <a:endParaRPr b="1" i="0" sz="2800" u="none" cap="none" strike="noStrike">
              <a:solidFill>
                <a:schemeClr val="accent3"/>
              </a:solidFill>
              <a:latin typeface="Fredoka"/>
              <a:ea typeface="Fredoka"/>
              <a:cs typeface="Fredoka"/>
              <a:sym typeface="Fredoka"/>
            </a:endParaRPr>
          </a:p>
        </p:txBody>
      </p:sp>
      <p:sp>
        <p:nvSpPr>
          <p:cNvPr id="588" name="Google Shape;588;p6"/>
          <p:cNvSpPr/>
          <p:nvPr/>
        </p:nvSpPr>
        <p:spPr>
          <a:xfrm flipH="1">
            <a:off x="646323" y="1085088"/>
            <a:ext cx="7784400" cy="3767400"/>
          </a:xfrm>
          <a:prstGeom prst="roundRect">
            <a:avLst>
              <a:gd fmla="val 7965"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txBox="1"/>
          <p:nvPr/>
        </p:nvSpPr>
        <p:spPr>
          <a:xfrm>
            <a:off x="896112" y="1378652"/>
            <a:ext cx="6961500" cy="206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Open Sans"/>
                <a:ea typeface="Open Sans"/>
                <a:cs typeface="Open Sans"/>
                <a:sym typeface="Open Sans"/>
              </a:rPr>
              <a:t>2.Vai trò</a:t>
            </a:r>
            <a:endParaRPr b="1"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Open Sans"/>
              <a:ea typeface="Open Sans"/>
              <a:cs typeface="Open Sans"/>
              <a:sym typeface="Open Sans"/>
            </a:endParaRPr>
          </a:p>
          <a:p>
            <a:pPr indent="-285750" lvl="0" marL="285750" marR="0" rtl="0" algn="just">
              <a:lnSpc>
                <a:spcPct val="100000"/>
              </a:lnSpc>
              <a:spcBef>
                <a:spcPts val="0"/>
              </a:spcBef>
              <a:spcAft>
                <a:spcPts val="0"/>
              </a:spcAft>
              <a:buClr>
                <a:srgbClr val="000000"/>
              </a:buClr>
              <a:buSzPts val="1200"/>
              <a:buFont typeface="Arial"/>
              <a:buChar char="•"/>
            </a:pPr>
            <a:r>
              <a:rPr b="1" i="0" lang="en-US" sz="1200" u="none" cap="none" strike="noStrike">
                <a:solidFill>
                  <a:srgbClr val="000000"/>
                </a:solidFill>
                <a:latin typeface="Open Sans"/>
                <a:ea typeface="Open Sans"/>
                <a:cs typeface="Open Sans"/>
                <a:sym typeface="Open Sans"/>
              </a:rPr>
              <a:t>Tính khả chuyển cho hệ thống: </a:t>
            </a:r>
            <a:r>
              <a:rPr b="0" i="0" lang="en-US" sz="1200" u="none" cap="none" strike="noStrike">
                <a:solidFill>
                  <a:srgbClr val="000000"/>
                </a:solidFill>
                <a:latin typeface="Open Sans"/>
                <a:ea typeface="Open Sans"/>
                <a:cs typeface="Open Sans"/>
                <a:sym typeface="Open Sans"/>
              </a:rPr>
              <a:t>Kiến trúc phần mềm không phụ thuộc vào một ngôn ngữ cụ thể nào cả mà chỉ tuân theo một số chuẩn của các ngôn ngữ đặc tả nó. Ngoài ra, kiến trúc phần mềm khi được xây dựng cho một hệ thống, nó tạo thành một mô hình có sự gắn kết tương đối với hệ thống. Kiến trúc phần mềm còn chỉ ra cách thức mà phần mềm làm việc với hệ thống. Do vậy, khi ta muốn chuyển phần mềm sang làm việc ở các hệ thống khác có những điểm tương đồng nhất định với hệ thống cũ thì phần mềm này cũng sẽ có các thuộc tính chất lượng và các yêu cầu chức năng được đảm bảo là không quá khác so với khi tồn tại ở hệ thống cũ.</a:t>
            </a:r>
            <a:endParaRPr b="0" i="0" sz="16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grpSp>
        <p:nvGrpSpPr>
          <p:cNvPr id="594" name="Google Shape;594;p7"/>
          <p:cNvGrpSpPr/>
          <p:nvPr/>
        </p:nvGrpSpPr>
        <p:grpSpPr>
          <a:xfrm>
            <a:off x="793830" y="1398850"/>
            <a:ext cx="3536689" cy="553080"/>
            <a:chOff x="793830" y="1151750"/>
            <a:chExt cx="3536689" cy="502800"/>
          </a:xfrm>
        </p:grpSpPr>
        <p:sp>
          <p:nvSpPr>
            <p:cNvPr id="595" name="Google Shape;595;p7"/>
            <p:cNvSpPr/>
            <p:nvPr/>
          </p:nvSpPr>
          <p:spPr>
            <a:xfrm flipH="1">
              <a:off x="1062919" y="1151750"/>
              <a:ext cx="3267600" cy="473700"/>
            </a:xfrm>
            <a:prstGeom prst="roundRect">
              <a:avLst>
                <a:gd fmla="val 28799"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7"/>
            <p:cNvSpPr/>
            <p:nvPr/>
          </p:nvSpPr>
          <p:spPr>
            <a:xfrm>
              <a:off x="793830" y="1151750"/>
              <a:ext cx="502800" cy="5028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7" name="Google Shape;597;p7"/>
          <p:cNvSpPr/>
          <p:nvPr/>
        </p:nvSpPr>
        <p:spPr>
          <a:xfrm>
            <a:off x="1471619" y="1400305"/>
            <a:ext cx="2859000" cy="5211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accent4"/>
                </a:solidFill>
                <a:latin typeface="Open Sans"/>
                <a:ea typeface="Open Sans"/>
                <a:cs typeface="Open Sans"/>
                <a:sym typeface="Open Sans"/>
              </a:rPr>
              <a:t>Kiến trúc Model-View-Controller - MVC</a:t>
            </a:r>
            <a:endParaRPr/>
          </a:p>
        </p:txBody>
      </p:sp>
      <p:sp>
        <p:nvSpPr>
          <p:cNvPr id="598" name="Google Shape;598;p7"/>
          <p:cNvSpPr txBox="1"/>
          <p:nvPr>
            <p:ph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US"/>
              <a:t>II.Một số mẫu kiến trúc phần mềm phổ biến </a:t>
            </a:r>
            <a:endParaRPr/>
          </a:p>
        </p:txBody>
      </p:sp>
      <p:grpSp>
        <p:nvGrpSpPr>
          <p:cNvPr id="599" name="Google Shape;599;p7"/>
          <p:cNvGrpSpPr/>
          <p:nvPr/>
        </p:nvGrpSpPr>
        <p:grpSpPr>
          <a:xfrm>
            <a:off x="793830" y="2377101"/>
            <a:ext cx="3536689" cy="553080"/>
            <a:chOff x="793830" y="1837550"/>
            <a:chExt cx="3536689" cy="502800"/>
          </a:xfrm>
        </p:grpSpPr>
        <p:sp>
          <p:nvSpPr>
            <p:cNvPr id="600" name="Google Shape;600;p7"/>
            <p:cNvSpPr/>
            <p:nvPr/>
          </p:nvSpPr>
          <p:spPr>
            <a:xfrm flipH="1">
              <a:off x="1062919" y="1837550"/>
              <a:ext cx="3267600" cy="473700"/>
            </a:xfrm>
            <a:prstGeom prst="roundRect">
              <a:avLst>
                <a:gd fmla="val 29970"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7"/>
            <p:cNvSpPr/>
            <p:nvPr/>
          </p:nvSpPr>
          <p:spPr>
            <a:xfrm>
              <a:off x="793830" y="1837550"/>
              <a:ext cx="502800" cy="5028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2" name="Google Shape;602;p7"/>
          <p:cNvSpPr/>
          <p:nvPr/>
        </p:nvSpPr>
        <p:spPr>
          <a:xfrm>
            <a:off x="1471620" y="2378556"/>
            <a:ext cx="2706600" cy="5211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accent4"/>
                </a:solidFill>
                <a:latin typeface="Open Sans"/>
                <a:ea typeface="Open Sans"/>
                <a:cs typeface="Open Sans"/>
                <a:sym typeface="Open Sans"/>
              </a:rPr>
              <a:t>Mô hình phân lớp – Layered pattern</a:t>
            </a:r>
            <a:endParaRPr b="0" i="0" sz="1600" u="none" cap="none" strike="noStrike">
              <a:solidFill>
                <a:schemeClr val="accent4"/>
              </a:solidFill>
              <a:latin typeface="Open Sans"/>
              <a:ea typeface="Open Sans"/>
              <a:cs typeface="Open Sans"/>
              <a:sym typeface="Open Sans"/>
            </a:endParaRPr>
          </a:p>
        </p:txBody>
      </p:sp>
      <p:grpSp>
        <p:nvGrpSpPr>
          <p:cNvPr id="603" name="Google Shape;603;p7"/>
          <p:cNvGrpSpPr/>
          <p:nvPr/>
        </p:nvGrpSpPr>
        <p:grpSpPr>
          <a:xfrm>
            <a:off x="4813380" y="1391980"/>
            <a:ext cx="3536689" cy="553080"/>
            <a:chOff x="4813380" y="1151750"/>
            <a:chExt cx="3536689" cy="502800"/>
          </a:xfrm>
        </p:grpSpPr>
        <p:sp>
          <p:nvSpPr>
            <p:cNvPr id="604" name="Google Shape;604;p7"/>
            <p:cNvSpPr/>
            <p:nvPr/>
          </p:nvSpPr>
          <p:spPr>
            <a:xfrm flipH="1">
              <a:off x="5082469" y="1151750"/>
              <a:ext cx="3267600" cy="473700"/>
            </a:xfrm>
            <a:prstGeom prst="roundRect">
              <a:avLst>
                <a:gd fmla="val 27759"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7"/>
            <p:cNvSpPr/>
            <p:nvPr/>
          </p:nvSpPr>
          <p:spPr>
            <a:xfrm>
              <a:off x="4813380" y="1151750"/>
              <a:ext cx="502800" cy="5028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6" name="Google Shape;606;p7"/>
          <p:cNvSpPr/>
          <p:nvPr/>
        </p:nvSpPr>
        <p:spPr>
          <a:xfrm>
            <a:off x="5491170" y="1393435"/>
            <a:ext cx="2983500" cy="5211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accent4"/>
                </a:solidFill>
                <a:latin typeface="Open Sans"/>
                <a:ea typeface="Open Sans"/>
                <a:cs typeface="Open Sans"/>
                <a:sym typeface="Open Sans"/>
              </a:rPr>
              <a:t>Kiến trúc Client – Server</a:t>
            </a:r>
            <a:endParaRPr b="0" i="0" sz="1600" u="none" cap="none" strike="noStrike">
              <a:solidFill>
                <a:schemeClr val="accent4"/>
              </a:solidFill>
              <a:latin typeface="Open Sans"/>
              <a:ea typeface="Open Sans"/>
              <a:cs typeface="Open Sans"/>
              <a:sym typeface="Open Sans"/>
            </a:endParaRPr>
          </a:p>
        </p:txBody>
      </p:sp>
      <p:grpSp>
        <p:nvGrpSpPr>
          <p:cNvPr id="607" name="Google Shape;607;p7"/>
          <p:cNvGrpSpPr/>
          <p:nvPr/>
        </p:nvGrpSpPr>
        <p:grpSpPr>
          <a:xfrm>
            <a:off x="4813380" y="2392166"/>
            <a:ext cx="3536689" cy="553080"/>
            <a:chOff x="4813380" y="2523350"/>
            <a:chExt cx="3536689" cy="502800"/>
          </a:xfrm>
        </p:grpSpPr>
        <p:sp>
          <p:nvSpPr>
            <p:cNvPr id="608" name="Google Shape;608;p7"/>
            <p:cNvSpPr/>
            <p:nvPr/>
          </p:nvSpPr>
          <p:spPr>
            <a:xfrm flipH="1">
              <a:off x="5082469" y="2523350"/>
              <a:ext cx="3267600" cy="473700"/>
            </a:xfrm>
            <a:prstGeom prst="roundRect">
              <a:avLst>
                <a:gd fmla="val 28936"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
            <p:cNvSpPr/>
            <p:nvPr/>
          </p:nvSpPr>
          <p:spPr>
            <a:xfrm>
              <a:off x="4813380" y="2523350"/>
              <a:ext cx="502800" cy="5028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7"/>
          <p:cNvSpPr/>
          <p:nvPr/>
        </p:nvSpPr>
        <p:spPr>
          <a:xfrm>
            <a:off x="5491170" y="2393621"/>
            <a:ext cx="2706600" cy="5211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accent4"/>
                </a:solidFill>
                <a:latin typeface="Open Sans"/>
                <a:ea typeface="Open Sans"/>
                <a:cs typeface="Open Sans"/>
                <a:sym typeface="Open Sans"/>
              </a:rPr>
              <a:t>Kiến trúc 3-layer </a:t>
            </a:r>
            <a:endParaRPr/>
          </a:p>
        </p:txBody>
      </p:sp>
      <p:sp>
        <p:nvSpPr>
          <p:cNvPr id="611" name="Google Shape;611;p7"/>
          <p:cNvSpPr/>
          <p:nvPr/>
        </p:nvSpPr>
        <p:spPr>
          <a:xfrm>
            <a:off x="888050" y="1501084"/>
            <a:ext cx="314404" cy="348607"/>
          </a:xfrm>
          <a:custGeom>
            <a:rect b="b" l="l" r="r" t="t"/>
            <a:pathLst>
              <a:path extrusionOk="0" h="16634" w="16502">
                <a:moveTo>
                  <a:pt x="10533" y="4324"/>
                </a:moveTo>
                <a:lnTo>
                  <a:pt x="10533" y="6500"/>
                </a:lnTo>
                <a:lnTo>
                  <a:pt x="10506" y="6659"/>
                </a:lnTo>
                <a:lnTo>
                  <a:pt x="10453" y="6792"/>
                </a:lnTo>
                <a:lnTo>
                  <a:pt x="10400" y="6924"/>
                </a:lnTo>
                <a:lnTo>
                  <a:pt x="10294" y="7030"/>
                </a:lnTo>
                <a:lnTo>
                  <a:pt x="10188" y="7136"/>
                </a:lnTo>
                <a:lnTo>
                  <a:pt x="10055" y="7189"/>
                </a:lnTo>
                <a:lnTo>
                  <a:pt x="9923" y="7243"/>
                </a:lnTo>
                <a:lnTo>
                  <a:pt x="6102" y="7243"/>
                </a:lnTo>
                <a:lnTo>
                  <a:pt x="5970" y="7189"/>
                </a:lnTo>
                <a:lnTo>
                  <a:pt x="5837" y="7136"/>
                </a:lnTo>
                <a:lnTo>
                  <a:pt x="5731" y="7030"/>
                </a:lnTo>
                <a:lnTo>
                  <a:pt x="5625" y="6924"/>
                </a:lnTo>
                <a:lnTo>
                  <a:pt x="5572" y="6792"/>
                </a:lnTo>
                <a:lnTo>
                  <a:pt x="5519" y="6659"/>
                </a:lnTo>
                <a:lnTo>
                  <a:pt x="5519" y="6500"/>
                </a:lnTo>
                <a:lnTo>
                  <a:pt x="5519" y="4324"/>
                </a:lnTo>
                <a:lnTo>
                  <a:pt x="7906" y="5545"/>
                </a:lnTo>
                <a:lnTo>
                  <a:pt x="8013" y="5571"/>
                </a:lnTo>
                <a:lnTo>
                  <a:pt x="8119" y="5545"/>
                </a:lnTo>
                <a:lnTo>
                  <a:pt x="10533" y="4324"/>
                </a:lnTo>
                <a:close/>
                <a:moveTo>
                  <a:pt x="8013" y="0"/>
                </a:moveTo>
                <a:lnTo>
                  <a:pt x="7906" y="27"/>
                </a:lnTo>
                <a:lnTo>
                  <a:pt x="4484" y="1751"/>
                </a:lnTo>
                <a:lnTo>
                  <a:pt x="956" y="1751"/>
                </a:lnTo>
                <a:lnTo>
                  <a:pt x="770" y="1777"/>
                </a:lnTo>
                <a:lnTo>
                  <a:pt x="584" y="1831"/>
                </a:lnTo>
                <a:lnTo>
                  <a:pt x="425" y="1910"/>
                </a:lnTo>
                <a:lnTo>
                  <a:pt x="292" y="2043"/>
                </a:lnTo>
                <a:lnTo>
                  <a:pt x="160" y="2175"/>
                </a:lnTo>
                <a:lnTo>
                  <a:pt x="80" y="2335"/>
                </a:lnTo>
                <a:lnTo>
                  <a:pt x="27" y="2520"/>
                </a:lnTo>
                <a:lnTo>
                  <a:pt x="1" y="2706"/>
                </a:lnTo>
                <a:lnTo>
                  <a:pt x="1" y="8596"/>
                </a:lnTo>
                <a:lnTo>
                  <a:pt x="27" y="8675"/>
                </a:lnTo>
                <a:lnTo>
                  <a:pt x="80" y="8755"/>
                </a:lnTo>
                <a:lnTo>
                  <a:pt x="133" y="8808"/>
                </a:lnTo>
                <a:lnTo>
                  <a:pt x="239" y="8834"/>
                </a:lnTo>
                <a:lnTo>
                  <a:pt x="345" y="8808"/>
                </a:lnTo>
                <a:lnTo>
                  <a:pt x="425" y="8755"/>
                </a:lnTo>
                <a:lnTo>
                  <a:pt x="478" y="8675"/>
                </a:lnTo>
                <a:lnTo>
                  <a:pt x="478" y="8596"/>
                </a:lnTo>
                <a:lnTo>
                  <a:pt x="478" y="2706"/>
                </a:lnTo>
                <a:lnTo>
                  <a:pt x="505" y="2626"/>
                </a:lnTo>
                <a:lnTo>
                  <a:pt x="531" y="2520"/>
                </a:lnTo>
                <a:lnTo>
                  <a:pt x="558" y="2441"/>
                </a:lnTo>
                <a:lnTo>
                  <a:pt x="637" y="2388"/>
                </a:lnTo>
                <a:lnTo>
                  <a:pt x="690" y="2308"/>
                </a:lnTo>
                <a:lnTo>
                  <a:pt x="770" y="2282"/>
                </a:lnTo>
                <a:lnTo>
                  <a:pt x="876" y="2255"/>
                </a:lnTo>
                <a:lnTo>
                  <a:pt x="956" y="2228"/>
                </a:lnTo>
                <a:lnTo>
                  <a:pt x="3502" y="2228"/>
                </a:lnTo>
                <a:lnTo>
                  <a:pt x="2839" y="2573"/>
                </a:lnTo>
                <a:lnTo>
                  <a:pt x="2786" y="2600"/>
                </a:lnTo>
                <a:lnTo>
                  <a:pt x="2733" y="2679"/>
                </a:lnTo>
                <a:lnTo>
                  <a:pt x="2707" y="2759"/>
                </a:lnTo>
                <a:lnTo>
                  <a:pt x="2707" y="2865"/>
                </a:lnTo>
                <a:lnTo>
                  <a:pt x="2760" y="2945"/>
                </a:lnTo>
                <a:lnTo>
                  <a:pt x="2839" y="2998"/>
                </a:lnTo>
                <a:lnTo>
                  <a:pt x="5015" y="4086"/>
                </a:lnTo>
                <a:lnTo>
                  <a:pt x="5015" y="6500"/>
                </a:lnTo>
                <a:lnTo>
                  <a:pt x="5041" y="6765"/>
                </a:lnTo>
                <a:lnTo>
                  <a:pt x="5121" y="6977"/>
                </a:lnTo>
                <a:lnTo>
                  <a:pt x="5227" y="7189"/>
                </a:lnTo>
                <a:lnTo>
                  <a:pt x="5386" y="7375"/>
                </a:lnTo>
                <a:lnTo>
                  <a:pt x="5572" y="7534"/>
                </a:lnTo>
                <a:lnTo>
                  <a:pt x="5784" y="7640"/>
                </a:lnTo>
                <a:lnTo>
                  <a:pt x="5996" y="7720"/>
                </a:lnTo>
                <a:lnTo>
                  <a:pt x="6262" y="7747"/>
                </a:lnTo>
                <a:lnTo>
                  <a:pt x="9790" y="7747"/>
                </a:lnTo>
                <a:lnTo>
                  <a:pt x="10029" y="7720"/>
                </a:lnTo>
                <a:lnTo>
                  <a:pt x="10268" y="7640"/>
                </a:lnTo>
                <a:lnTo>
                  <a:pt x="10480" y="7534"/>
                </a:lnTo>
                <a:lnTo>
                  <a:pt x="10639" y="7375"/>
                </a:lnTo>
                <a:lnTo>
                  <a:pt x="10798" y="7189"/>
                </a:lnTo>
                <a:lnTo>
                  <a:pt x="10904" y="6977"/>
                </a:lnTo>
                <a:lnTo>
                  <a:pt x="10984" y="6765"/>
                </a:lnTo>
                <a:lnTo>
                  <a:pt x="11010" y="6500"/>
                </a:lnTo>
                <a:lnTo>
                  <a:pt x="11010" y="4086"/>
                </a:lnTo>
                <a:lnTo>
                  <a:pt x="11833" y="3688"/>
                </a:lnTo>
                <a:lnTo>
                  <a:pt x="11833" y="4828"/>
                </a:lnTo>
                <a:lnTo>
                  <a:pt x="11727" y="4855"/>
                </a:lnTo>
                <a:lnTo>
                  <a:pt x="11647" y="4908"/>
                </a:lnTo>
                <a:lnTo>
                  <a:pt x="11594" y="4988"/>
                </a:lnTo>
                <a:lnTo>
                  <a:pt x="11567" y="5094"/>
                </a:lnTo>
                <a:lnTo>
                  <a:pt x="11594" y="5173"/>
                </a:lnTo>
                <a:lnTo>
                  <a:pt x="11647" y="5253"/>
                </a:lnTo>
                <a:lnTo>
                  <a:pt x="11727" y="5306"/>
                </a:lnTo>
                <a:lnTo>
                  <a:pt x="11806" y="5332"/>
                </a:lnTo>
                <a:lnTo>
                  <a:pt x="12310" y="5332"/>
                </a:lnTo>
                <a:lnTo>
                  <a:pt x="12390" y="5306"/>
                </a:lnTo>
                <a:lnTo>
                  <a:pt x="12469" y="5253"/>
                </a:lnTo>
                <a:lnTo>
                  <a:pt x="12523" y="5173"/>
                </a:lnTo>
                <a:lnTo>
                  <a:pt x="12549" y="5094"/>
                </a:lnTo>
                <a:lnTo>
                  <a:pt x="12523" y="4988"/>
                </a:lnTo>
                <a:lnTo>
                  <a:pt x="12469" y="4908"/>
                </a:lnTo>
                <a:lnTo>
                  <a:pt x="12390" y="4855"/>
                </a:lnTo>
                <a:lnTo>
                  <a:pt x="12310" y="4828"/>
                </a:lnTo>
                <a:lnTo>
                  <a:pt x="12310" y="3449"/>
                </a:lnTo>
                <a:lnTo>
                  <a:pt x="13186" y="2998"/>
                </a:lnTo>
                <a:lnTo>
                  <a:pt x="13265" y="2945"/>
                </a:lnTo>
                <a:lnTo>
                  <a:pt x="13292" y="2892"/>
                </a:lnTo>
                <a:lnTo>
                  <a:pt x="13318" y="2786"/>
                </a:lnTo>
                <a:lnTo>
                  <a:pt x="13318" y="2706"/>
                </a:lnTo>
                <a:lnTo>
                  <a:pt x="13265" y="2626"/>
                </a:lnTo>
                <a:lnTo>
                  <a:pt x="13186" y="2573"/>
                </a:lnTo>
                <a:lnTo>
                  <a:pt x="12523" y="2228"/>
                </a:lnTo>
                <a:lnTo>
                  <a:pt x="15520" y="2228"/>
                </a:lnTo>
                <a:lnTo>
                  <a:pt x="15627" y="2255"/>
                </a:lnTo>
                <a:lnTo>
                  <a:pt x="15706" y="2282"/>
                </a:lnTo>
                <a:lnTo>
                  <a:pt x="15786" y="2308"/>
                </a:lnTo>
                <a:lnTo>
                  <a:pt x="15865" y="2388"/>
                </a:lnTo>
                <a:lnTo>
                  <a:pt x="15918" y="2441"/>
                </a:lnTo>
                <a:lnTo>
                  <a:pt x="15971" y="2520"/>
                </a:lnTo>
                <a:lnTo>
                  <a:pt x="15998" y="2626"/>
                </a:lnTo>
                <a:lnTo>
                  <a:pt x="15998" y="2706"/>
                </a:lnTo>
                <a:lnTo>
                  <a:pt x="15998" y="3661"/>
                </a:lnTo>
                <a:lnTo>
                  <a:pt x="16024" y="3767"/>
                </a:lnTo>
                <a:lnTo>
                  <a:pt x="16078" y="3847"/>
                </a:lnTo>
                <a:lnTo>
                  <a:pt x="16157" y="3900"/>
                </a:lnTo>
                <a:lnTo>
                  <a:pt x="16343" y="3900"/>
                </a:lnTo>
                <a:lnTo>
                  <a:pt x="16422" y="3847"/>
                </a:lnTo>
                <a:lnTo>
                  <a:pt x="16475" y="3767"/>
                </a:lnTo>
                <a:lnTo>
                  <a:pt x="16502" y="3661"/>
                </a:lnTo>
                <a:lnTo>
                  <a:pt x="16502" y="2706"/>
                </a:lnTo>
                <a:lnTo>
                  <a:pt x="16475" y="2520"/>
                </a:lnTo>
                <a:lnTo>
                  <a:pt x="16422" y="2335"/>
                </a:lnTo>
                <a:lnTo>
                  <a:pt x="16343" y="2175"/>
                </a:lnTo>
                <a:lnTo>
                  <a:pt x="16210" y="2043"/>
                </a:lnTo>
                <a:lnTo>
                  <a:pt x="16078" y="1910"/>
                </a:lnTo>
                <a:lnTo>
                  <a:pt x="15892" y="1831"/>
                </a:lnTo>
                <a:lnTo>
                  <a:pt x="15733" y="1777"/>
                </a:lnTo>
                <a:lnTo>
                  <a:pt x="15520" y="1751"/>
                </a:lnTo>
                <a:lnTo>
                  <a:pt x="11567" y="1751"/>
                </a:lnTo>
                <a:lnTo>
                  <a:pt x="10506" y="1220"/>
                </a:lnTo>
                <a:lnTo>
                  <a:pt x="10427" y="1194"/>
                </a:lnTo>
                <a:lnTo>
                  <a:pt x="10321" y="1220"/>
                </a:lnTo>
                <a:lnTo>
                  <a:pt x="10241" y="1247"/>
                </a:lnTo>
                <a:lnTo>
                  <a:pt x="10188" y="1326"/>
                </a:lnTo>
                <a:lnTo>
                  <a:pt x="10161" y="1433"/>
                </a:lnTo>
                <a:lnTo>
                  <a:pt x="10161" y="1512"/>
                </a:lnTo>
                <a:lnTo>
                  <a:pt x="10214" y="1592"/>
                </a:lnTo>
                <a:lnTo>
                  <a:pt x="10294" y="1671"/>
                </a:lnTo>
                <a:lnTo>
                  <a:pt x="12549" y="2786"/>
                </a:lnTo>
                <a:lnTo>
                  <a:pt x="8013" y="5041"/>
                </a:lnTo>
                <a:lnTo>
                  <a:pt x="3476" y="2786"/>
                </a:lnTo>
                <a:lnTo>
                  <a:pt x="4617" y="2228"/>
                </a:lnTo>
                <a:lnTo>
                  <a:pt x="4670" y="2202"/>
                </a:lnTo>
                <a:lnTo>
                  <a:pt x="8013" y="531"/>
                </a:lnTo>
                <a:lnTo>
                  <a:pt x="9312" y="1167"/>
                </a:lnTo>
                <a:lnTo>
                  <a:pt x="9392" y="1194"/>
                </a:lnTo>
                <a:lnTo>
                  <a:pt x="9498" y="1167"/>
                </a:lnTo>
                <a:lnTo>
                  <a:pt x="9578" y="1141"/>
                </a:lnTo>
                <a:lnTo>
                  <a:pt x="9631" y="1061"/>
                </a:lnTo>
                <a:lnTo>
                  <a:pt x="9657" y="955"/>
                </a:lnTo>
                <a:lnTo>
                  <a:pt x="9657" y="875"/>
                </a:lnTo>
                <a:lnTo>
                  <a:pt x="9604" y="796"/>
                </a:lnTo>
                <a:lnTo>
                  <a:pt x="9525" y="743"/>
                </a:lnTo>
                <a:lnTo>
                  <a:pt x="8119" y="27"/>
                </a:lnTo>
                <a:lnTo>
                  <a:pt x="8013" y="0"/>
                </a:lnTo>
                <a:close/>
                <a:moveTo>
                  <a:pt x="2149" y="8649"/>
                </a:moveTo>
                <a:lnTo>
                  <a:pt x="3025" y="9153"/>
                </a:lnTo>
                <a:lnTo>
                  <a:pt x="2149" y="9657"/>
                </a:lnTo>
                <a:lnTo>
                  <a:pt x="2149" y="8649"/>
                </a:lnTo>
                <a:close/>
                <a:moveTo>
                  <a:pt x="8013" y="8489"/>
                </a:moveTo>
                <a:lnTo>
                  <a:pt x="7933" y="8516"/>
                </a:lnTo>
                <a:lnTo>
                  <a:pt x="7853" y="8569"/>
                </a:lnTo>
                <a:lnTo>
                  <a:pt x="7800" y="8649"/>
                </a:lnTo>
                <a:lnTo>
                  <a:pt x="7774" y="8728"/>
                </a:lnTo>
                <a:lnTo>
                  <a:pt x="7774" y="8887"/>
                </a:lnTo>
                <a:lnTo>
                  <a:pt x="5253" y="8887"/>
                </a:lnTo>
                <a:lnTo>
                  <a:pt x="5174" y="8914"/>
                </a:lnTo>
                <a:lnTo>
                  <a:pt x="5094" y="8967"/>
                </a:lnTo>
                <a:lnTo>
                  <a:pt x="5041" y="9047"/>
                </a:lnTo>
                <a:lnTo>
                  <a:pt x="5015" y="9153"/>
                </a:lnTo>
                <a:lnTo>
                  <a:pt x="5041" y="9232"/>
                </a:lnTo>
                <a:lnTo>
                  <a:pt x="5094" y="9312"/>
                </a:lnTo>
                <a:lnTo>
                  <a:pt x="5174" y="9365"/>
                </a:lnTo>
                <a:lnTo>
                  <a:pt x="5253" y="9391"/>
                </a:lnTo>
                <a:lnTo>
                  <a:pt x="7774" y="9391"/>
                </a:lnTo>
                <a:lnTo>
                  <a:pt x="7774" y="9551"/>
                </a:lnTo>
                <a:lnTo>
                  <a:pt x="7800" y="9630"/>
                </a:lnTo>
                <a:lnTo>
                  <a:pt x="7853" y="9710"/>
                </a:lnTo>
                <a:lnTo>
                  <a:pt x="7933" y="9763"/>
                </a:lnTo>
                <a:lnTo>
                  <a:pt x="8013" y="9789"/>
                </a:lnTo>
                <a:lnTo>
                  <a:pt x="8119" y="9763"/>
                </a:lnTo>
                <a:lnTo>
                  <a:pt x="8198" y="9710"/>
                </a:lnTo>
                <a:lnTo>
                  <a:pt x="8251" y="9630"/>
                </a:lnTo>
                <a:lnTo>
                  <a:pt x="8251" y="9551"/>
                </a:lnTo>
                <a:lnTo>
                  <a:pt x="8251" y="9391"/>
                </a:lnTo>
                <a:lnTo>
                  <a:pt x="14592" y="9391"/>
                </a:lnTo>
                <a:lnTo>
                  <a:pt x="14671" y="9365"/>
                </a:lnTo>
                <a:lnTo>
                  <a:pt x="14751" y="9312"/>
                </a:lnTo>
                <a:lnTo>
                  <a:pt x="14804" y="9232"/>
                </a:lnTo>
                <a:lnTo>
                  <a:pt x="14831" y="9153"/>
                </a:lnTo>
                <a:lnTo>
                  <a:pt x="14804" y="9047"/>
                </a:lnTo>
                <a:lnTo>
                  <a:pt x="14751" y="8967"/>
                </a:lnTo>
                <a:lnTo>
                  <a:pt x="14671" y="8914"/>
                </a:lnTo>
                <a:lnTo>
                  <a:pt x="14592" y="8887"/>
                </a:lnTo>
                <a:lnTo>
                  <a:pt x="8251" y="8887"/>
                </a:lnTo>
                <a:lnTo>
                  <a:pt x="8251" y="8728"/>
                </a:lnTo>
                <a:lnTo>
                  <a:pt x="8251" y="8649"/>
                </a:lnTo>
                <a:lnTo>
                  <a:pt x="8198" y="8569"/>
                </a:lnTo>
                <a:lnTo>
                  <a:pt x="8119" y="8516"/>
                </a:lnTo>
                <a:lnTo>
                  <a:pt x="8013" y="8489"/>
                </a:lnTo>
                <a:close/>
                <a:moveTo>
                  <a:pt x="1831" y="7985"/>
                </a:moveTo>
                <a:lnTo>
                  <a:pt x="1752" y="8038"/>
                </a:lnTo>
                <a:lnTo>
                  <a:pt x="1698" y="8091"/>
                </a:lnTo>
                <a:lnTo>
                  <a:pt x="1672" y="8171"/>
                </a:lnTo>
                <a:lnTo>
                  <a:pt x="1672" y="8224"/>
                </a:lnTo>
                <a:lnTo>
                  <a:pt x="1672" y="10055"/>
                </a:lnTo>
                <a:lnTo>
                  <a:pt x="1672" y="10161"/>
                </a:lnTo>
                <a:lnTo>
                  <a:pt x="1725" y="10240"/>
                </a:lnTo>
                <a:lnTo>
                  <a:pt x="1805" y="10293"/>
                </a:lnTo>
                <a:lnTo>
                  <a:pt x="1911" y="10320"/>
                </a:lnTo>
                <a:lnTo>
                  <a:pt x="1990" y="10293"/>
                </a:lnTo>
                <a:lnTo>
                  <a:pt x="2043" y="10267"/>
                </a:lnTo>
                <a:lnTo>
                  <a:pt x="3635" y="9365"/>
                </a:lnTo>
                <a:lnTo>
                  <a:pt x="3688" y="9285"/>
                </a:lnTo>
                <a:lnTo>
                  <a:pt x="3741" y="9206"/>
                </a:lnTo>
                <a:lnTo>
                  <a:pt x="3741" y="9100"/>
                </a:lnTo>
                <a:lnTo>
                  <a:pt x="3715" y="9020"/>
                </a:lnTo>
                <a:lnTo>
                  <a:pt x="3662" y="8967"/>
                </a:lnTo>
                <a:lnTo>
                  <a:pt x="3635" y="8940"/>
                </a:lnTo>
                <a:lnTo>
                  <a:pt x="2017" y="8012"/>
                </a:lnTo>
                <a:lnTo>
                  <a:pt x="1937" y="7985"/>
                </a:lnTo>
                <a:close/>
                <a:moveTo>
                  <a:pt x="15998" y="11381"/>
                </a:moveTo>
                <a:lnTo>
                  <a:pt x="15998" y="11726"/>
                </a:lnTo>
                <a:lnTo>
                  <a:pt x="15998" y="11806"/>
                </a:lnTo>
                <a:lnTo>
                  <a:pt x="15971" y="11912"/>
                </a:lnTo>
                <a:lnTo>
                  <a:pt x="15918" y="11991"/>
                </a:lnTo>
                <a:lnTo>
                  <a:pt x="15865" y="12044"/>
                </a:lnTo>
                <a:lnTo>
                  <a:pt x="15786" y="12124"/>
                </a:lnTo>
                <a:lnTo>
                  <a:pt x="15706" y="12151"/>
                </a:lnTo>
                <a:lnTo>
                  <a:pt x="15627" y="12177"/>
                </a:lnTo>
                <a:lnTo>
                  <a:pt x="15520" y="12204"/>
                </a:lnTo>
                <a:lnTo>
                  <a:pt x="956" y="12204"/>
                </a:lnTo>
                <a:lnTo>
                  <a:pt x="876" y="12177"/>
                </a:lnTo>
                <a:lnTo>
                  <a:pt x="770" y="12151"/>
                </a:lnTo>
                <a:lnTo>
                  <a:pt x="690" y="12124"/>
                </a:lnTo>
                <a:lnTo>
                  <a:pt x="637" y="12044"/>
                </a:lnTo>
                <a:lnTo>
                  <a:pt x="558" y="11991"/>
                </a:lnTo>
                <a:lnTo>
                  <a:pt x="531" y="11912"/>
                </a:lnTo>
                <a:lnTo>
                  <a:pt x="505" y="11806"/>
                </a:lnTo>
                <a:lnTo>
                  <a:pt x="478" y="11726"/>
                </a:lnTo>
                <a:lnTo>
                  <a:pt x="478" y="11381"/>
                </a:lnTo>
                <a:close/>
                <a:moveTo>
                  <a:pt x="9472" y="12681"/>
                </a:moveTo>
                <a:lnTo>
                  <a:pt x="9763" y="14830"/>
                </a:lnTo>
                <a:lnTo>
                  <a:pt x="8808" y="14830"/>
                </a:lnTo>
                <a:lnTo>
                  <a:pt x="8702" y="14857"/>
                </a:lnTo>
                <a:lnTo>
                  <a:pt x="8623" y="14910"/>
                </a:lnTo>
                <a:lnTo>
                  <a:pt x="8570" y="14963"/>
                </a:lnTo>
                <a:lnTo>
                  <a:pt x="8543" y="15069"/>
                </a:lnTo>
                <a:lnTo>
                  <a:pt x="8570" y="15175"/>
                </a:lnTo>
                <a:lnTo>
                  <a:pt x="8623" y="15254"/>
                </a:lnTo>
                <a:lnTo>
                  <a:pt x="8702" y="15308"/>
                </a:lnTo>
                <a:lnTo>
                  <a:pt x="10984" y="15308"/>
                </a:lnTo>
                <a:lnTo>
                  <a:pt x="11223" y="15334"/>
                </a:lnTo>
                <a:lnTo>
                  <a:pt x="11408" y="15387"/>
                </a:lnTo>
                <a:lnTo>
                  <a:pt x="11594" y="15493"/>
                </a:lnTo>
                <a:lnTo>
                  <a:pt x="11753" y="15626"/>
                </a:lnTo>
                <a:lnTo>
                  <a:pt x="11859" y="15759"/>
                </a:lnTo>
                <a:lnTo>
                  <a:pt x="11939" y="15865"/>
                </a:lnTo>
                <a:lnTo>
                  <a:pt x="12018" y="15997"/>
                </a:lnTo>
                <a:lnTo>
                  <a:pt x="12045" y="16156"/>
                </a:lnTo>
                <a:lnTo>
                  <a:pt x="4431" y="16156"/>
                </a:lnTo>
                <a:lnTo>
                  <a:pt x="4484" y="15997"/>
                </a:lnTo>
                <a:lnTo>
                  <a:pt x="4564" y="15865"/>
                </a:lnTo>
                <a:lnTo>
                  <a:pt x="4643" y="15759"/>
                </a:lnTo>
                <a:lnTo>
                  <a:pt x="4723" y="15626"/>
                </a:lnTo>
                <a:lnTo>
                  <a:pt x="4882" y="15493"/>
                </a:lnTo>
                <a:lnTo>
                  <a:pt x="5068" y="15387"/>
                </a:lnTo>
                <a:lnTo>
                  <a:pt x="5280" y="15334"/>
                </a:lnTo>
                <a:lnTo>
                  <a:pt x="5492" y="15308"/>
                </a:lnTo>
                <a:lnTo>
                  <a:pt x="7800" y="15308"/>
                </a:lnTo>
                <a:lnTo>
                  <a:pt x="7880" y="15254"/>
                </a:lnTo>
                <a:lnTo>
                  <a:pt x="7906" y="15175"/>
                </a:lnTo>
                <a:lnTo>
                  <a:pt x="7933" y="15069"/>
                </a:lnTo>
                <a:lnTo>
                  <a:pt x="7906" y="14963"/>
                </a:lnTo>
                <a:lnTo>
                  <a:pt x="7880" y="14910"/>
                </a:lnTo>
                <a:lnTo>
                  <a:pt x="7800" y="14857"/>
                </a:lnTo>
                <a:lnTo>
                  <a:pt x="7694" y="14830"/>
                </a:lnTo>
                <a:lnTo>
                  <a:pt x="6739" y="14830"/>
                </a:lnTo>
                <a:lnTo>
                  <a:pt x="7004" y="12681"/>
                </a:lnTo>
                <a:close/>
                <a:moveTo>
                  <a:pt x="16157" y="4537"/>
                </a:moveTo>
                <a:lnTo>
                  <a:pt x="16078" y="4590"/>
                </a:lnTo>
                <a:lnTo>
                  <a:pt x="16024" y="4669"/>
                </a:lnTo>
                <a:lnTo>
                  <a:pt x="15998" y="4775"/>
                </a:lnTo>
                <a:lnTo>
                  <a:pt x="15998" y="10904"/>
                </a:lnTo>
                <a:lnTo>
                  <a:pt x="478" y="10904"/>
                </a:lnTo>
                <a:lnTo>
                  <a:pt x="478" y="9683"/>
                </a:lnTo>
                <a:lnTo>
                  <a:pt x="478" y="9604"/>
                </a:lnTo>
                <a:lnTo>
                  <a:pt x="425" y="9524"/>
                </a:lnTo>
                <a:lnTo>
                  <a:pt x="345" y="9471"/>
                </a:lnTo>
                <a:lnTo>
                  <a:pt x="239" y="9444"/>
                </a:lnTo>
                <a:lnTo>
                  <a:pt x="133" y="9471"/>
                </a:lnTo>
                <a:lnTo>
                  <a:pt x="80" y="9524"/>
                </a:lnTo>
                <a:lnTo>
                  <a:pt x="27" y="9604"/>
                </a:lnTo>
                <a:lnTo>
                  <a:pt x="1" y="9683"/>
                </a:lnTo>
                <a:lnTo>
                  <a:pt x="1" y="11142"/>
                </a:lnTo>
                <a:lnTo>
                  <a:pt x="1" y="11726"/>
                </a:lnTo>
                <a:lnTo>
                  <a:pt x="27" y="11912"/>
                </a:lnTo>
                <a:lnTo>
                  <a:pt x="80" y="12097"/>
                </a:lnTo>
                <a:lnTo>
                  <a:pt x="160" y="12257"/>
                </a:lnTo>
                <a:lnTo>
                  <a:pt x="292" y="12389"/>
                </a:lnTo>
                <a:lnTo>
                  <a:pt x="425" y="12522"/>
                </a:lnTo>
                <a:lnTo>
                  <a:pt x="584" y="12602"/>
                </a:lnTo>
                <a:lnTo>
                  <a:pt x="770" y="12655"/>
                </a:lnTo>
                <a:lnTo>
                  <a:pt x="956" y="12681"/>
                </a:lnTo>
                <a:lnTo>
                  <a:pt x="6527" y="12681"/>
                </a:lnTo>
                <a:lnTo>
                  <a:pt x="6262" y="14830"/>
                </a:lnTo>
                <a:lnTo>
                  <a:pt x="5333" y="14830"/>
                </a:lnTo>
                <a:lnTo>
                  <a:pt x="5174" y="14857"/>
                </a:lnTo>
                <a:lnTo>
                  <a:pt x="4882" y="14963"/>
                </a:lnTo>
                <a:lnTo>
                  <a:pt x="4617" y="15095"/>
                </a:lnTo>
                <a:lnTo>
                  <a:pt x="4378" y="15281"/>
                </a:lnTo>
                <a:lnTo>
                  <a:pt x="4192" y="15520"/>
                </a:lnTo>
                <a:lnTo>
                  <a:pt x="4060" y="15785"/>
                </a:lnTo>
                <a:lnTo>
                  <a:pt x="3953" y="16077"/>
                </a:lnTo>
                <a:lnTo>
                  <a:pt x="3927" y="16236"/>
                </a:lnTo>
                <a:lnTo>
                  <a:pt x="3927" y="16395"/>
                </a:lnTo>
                <a:lnTo>
                  <a:pt x="3953" y="16501"/>
                </a:lnTo>
                <a:lnTo>
                  <a:pt x="4007" y="16581"/>
                </a:lnTo>
                <a:lnTo>
                  <a:pt x="4086" y="16634"/>
                </a:lnTo>
                <a:lnTo>
                  <a:pt x="12416" y="16634"/>
                </a:lnTo>
                <a:lnTo>
                  <a:pt x="12496" y="16581"/>
                </a:lnTo>
                <a:lnTo>
                  <a:pt x="12549" y="16501"/>
                </a:lnTo>
                <a:lnTo>
                  <a:pt x="12576" y="16395"/>
                </a:lnTo>
                <a:lnTo>
                  <a:pt x="12549" y="16236"/>
                </a:lnTo>
                <a:lnTo>
                  <a:pt x="12523" y="16077"/>
                </a:lnTo>
                <a:lnTo>
                  <a:pt x="12443" y="15785"/>
                </a:lnTo>
                <a:lnTo>
                  <a:pt x="12310" y="15520"/>
                </a:lnTo>
                <a:lnTo>
                  <a:pt x="12098" y="15281"/>
                </a:lnTo>
                <a:lnTo>
                  <a:pt x="11886" y="15095"/>
                </a:lnTo>
                <a:lnTo>
                  <a:pt x="11594" y="14963"/>
                </a:lnTo>
                <a:lnTo>
                  <a:pt x="11302" y="14857"/>
                </a:lnTo>
                <a:lnTo>
                  <a:pt x="11143" y="14830"/>
                </a:lnTo>
                <a:lnTo>
                  <a:pt x="10241" y="14830"/>
                </a:lnTo>
                <a:lnTo>
                  <a:pt x="9976" y="12681"/>
                </a:lnTo>
                <a:lnTo>
                  <a:pt x="15520" y="12681"/>
                </a:lnTo>
                <a:lnTo>
                  <a:pt x="15733" y="12655"/>
                </a:lnTo>
                <a:lnTo>
                  <a:pt x="15892" y="12602"/>
                </a:lnTo>
                <a:lnTo>
                  <a:pt x="16078" y="12522"/>
                </a:lnTo>
                <a:lnTo>
                  <a:pt x="16210" y="12389"/>
                </a:lnTo>
                <a:lnTo>
                  <a:pt x="16343" y="12257"/>
                </a:lnTo>
                <a:lnTo>
                  <a:pt x="16422" y="12097"/>
                </a:lnTo>
                <a:lnTo>
                  <a:pt x="16475" y="11912"/>
                </a:lnTo>
                <a:lnTo>
                  <a:pt x="16502" y="11726"/>
                </a:lnTo>
                <a:lnTo>
                  <a:pt x="16502" y="11142"/>
                </a:lnTo>
                <a:lnTo>
                  <a:pt x="16502" y="4775"/>
                </a:lnTo>
                <a:lnTo>
                  <a:pt x="16475" y="4669"/>
                </a:lnTo>
                <a:lnTo>
                  <a:pt x="16422" y="4590"/>
                </a:lnTo>
                <a:lnTo>
                  <a:pt x="16343" y="453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7"/>
          <p:cNvSpPr/>
          <p:nvPr/>
        </p:nvSpPr>
        <p:spPr>
          <a:xfrm>
            <a:off x="886783" y="2481557"/>
            <a:ext cx="316938" cy="344164"/>
          </a:xfrm>
          <a:custGeom>
            <a:rect b="b" l="l" r="r" t="t"/>
            <a:pathLst>
              <a:path extrusionOk="0" h="16422" w="16635">
                <a:moveTo>
                  <a:pt x="4192" y="478"/>
                </a:moveTo>
                <a:lnTo>
                  <a:pt x="4669" y="1618"/>
                </a:lnTo>
                <a:lnTo>
                  <a:pt x="4006" y="1618"/>
                </a:lnTo>
                <a:lnTo>
                  <a:pt x="3529" y="478"/>
                </a:lnTo>
                <a:close/>
                <a:moveTo>
                  <a:pt x="6871" y="478"/>
                </a:moveTo>
                <a:lnTo>
                  <a:pt x="6871" y="1618"/>
                </a:lnTo>
                <a:lnTo>
                  <a:pt x="6155" y="1618"/>
                </a:lnTo>
                <a:lnTo>
                  <a:pt x="6155" y="478"/>
                </a:lnTo>
                <a:close/>
                <a:moveTo>
                  <a:pt x="9498" y="478"/>
                </a:moveTo>
                <a:lnTo>
                  <a:pt x="9020" y="1618"/>
                </a:lnTo>
                <a:lnTo>
                  <a:pt x="8357" y="1618"/>
                </a:lnTo>
                <a:lnTo>
                  <a:pt x="8834" y="478"/>
                </a:lnTo>
                <a:close/>
                <a:moveTo>
                  <a:pt x="12124" y="2096"/>
                </a:moveTo>
                <a:lnTo>
                  <a:pt x="12204" y="2122"/>
                </a:lnTo>
                <a:lnTo>
                  <a:pt x="12283" y="2149"/>
                </a:lnTo>
                <a:lnTo>
                  <a:pt x="12416" y="2229"/>
                </a:lnTo>
                <a:lnTo>
                  <a:pt x="12496" y="2361"/>
                </a:lnTo>
                <a:lnTo>
                  <a:pt x="12522" y="2441"/>
                </a:lnTo>
                <a:lnTo>
                  <a:pt x="12522" y="2520"/>
                </a:lnTo>
                <a:lnTo>
                  <a:pt x="12522" y="2600"/>
                </a:lnTo>
                <a:lnTo>
                  <a:pt x="12496" y="2653"/>
                </a:lnTo>
                <a:lnTo>
                  <a:pt x="12416" y="2786"/>
                </a:lnTo>
                <a:lnTo>
                  <a:pt x="12283" y="2892"/>
                </a:lnTo>
                <a:lnTo>
                  <a:pt x="12124" y="2918"/>
                </a:lnTo>
                <a:lnTo>
                  <a:pt x="823" y="2918"/>
                </a:lnTo>
                <a:lnTo>
                  <a:pt x="743" y="2892"/>
                </a:lnTo>
                <a:lnTo>
                  <a:pt x="610" y="2786"/>
                </a:lnTo>
                <a:lnTo>
                  <a:pt x="531" y="2653"/>
                </a:lnTo>
                <a:lnTo>
                  <a:pt x="504" y="2600"/>
                </a:lnTo>
                <a:lnTo>
                  <a:pt x="504" y="2520"/>
                </a:lnTo>
                <a:lnTo>
                  <a:pt x="504" y="2441"/>
                </a:lnTo>
                <a:lnTo>
                  <a:pt x="531" y="2361"/>
                </a:lnTo>
                <a:lnTo>
                  <a:pt x="610" y="2229"/>
                </a:lnTo>
                <a:lnTo>
                  <a:pt x="743" y="2149"/>
                </a:lnTo>
                <a:lnTo>
                  <a:pt x="823" y="2122"/>
                </a:lnTo>
                <a:lnTo>
                  <a:pt x="902" y="2096"/>
                </a:lnTo>
                <a:close/>
                <a:moveTo>
                  <a:pt x="3767" y="4006"/>
                </a:moveTo>
                <a:lnTo>
                  <a:pt x="3661" y="4033"/>
                </a:lnTo>
                <a:lnTo>
                  <a:pt x="3582" y="4086"/>
                </a:lnTo>
                <a:lnTo>
                  <a:pt x="1831" y="5837"/>
                </a:lnTo>
                <a:lnTo>
                  <a:pt x="1778" y="5916"/>
                </a:lnTo>
                <a:lnTo>
                  <a:pt x="1751" y="6022"/>
                </a:lnTo>
                <a:lnTo>
                  <a:pt x="1778" y="6102"/>
                </a:lnTo>
                <a:lnTo>
                  <a:pt x="1831" y="6181"/>
                </a:lnTo>
                <a:lnTo>
                  <a:pt x="1910" y="6235"/>
                </a:lnTo>
                <a:lnTo>
                  <a:pt x="1990" y="6261"/>
                </a:lnTo>
                <a:lnTo>
                  <a:pt x="2096" y="6235"/>
                </a:lnTo>
                <a:lnTo>
                  <a:pt x="2176" y="6181"/>
                </a:lnTo>
                <a:lnTo>
                  <a:pt x="3927" y="4431"/>
                </a:lnTo>
                <a:lnTo>
                  <a:pt x="3980" y="4351"/>
                </a:lnTo>
                <a:lnTo>
                  <a:pt x="4006" y="4271"/>
                </a:lnTo>
                <a:lnTo>
                  <a:pt x="3980" y="4165"/>
                </a:lnTo>
                <a:lnTo>
                  <a:pt x="3927" y="4086"/>
                </a:lnTo>
                <a:lnTo>
                  <a:pt x="3847" y="4033"/>
                </a:lnTo>
                <a:lnTo>
                  <a:pt x="3767" y="4006"/>
                </a:lnTo>
                <a:close/>
                <a:moveTo>
                  <a:pt x="15891" y="2945"/>
                </a:moveTo>
                <a:lnTo>
                  <a:pt x="16024" y="2998"/>
                </a:lnTo>
                <a:lnTo>
                  <a:pt x="16104" y="3104"/>
                </a:lnTo>
                <a:lnTo>
                  <a:pt x="16157" y="3237"/>
                </a:lnTo>
                <a:lnTo>
                  <a:pt x="16130" y="3369"/>
                </a:lnTo>
                <a:lnTo>
                  <a:pt x="16077" y="3502"/>
                </a:lnTo>
                <a:lnTo>
                  <a:pt x="15971" y="3582"/>
                </a:lnTo>
                <a:lnTo>
                  <a:pt x="11196" y="6367"/>
                </a:lnTo>
                <a:lnTo>
                  <a:pt x="10824" y="5757"/>
                </a:lnTo>
                <a:lnTo>
                  <a:pt x="15626" y="2971"/>
                </a:lnTo>
                <a:lnTo>
                  <a:pt x="15759" y="2945"/>
                </a:lnTo>
                <a:close/>
                <a:moveTo>
                  <a:pt x="10400" y="5996"/>
                </a:moveTo>
                <a:lnTo>
                  <a:pt x="10771" y="6606"/>
                </a:lnTo>
                <a:lnTo>
                  <a:pt x="9975" y="7057"/>
                </a:lnTo>
                <a:lnTo>
                  <a:pt x="9604" y="6447"/>
                </a:lnTo>
                <a:lnTo>
                  <a:pt x="10400" y="5996"/>
                </a:lnTo>
                <a:close/>
                <a:moveTo>
                  <a:pt x="5545" y="4006"/>
                </a:moveTo>
                <a:lnTo>
                  <a:pt x="5439" y="4033"/>
                </a:lnTo>
                <a:lnTo>
                  <a:pt x="5359" y="4086"/>
                </a:lnTo>
                <a:lnTo>
                  <a:pt x="1831" y="7614"/>
                </a:lnTo>
                <a:lnTo>
                  <a:pt x="1778" y="7720"/>
                </a:lnTo>
                <a:lnTo>
                  <a:pt x="1751" y="7800"/>
                </a:lnTo>
                <a:lnTo>
                  <a:pt x="1778" y="7879"/>
                </a:lnTo>
                <a:lnTo>
                  <a:pt x="1831" y="7959"/>
                </a:lnTo>
                <a:lnTo>
                  <a:pt x="1910" y="8012"/>
                </a:lnTo>
                <a:lnTo>
                  <a:pt x="1990" y="8039"/>
                </a:lnTo>
                <a:lnTo>
                  <a:pt x="2096" y="8012"/>
                </a:lnTo>
                <a:lnTo>
                  <a:pt x="2176" y="7959"/>
                </a:lnTo>
                <a:lnTo>
                  <a:pt x="5704" y="4431"/>
                </a:lnTo>
                <a:lnTo>
                  <a:pt x="5757" y="4351"/>
                </a:lnTo>
                <a:lnTo>
                  <a:pt x="5784" y="4271"/>
                </a:lnTo>
                <a:lnTo>
                  <a:pt x="5757" y="4165"/>
                </a:lnTo>
                <a:lnTo>
                  <a:pt x="5704" y="4086"/>
                </a:lnTo>
                <a:lnTo>
                  <a:pt x="5624" y="4033"/>
                </a:lnTo>
                <a:lnTo>
                  <a:pt x="5545" y="4006"/>
                </a:lnTo>
                <a:close/>
                <a:moveTo>
                  <a:pt x="12204" y="10904"/>
                </a:moveTo>
                <a:lnTo>
                  <a:pt x="12283" y="10930"/>
                </a:lnTo>
                <a:lnTo>
                  <a:pt x="12416" y="11010"/>
                </a:lnTo>
                <a:lnTo>
                  <a:pt x="12496" y="11143"/>
                </a:lnTo>
                <a:lnTo>
                  <a:pt x="12522" y="11222"/>
                </a:lnTo>
                <a:lnTo>
                  <a:pt x="12522" y="11302"/>
                </a:lnTo>
                <a:lnTo>
                  <a:pt x="12522" y="11381"/>
                </a:lnTo>
                <a:lnTo>
                  <a:pt x="12496" y="11461"/>
                </a:lnTo>
                <a:lnTo>
                  <a:pt x="12416" y="11594"/>
                </a:lnTo>
                <a:lnTo>
                  <a:pt x="12283" y="11673"/>
                </a:lnTo>
                <a:lnTo>
                  <a:pt x="12204" y="11700"/>
                </a:lnTo>
                <a:lnTo>
                  <a:pt x="823" y="11700"/>
                </a:lnTo>
                <a:lnTo>
                  <a:pt x="743" y="11673"/>
                </a:lnTo>
                <a:lnTo>
                  <a:pt x="610" y="11594"/>
                </a:lnTo>
                <a:lnTo>
                  <a:pt x="531" y="11461"/>
                </a:lnTo>
                <a:lnTo>
                  <a:pt x="504" y="11381"/>
                </a:lnTo>
                <a:lnTo>
                  <a:pt x="504" y="11302"/>
                </a:lnTo>
                <a:lnTo>
                  <a:pt x="504" y="11222"/>
                </a:lnTo>
                <a:lnTo>
                  <a:pt x="531" y="11143"/>
                </a:lnTo>
                <a:lnTo>
                  <a:pt x="610" y="11010"/>
                </a:lnTo>
                <a:lnTo>
                  <a:pt x="743" y="10930"/>
                </a:lnTo>
                <a:lnTo>
                  <a:pt x="823" y="10904"/>
                </a:lnTo>
                <a:close/>
                <a:moveTo>
                  <a:pt x="4802" y="12177"/>
                </a:moveTo>
                <a:lnTo>
                  <a:pt x="3237" y="15944"/>
                </a:lnTo>
                <a:lnTo>
                  <a:pt x="2573" y="15944"/>
                </a:lnTo>
                <a:lnTo>
                  <a:pt x="4139" y="12177"/>
                </a:lnTo>
                <a:close/>
                <a:moveTo>
                  <a:pt x="8888" y="12177"/>
                </a:moveTo>
                <a:lnTo>
                  <a:pt x="10453" y="15944"/>
                </a:lnTo>
                <a:lnTo>
                  <a:pt x="9790" y="15944"/>
                </a:lnTo>
                <a:lnTo>
                  <a:pt x="8224" y="12177"/>
                </a:lnTo>
                <a:close/>
                <a:moveTo>
                  <a:pt x="3157" y="0"/>
                </a:moveTo>
                <a:lnTo>
                  <a:pt x="3078" y="27"/>
                </a:lnTo>
                <a:lnTo>
                  <a:pt x="2998" y="80"/>
                </a:lnTo>
                <a:lnTo>
                  <a:pt x="2945" y="159"/>
                </a:lnTo>
                <a:lnTo>
                  <a:pt x="2918" y="239"/>
                </a:lnTo>
                <a:lnTo>
                  <a:pt x="2945" y="345"/>
                </a:lnTo>
                <a:lnTo>
                  <a:pt x="3475" y="1618"/>
                </a:lnTo>
                <a:lnTo>
                  <a:pt x="902" y="1618"/>
                </a:lnTo>
                <a:lnTo>
                  <a:pt x="716" y="1645"/>
                </a:lnTo>
                <a:lnTo>
                  <a:pt x="557" y="1698"/>
                </a:lnTo>
                <a:lnTo>
                  <a:pt x="398" y="1778"/>
                </a:lnTo>
                <a:lnTo>
                  <a:pt x="265" y="1884"/>
                </a:lnTo>
                <a:lnTo>
                  <a:pt x="159" y="2016"/>
                </a:lnTo>
                <a:lnTo>
                  <a:pt x="80" y="2176"/>
                </a:lnTo>
                <a:lnTo>
                  <a:pt x="27" y="2335"/>
                </a:lnTo>
                <a:lnTo>
                  <a:pt x="0" y="2520"/>
                </a:lnTo>
                <a:lnTo>
                  <a:pt x="27" y="2680"/>
                </a:lnTo>
                <a:lnTo>
                  <a:pt x="80" y="2865"/>
                </a:lnTo>
                <a:lnTo>
                  <a:pt x="159" y="2998"/>
                </a:lnTo>
                <a:lnTo>
                  <a:pt x="265" y="3131"/>
                </a:lnTo>
                <a:lnTo>
                  <a:pt x="451" y="3290"/>
                </a:lnTo>
                <a:lnTo>
                  <a:pt x="663" y="3369"/>
                </a:lnTo>
                <a:lnTo>
                  <a:pt x="663" y="6341"/>
                </a:lnTo>
                <a:lnTo>
                  <a:pt x="663" y="6447"/>
                </a:lnTo>
                <a:lnTo>
                  <a:pt x="716" y="6526"/>
                </a:lnTo>
                <a:lnTo>
                  <a:pt x="796" y="6579"/>
                </a:lnTo>
                <a:lnTo>
                  <a:pt x="902" y="6606"/>
                </a:lnTo>
                <a:lnTo>
                  <a:pt x="982" y="6579"/>
                </a:lnTo>
                <a:lnTo>
                  <a:pt x="1061" y="6526"/>
                </a:lnTo>
                <a:lnTo>
                  <a:pt x="1114" y="6447"/>
                </a:lnTo>
                <a:lnTo>
                  <a:pt x="1141" y="6341"/>
                </a:lnTo>
                <a:lnTo>
                  <a:pt x="1141" y="3396"/>
                </a:lnTo>
                <a:lnTo>
                  <a:pt x="11885" y="3396"/>
                </a:lnTo>
                <a:lnTo>
                  <a:pt x="11885" y="4563"/>
                </a:lnTo>
                <a:lnTo>
                  <a:pt x="9232" y="6102"/>
                </a:lnTo>
                <a:lnTo>
                  <a:pt x="9047" y="6075"/>
                </a:lnTo>
                <a:lnTo>
                  <a:pt x="8861" y="6075"/>
                </a:lnTo>
                <a:lnTo>
                  <a:pt x="8490" y="6102"/>
                </a:lnTo>
                <a:lnTo>
                  <a:pt x="8277" y="6155"/>
                </a:lnTo>
                <a:lnTo>
                  <a:pt x="8065" y="6208"/>
                </a:lnTo>
                <a:lnTo>
                  <a:pt x="7879" y="6288"/>
                </a:lnTo>
                <a:lnTo>
                  <a:pt x="7694" y="6394"/>
                </a:lnTo>
                <a:lnTo>
                  <a:pt x="7508" y="6500"/>
                </a:lnTo>
                <a:lnTo>
                  <a:pt x="7349" y="6632"/>
                </a:lnTo>
                <a:lnTo>
                  <a:pt x="7243" y="6765"/>
                </a:lnTo>
                <a:lnTo>
                  <a:pt x="7110" y="6898"/>
                </a:lnTo>
                <a:lnTo>
                  <a:pt x="6924" y="7190"/>
                </a:lnTo>
                <a:lnTo>
                  <a:pt x="6765" y="7508"/>
                </a:lnTo>
                <a:lnTo>
                  <a:pt x="6606" y="7800"/>
                </a:lnTo>
                <a:lnTo>
                  <a:pt x="6420" y="8092"/>
                </a:lnTo>
                <a:lnTo>
                  <a:pt x="6314" y="8224"/>
                </a:lnTo>
                <a:lnTo>
                  <a:pt x="6182" y="8357"/>
                </a:lnTo>
                <a:lnTo>
                  <a:pt x="6022" y="8490"/>
                </a:lnTo>
                <a:lnTo>
                  <a:pt x="5837" y="8596"/>
                </a:lnTo>
                <a:lnTo>
                  <a:pt x="5757" y="8675"/>
                </a:lnTo>
                <a:lnTo>
                  <a:pt x="5731" y="8755"/>
                </a:lnTo>
                <a:lnTo>
                  <a:pt x="5731" y="8861"/>
                </a:lnTo>
                <a:lnTo>
                  <a:pt x="5757" y="8941"/>
                </a:lnTo>
                <a:lnTo>
                  <a:pt x="5837" y="9047"/>
                </a:lnTo>
                <a:lnTo>
                  <a:pt x="5916" y="9153"/>
                </a:lnTo>
                <a:lnTo>
                  <a:pt x="6022" y="9232"/>
                </a:lnTo>
                <a:lnTo>
                  <a:pt x="6128" y="9312"/>
                </a:lnTo>
                <a:lnTo>
                  <a:pt x="6420" y="9445"/>
                </a:lnTo>
                <a:lnTo>
                  <a:pt x="6712" y="9524"/>
                </a:lnTo>
                <a:lnTo>
                  <a:pt x="7057" y="9551"/>
                </a:lnTo>
                <a:lnTo>
                  <a:pt x="7428" y="9551"/>
                </a:lnTo>
                <a:lnTo>
                  <a:pt x="7773" y="9524"/>
                </a:lnTo>
                <a:lnTo>
                  <a:pt x="8145" y="9445"/>
                </a:lnTo>
                <a:lnTo>
                  <a:pt x="8224" y="9392"/>
                </a:lnTo>
                <a:lnTo>
                  <a:pt x="8277" y="9338"/>
                </a:lnTo>
                <a:lnTo>
                  <a:pt x="8304" y="9232"/>
                </a:lnTo>
                <a:lnTo>
                  <a:pt x="8304" y="9153"/>
                </a:lnTo>
                <a:lnTo>
                  <a:pt x="8277" y="9047"/>
                </a:lnTo>
                <a:lnTo>
                  <a:pt x="8198" y="8994"/>
                </a:lnTo>
                <a:lnTo>
                  <a:pt x="8118" y="8967"/>
                </a:lnTo>
                <a:lnTo>
                  <a:pt x="8012" y="8967"/>
                </a:lnTo>
                <a:lnTo>
                  <a:pt x="7694" y="9047"/>
                </a:lnTo>
                <a:lnTo>
                  <a:pt x="7402" y="9073"/>
                </a:lnTo>
                <a:lnTo>
                  <a:pt x="7084" y="9073"/>
                </a:lnTo>
                <a:lnTo>
                  <a:pt x="6818" y="9047"/>
                </a:lnTo>
                <a:lnTo>
                  <a:pt x="6553" y="8967"/>
                </a:lnTo>
                <a:lnTo>
                  <a:pt x="6341" y="8861"/>
                </a:lnTo>
                <a:lnTo>
                  <a:pt x="6500" y="8728"/>
                </a:lnTo>
                <a:lnTo>
                  <a:pt x="6633" y="8596"/>
                </a:lnTo>
                <a:lnTo>
                  <a:pt x="6871" y="8304"/>
                </a:lnTo>
                <a:lnTo>
                  <a:pt x="7057" y="8012"/>
                </a:lnTo>
                <a:lnTo>
                  <a:pt x="7190" y="7720"/>
                </a:lnTo>
                <a:lnTo>
                  <a:pt x="7349" y="7455"/>
                </a:lnTo>
                <a:lnTo>
                  <a:pt x="7481" y="7216"/>
                </a:lnTo>
                <a:lnTo>
                  <a:pt x="7694" y="7004"/>
                </a:lnTo>
                <a:lnTo>
                  <a:pt x="7800" y="6898"/>
                </a:lnTo>
                <a:lnTo>
                  <a:pt x="7932" y="6818"/>
                </a:lnTo>
                <a:lnTo>
                  <a:pt x="8065" y="6739"/>
                </a:lnTo>
                <a:lnTo>
                  <a:pt x="8224" y="6659"/>
                </a:lnTo>
                <a:lnTo>
                  <a:pt x="8569" y="6579"/>
                </a:lnTo>
                <a:lnTo>
                  <a:pt x="8861" y="6553"/>
                </a:lnTo>
                <a:lnTo>
                  <a:pt x="9126" y="6579"/>
                </a:lnTo>
                <a:lnTo>
                  <a:pt x="9604" y="7428"/>
                </a:lnTo>
                <a:lnTo>
                  <a:pt x="9524" y="7694"/>
                </a:lnTo>
                <a:lnTo>
                  <a:pt x="9418" y="7932"/>
                </a:lnTo>
                <a:lnTo>
                  <a:pt x="9312" y="8092"/>
                </a:lnTo>
                <a:lnTo>
                  <a:pt x="9206" y="8224"/>
                </a:lnTo>
                <a:lnTo>
                  <a:pt x="9073" y="8383"/>
                </a:lnTo>
                <a:lnTo>
                  <a:pt x="8914" y="8516"/>
                </a:lnTo>
                <a:lnTo>
                  <a:pt x="8834" y="8596"/>
                </a:lnTo>
                <a:lnTo>
                  <a:pt x="8808" y="8675"/>
                </a:lnTo>
                <a:lnTo>
                  <a:pt x="8808" y="8781"/>
                </a:lnTo>
                <a:lnTo>
                  <a:pt x="8861" y="8861"/>
                </a:lnTo>
                <a:lnTo>
                  <a:pt x="8941" y="8914"/>
                </a:lnTo>
                <a:lnTo>
                  <a:pt x="9020" y="8941"/>
                </a:lnTo>
                <a:lnTo>
                  <a:pt x="9126" y="8941"/>
                </a:lnTo>
                <a:lnTo>
                  <a:pt x="9206" y="8914"/>
                </a:lnTo>
                <a:lnTo>
                  <a:pt x="9418" y="8728"/>
                </a:lnTo>
                <a:lnTo>
                  <a:pt x="9577" y="8543"/>
                </a:lnTo>
                <a:lnTo>
                  <a:pt x="9736" y="8357"/>
                </a:lnTo>
                <a:lnTo>
                  <a:pt x="9843" y="8171"/>
                </a:lnTo>
                <a:lnTo>
                  <a:pt x="9975" y="7853"/>
                </a:lnTo>
                <a:lnTo>
                  <a:pt x="10081" y="7561"/>
                </a:lnTo>
                <a:lnTo>
                  <a:pt x="11885" y="6526"/>
                </a:lnTo>
                <a:lnTo>
                  <a:pt x="11885" y="10400"/>
                </a:lnTo>
                <a:lnTo>
                  <a:pt x="1141" y="10400"/>
                </a:lnTo>
                <a:lnTo>
                  <a:pt x="1141" y="7455"/>
                </a:lnTo>
                <a:lnTo>
                  <a:pt x="1114" y="7349"/>
                </a:lnTo>
                <a:lnTo>
                  <a:pt x="1061" y="7269"/>
                </a:lnTo>
                <a:lnTo>
                  <a:pt x="982" y="7243"/>
                </a:lnTo>
                <a:lnTo>
                  <a:pt x="902" y="7216"/>
                </a:lnTo>
                <a:lnTo>
                  <a:pt x="796" y="7243"/>
                </a:lnTo>
                <a:lnTo>
                  <a:pt x="716" y="7269"/>
                </a:lnTo>
                <a:lnTo>
                  <a:pt x="663" y="7349"/>
                </a:lnTo>
                <a:lnTo>
                  <a:pt x="663" y="7455"/>
                </a:lnTo>
                <a:lnTo>
                  <a:pt x="663" y="10426"/>
                </a:lnTo>
                <a:lnTo>
                  <a:pt x="451" y="10532"/>
                </a:lnTo>
                <a:lnTo>
                  <a:pt x="265" y="10665"/>
                </a:lnTo>
                <a:lnTo>
                  <a:pt x="159" y="10798"/>
                </a:lnTo>
                <a:lnTo>
                  <a:pt x="80" y="10957"/>
                </a:lnTo>
                <a:lnTo>
                  <a:pt x="27" y="11116"/>
                </a:lnTo>
                <a:lnTo>
                  <a:pt x="0" y="11302"/>
                </a:lnTo>
                <a:lnTo>
                  <a:pt x="27" y="11487"/>
                </a:lnTo>
                <a:lnTo>
                  <a:pt x="80" y="11647"/>
                </a:lnTo>
                <a:lnTo>
                  <a:pt x="159" y="11806"/>
                </a:lnTo>
                <a:lnTo>
                  <a:pt x="265" y="11912"/>
                </a:lnTo>
                <a:lnTo>
                  <a:pt x="398" y="12045"/>
                </a:lnTo>
                <a:lnTo>
                  <a:pt x="557" y="12124"/>
                </a:lnTo>
                <a:lnTo>
                  <a:pt x="716" y="12177"/>
                </a:lnTo>
                <a:lnTo>
                  <a:pt x="3608" y="12177"/>
                </a:lnTo>
                <a:lnTo>
                  <a:pt x="1990" y="16077"/>
                </a:lnTo>
                <a:lnTo>
                  <a:pt x="1963" y="16183"/>
                </a:lnTo>
                <a:lnTo>
                  <a:pt x="1963" y="16289"/>
                </a:lnTo>
                <a:lnTo>
                  <a:pt x="2016" y="16369"/>
                </a:lnTo>
                <a:lnTo>
                  <a:pt x="2096" y="16422"/>
                </a:lnTo>
                <a:lnTo>
                  <a:pt x="3475" y="16422"/>
                </a:lnTo>
                <a:lnTo>
                  <a:pt x="3529" y="16395"/>
                </a:lnTo>
                <a:lnTo>
                  <a:pt x="3582" y="16342"/>
                </a:lnTo>
                <a:lnTo>
                  <a:pt x="3608" y="16289"/>
                </a:lnTo>
                <a:lnTo>
                  <a:pt x="5333" y="12177"/>
                </a:lnTo>
                <a:lnTo>
                  <a:pt x="5677" y="12177"/>
                </a:lnTo>
                <a:lnTo>
                  <a:pt x="5677" y="13504"/>
                </a:lnTo>
                <a:lnTo>
                  <a:pt x="5704" y="13610"/>
                </a:lnTo>
                <a:lnTo>
                  <a:pt x="5731" y="13689"/>
                </a:lnTo>
                <a:lnTo>
                  <a:pt x="5810" y="13742"/>
                </a:lnTo>
                <a:lnTo>
                  <a:pt x="5916" y="13769"/>
                </a:lnTo>
                <a:lnTo>
                  <a:pt x="6022" y="13742"/>
                </a:lnTo>
                <a:lnTo>
                  <a:pt x="6075" y="13689"/>
                </a:lnTo>
                <a:lnTo>
                  <a:pt x="6128" y="13610"/>
                </a:lnTo>
                <a:lnTo>
                  <a:pt x="6155" y="13504"/>
                </a:lnTo>
                <a:lnTo>
                  <a:pt x="6155" y="12177"/>
                </a:lnTo>
                <a:lnTo>
                  <a:pt x="6871" y="12177"/>
                </a:lnTo>
                <a:lnTo>
                  <a:pt x="6871" y="15944"/>
                </a:lnTo>
                <a:lnTo>
                  <a:pt x="6155" y="15944"/>
                </a:lnTo>
                <a:lnTo>
                  <a:pt x="6155" y="14618"/>
                </a:lnTo>
                <a:lnTo>
                  <a:pt x="6128" y="14512"/>
                </a:lnTo>
                <a:lnTo>
                  <a:pt x="6075" y="14459"/>
                </a:lnTo>
                <a:lnTo>
                  <a:pt x="6022" y="14406"/>
                </a:lnTo>
                <a:lnTo>
                  <a:pt x="5916" y="14379"/>
                </a:lnTo>
                <a:lnTo>
                  <a:pt x="5810" y="14406"/>
                </a:lnTo>
                <a:lnTo>
                  <a:pt x="5731" y="14459"/>
                </a:lnTo>
                <a:lnTo>
                  <a:pt x="5704" y="14512"/>
                </a:lnTo>
                <a:lnTo>
                  <a:pt x="5677" y="14618"/>
                </a:lnTo>
                <a:lnTo>
                  <a:pt x="5677" y="16183"/>
                </a:lnTo>
                <a:lnTo>
                  <a:pt x="5704" y="16289"/>
                </a:lnTo>
                <a:lnTo>
                  <a:pt x="5731" y="16369"/>
                </a:lnTo>
                <a:lnTo>
                  <a:pt x="5810" y="16422"/>
                </a:lnTo>
                <a:lnTo>
                  <a:pt x="7216" y="16422"/>
                </a:lnTo>
                <a:lnTo>
                  <a:pt x="7296" y="16369"/>
                </a:lnTo>
                <a:lnTo>
                  <a:pt x="7322" y="16289"/>
                </a:lnTo>
                <a:lnTo>
                  <a:pt x="7349" y="16183"/>
                </a:lnTo>
                <a:lnTo>
                  <a:pt x="7349" y="12177"/>
                </a:lnTo>
                <a:lnTo>
                  <a:pt x="7694" y="12177"/>
                </a:lnTo>
                <a:lnTo>
                  <a:pt x="9392" y="16263"/>
                </a:lnTo>
                <a:lnTo>
                  <a:pt x="9445" y="16342"/>
                </a:lnTo>
                <a:lnTo>
                  <a:pt x="9498" y="16395"/>
                </a:lnTo>
                <a:lnTo>
                  <a:pt x="9551" y="16422"/>
                </a:lnTo>
                <a:lnTo>
                  <a:pt x="10930" y="16422"/>
                </a:lnTo>
                <a:lnTo>
                  <a:pt x="11010" y="16369"/>
                </a:lnTo>
                <a:lnTo>
                  <a:pt x="11063" y="16289"/>
                </a:lnTo>
                <a:lnTo>
                  <a:pt x="11063" y="16183"/>
                </a:lnTo>
                <a:lnTo>
                  <a:pt x="11063" y="16104"/>
                </a:lnTo>
                <a:lnTo>
                  <a:pt x="9418" y="12177"/>
                </a:lnTo>
                <a:lnTo>
                  <a:pt x="12310" y="12177"/>
                </a:lnTo>
                <a:lnTo>
                  <a:pt x="12469" y="12124"/>
                </a:lnTo>
                <a:lnTo>
                  <a:pt x="12628" y="12045"/>
                </a:lnTo>
                <a:lnTo>
                  <a:pt x="12761" y="11912"/>
                </a:lnTo>
                <a:lnTo>
                  <a:pt x="12867" y="11806"/>
                </a:lnTo>
                <a:lnTo>
                  <a:pt x="12947" y="11647"/>
                </a:lnTo>
                <a:lnTo>
                  <a:pt x="13000" y="11487"/>
                </a:lnTo>
                <a:lnTo>
                  <a:pt x="13026" y="11302"/>
                </a:lnTo>
                <a:lnTo>
                  <a:pt x="13000" y="11116"/>
                </a:lnTo>
                <a:lnTo>
                  <a:pt x="12947" y="10957"/>
                </a:lnTo>
                <a:lnTo>
                  <a:pt x="12867" y="10798"/>
                </a:lnTo>
                <a:lnTo>
                  <a:pt x="12761" y="10665"/>
                </a:lnTo>
                <a:lnTo>
                  <a:pt x="12575" y="10532"/>
                </a:lnTo>
                <a:lnTo>
                  <a:pt x="12363" y="10426"/>
                </a:lnTo>
                <a:lnTo>
                  <a:pt x="12363" y="6235"/>
                </a:lnTo>
                <a:lnTo>
                  <a:pt x="16210" y="4006"/>
                </a:lnTo>
                <a:lnTo>
                  <a:pt x="16369" y="3900"/>
                </a:lnTo>
                <a:lnTo>
                  <a:pt x="16475" y="3794"/>
                </a:lnTo>
                <a:lnTo>
                  <a:pt x="16555" y="3661"/>
                </a:lnTo>
                <a:lnTo>
                  <a:pt x="16608" y="3502"/>
                </a:lnTo>
                <a:lnTo>
                  <a:pt x="16634" y="3343"/>
                </a:lnTo>
                <a:lnTo>
                  <a:pt x="16634" y="3157"/>
                </a:lnTo>
                <a:lnTo>
                  <a:pt x="16608" y="2998"/>
                </a:lnTo>
                <a:lnTo>
                  <a:pt x="16528" y="2865"/>
                </a:lnTo>
                <a:lnTo>
                  <a:pt x="16422" y="2733"/>
                </a:lnTo>
                <a:lnTo>
                  <a:pt x="16316" y="2627"/>
                </a:lnTo>
                <a:lnTo>
                  <a:pt x="16183" y="2520"/>
                </a:lnTo>
                <a:lnTo>
                  <a:pt x="16024" y="2467"/>
                </a:lnTo>
                <a:lnTo>
                  <a:pt x="15865" y="2441"/>
                </a:lnTo>
                <a:lnTo>
                  <a:pt x="15679" y="2467"/>
                </a:lnTo>
                <a:lnTo>
                  <a:pt x="15520" y="2494"/>
                </a:lnTo>
                <a:lnTo>
                  <a:pt x="15361" y="2573"/>
                </a:lnTo>
                <a:lnTo>
                  <a:pt x="12363" y="4298"/>
                </a:lnTo>
                <a:lnTo>
                  <a:pt x="12363" y="3369"/>
                </a:lnTo>
                <a:lnTo>
                  <a:pt x="12575" y="3290"/>
                </a:lnTo>
                <a:lnTo>
                  <a:pt x="12761" y="3131"/>
                </a:lnTo>
                <a:lnTo>
                  <a:pt x="12867" y="2998"/>
                </a:lnTo>
                <a:lnTo>
                  <a:pt x="12947" y="2865"/>
                </a:lnTo>
                <a:lnTo>
                  <a:pt x="13000" y="2680"/>
                </a:lnTo>
                <a:lnTo>
                  <a:pt x="13026" y="2520"/>
                </a:lnTo>
                <a:lnTo>
                  <a:pt x="13000" y="2335"/>
                </a:lnTo>
                <a:lnTo>
                  <a:pt x="12947" y="2176"/>
                </a:lnTo>
                <a:lnTo>
                  <a:pt x="12867" y="2016"/>
                </a:lnTo>
                <a:lnTo>
                  <a:pt x="12761" y="1884"/>
                </a:lnTo>
                <a:lnTo>
                  <a:pt x="12628" y="1778"/>
                </a:lnTo>
                <a:lnTo>
                  <a:pt x="12469" y="1698"/>
                </a:lnTo>
                <a:lnTo>
                  <a:pt x="12310" y="1645"/>
                </a:lnTo>
                <a:lnTo>
                  <a:pt x="12124" y="1618"/>
                </a:lnTo>
                <a:lnTo>
                  <a:pt x="9551" y="1618"/>
                </a:lnTo>
                <a:lnTo>
                  <a:pt x="10081" y="345"/>
                </a:lnTo>
                <a:lnTo>
                  <a:pt x="10108" y="239"/>
                </a:lnTo>
                <a:lnTo>
                  <a:pt x="10081" y="159"/>
                </a:lnTo>
                <a:lnTo>
                  <a:pt x="10028" y="80"/>
                </a:lnTo>
                <a:lnTo>
                  <a:pt x="9949" y="27"/>
                </a:lnTo>
                <a:lnTo>
                  <a:pt x="9869" y="0"/>
                </a:lnTo>
                <a:lnTo>
                  <a:pt x="8596" y="0"/>
                </a:lnTo>
                <a:lnTo>
                  <a:pt x="8543" y="53"/>
                </a:lnTo>
                <a:lnTo>
                  <a:pt x="8490" y="80"/>
                </a:lnTo>
                <a:lnTo>
                  <a:pt x="8437" y="159"/>
                </a:lnTo>
                <a:lnTo>
                  <a:pt x="7826" y="1618"/>
                </a:lnTo>
                <a:lnTo>
                  <a:pt x="7349" y="1618"/>
                </a:lnTo>
                <a:lnTo>
                  <a:pt x="7349" y="239"/>
                </a:lnTo>
                <a:lnTo>
                  <a:pt x="7322" y="159"/>
                </a:lnTo>
                <a:lnTo>
                  <a:pt x="7296" y="80"/>
                </a:lnTo>
                <a:lnTo>
                  <a:pt x="7216" y="27"/>
                </a:lnTo>
                <a:lnTo>
                  <a:pt x="7110" y="0"/>
                </a:lnTo>
                <a:lnTo>
                  <a:pt x="5916" y="0"/>
                </a:lnTo>
                <a:lnTo>
                  <a:pt x="5810" y="27"/>
                </a:lnTo>
                <a:lnTo>
                  <a:pt x="5731" y="80"/>
                </a:lnTo>
                <a:lnTo>
                  <a:pt x="5704" y="159"/>
                </a:lnTo>
                <a:lnTo>
                  <a:pt x="5677" y="239"/>
                </a:lnTo>
                <a:lnTo>
                  <a:pt x="5677" y="1618"/>
                </a:lnTo>
                <a:lnTo>
                  <a:pt x="5200" y="1618"/>
                </a:lnTo>
                <a:lnTo>
                  <a:pt x="4590" y="159"/>
                </a:lnTo>
                <a:lnTo>
                  <a:pt x="4563" y="106"/>
                </a:lnTo>
                <a:lnTo>
                  <a:pt x="4510" y="53"/>
                </a:lnTo>
                <a:lnTo>
                  <a:pt x="443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7"/>
          <p:cNvSpPr/>
          <p:nvPr/>
        </p:nvSpPr>
        <p:spPr>
          <a:xfrm>
            <a:off x="886783" y="2618805"/>
            <a:ext cx="316938" cy="311889"/>
          </a:xfrm>
          <a:custGeom>
            <a:rect b="b" l="l" r="r" t="t"/>
            <a:pathLst>
              <a:path extrusionOk="0" h="16370" w="16635">
                <a:moveTo>
                  <a:pt x="2442" y="3980"/>
                </a:moveTo>
                <a:lnTo>
                  <a:pt x="2786" y="4033"/>
                </a:lnTo>
                <a:lnTo>
                  <a:pt x="3105" y="4113"/>
                </a:lnTo>
                <a:lnTo>
                  <a:pt x="3423" y="4272"/>
                </a:lnTo>
                <a:lnTo>
                  <a:pt x="3715" y="4431"/>
                </a:lnTo>
                <a:lnTo>
                  <a:pt x="3954" y="4643"/>
                </a:lnTo>
                <a:lnTo>
                  <a:pt x="4166" y="4856"/>
                </a:lnTo>
                <a:lnTo>
                  <a:pt x="4352" y="5147"/>
                </a:lnTo>
                <a:lnTo>
                  <a:pt x="4431" y="5280"/>
                </a:lnTo>
                <a:lnTo>
                  <a:pt x="4484" y="5439"/>
                </a:lnTo>
                <a:lnTo>
                  <a:pt x="2919" y="4882"/>
                </a:lnTo>
                <a:lnTo>
                  <a:pt x="2813" y="4882"/>
                </a:lnTo>
                <a:lnTo>
                  <a:pt x="2733" y="4909"/>
                </a:lnTo>
                <a:lnTo>
                  <a:pt x="2654" y="4962"/>
                </a:lnTo>
                <a:lnTo>
                  <a:pt x="2601" y="5041"/>
                </a:lnTo>
                <a:lnTo>
                  <a:pt x="2601" y="5147"/>
                </a:lnTo>
                <a:lnTo>
                  <a:pt x="2601" y="5227"/>
                </a:lnTo>
                <a:lnTo>
                  <a:pt x="2680" y="5307"/>
                </a:lnTo>
                <a:lnTo>
                  <a:pt x="2760" y="5360"/>
                </a:lnTo>
                <a:lnTo>
                  <a:pt x="4405" y="5917"/>
                </a:lnTo>
                <a:lnTo>
                  <a:pt x="4246" y="6049"/>
                </a:lnTo>
                <a:lnTo>
                  <a:pt x="4060" y="6129"/>
                </a:lnTo>
                <a:lnTo>
                  <a:pt x="3874" y="6209"/>
                </a:lnTo>
                <a:lnTo>
                  <a:pt x="3662" y="6262"/>
                </a:lnTo>
                <a:lnTo>
                  <a:pt x="3370" y="6315"/>
                </a:lnTo>
                <a:lnTo>
                  <a:pt x="3025" y="6315"/>
                </a:lnTo>
                <a:lnTo>
                  <a:pt x="2707" y="6262"/>
                </a:lnTo>
                <a:lnTo>
                  <a:pt x="2362" y="6155"/>
                </a:lnTo>
                <a:lnTo>
                  <a:pt x="2044" y="6023"/>
                </a:lnTo>
                <a:lnTo>
                  <a:pt x="1778" y="5837"/>
                </a:lnTo>
                <a:lnTo>
                  <a:pt x="1513" y="5651"/>
                </a:lnTo>
                <a:lnTo>
                  <a:pt x="1327" y="5413"/>
                </a:lnTo>
                <a:lnTo>
                  <a:pt x="1168" y="5200"/>
                </a:lnTo>
                <a:lnTo>
                  <a:pt x="1062" y="4962"/>
                </a:lnTo>
                <a:lnTo>
                  <a:pt x="982" y="4723"/>
                </a:lnTo>
                <a:lnTo>
                  <a:pt x="956" y="4484"/>
                </a:lnTo>
                <a:lnTo>
                  <a:pt x="1142" y="4325"/>
                </a:lnTo>
                <a:lnTo>
                  <a:pt x="1327" y="4192"/>
                </a:lnTo>
                <a:lnTo>
                  <a:pt x="1566" y="4086"/>
                </a:lnTo>
                <a:lnTo>
                  <a:pt x="1831" y="4007"/>
                </a:lnTo>
                <a:lnTo>
                  <a:pt x="2123" y="3980"/>
                </a:lnTo>
                <a:close/>
                <a:moveTo>
                  <a:pt x="8570" y="8145"/>
                </a:moveTo>
                <a:lnTo>
                  <a:pt x="8703" y="8172"/>
                </a:lnTo>
                <a:lnTo>
                  <a:pt x="8809" y="8251"/>
                </a:lnTo>
                <a:lnTo>
                  <a:pt x="8888" y="8331"/>
                </a:lnTo>
                <a:lnTo>
                  <a:pt x="8968" y="8410"/>
                </a:lnTo>
                <a:lnTo>
                  <a:pt x="9021" y="8517"/>
                </a:lnTo>
                <a:lnTo>
                  <a:pt x="9074" y="8649"/>
                </a:lnTo>
                <a:lnTo>
                  <a:pt x="9074" y="8782"/>
                </a:lnTo>
                <a:lnTo>
                  <a:pt x="9074" y="9100"/>
                </a:lnTo>
                <a:lnTo>
                  <a:pt x="8994" y="9047"/>
                </a:lnTo>
                <a:lnTo>
                  <a:pt x="8729" y="8915"/>
                </a:lnTo>
                <a:lnTo>
                  <a:pt x="8570" y="8861"/>
                </a:lnTo>
                <a:lnTo>
                  <a:pt x="8411" y="8835"/>
                </a:lnTo>
                <a:lnTo>
                  <a:pt x="8252" y="8861"/>
                </a:lnTo>
                <a:lnTo>
                  <a:pt x="8119" y="8915"/>
                </a:lnTo>
                <a:lnTo>
                  <a:pt x="7827" y="9047"/>
                </a:lnTo>
                <a:lnTo>
                  <a:pt x="7668" y="9153"/>
                </a:lnTo>
                <a:lnTo>
                  <a:pt x="7588" y="9206"/>
                </a:lnTo>
                <a:lnTo>
                  <a:pt x="7429" y="9206"/>
                </a:lnTo>
                <a:lnTo>
                  <a:pt x="7350" y="9153"/>
                </a:lnTo>
                <a:lnTo>
                  <a:pt x="7190" y="9047"/>
                </a:lnTo>
                <a:lnTo>
                  <a:pt x="6899" y="8915"/>
                </a:lnTo>
                <a:lnTo>
                  <a:pt x="6766" y="8861"/>
                </a:lnTo>
                <a:lnTo>
                  <a:pt x="6607" y="8835"/>
                </a:lnTo>
                <a:lnTo>
                  <a:pt x="6448" y="8861"/>
                </a:lnTo>
                <a:lnTo>
                  <a:pt x="6288" y="8915"/>
                </a:lnTo>
                <a:lnTo>
                  <a:pt x="6023" y="9047"/>
                </a:lnTo>
                <a:lnTo>
                  <a:pt x="5837" y="9153"/>
                </a:lnTo>
                <a:lnTo>
                  <a:pt x="5758" y="9206"/>
                </a:lnTo>
                <a:lnTo>
                  <a:pt x="5625" y="9206"/>
                </a:lnTo>
                <a:lnTo>
                  <a:pt x="5546" y="9153"/>
                </a:lnTo>
                <a:lnTo>
                  <a:pt x="5360" y="9047"/>
                </a:lnTo>
                <a:lnTo>
                  <a:pt x="5095" y="8915"/>
                </a:lnTo>
                <a:lnTo>
                  <a:pt x="4935" y="8861"/>
                </a:lnTo>
                <a:lnTo>
                  <a:pt x="4776" y="8835"/>
                </a:lnTo>
                <a:lnTo>
                  <a:pt x="4617" y="8861"/>
                </a:lnTo>
                <a:lnTo>
                  <a:pt x="4484" y="8915"/>
                </a:lnTo>
                <a:lnTo>
                  <a:pt x="4219" y="9047"/>
                </a:lnTo>
                <a:lnTo>
                  <a:pt x="4033" y="9153"/>
                </a:lnTo>
                <a:lnTo>
                  <a:pt x="3954" y="9206"/>
                </a:lnTo>
                <a:lnTo>
                  <a:pt x="3821" y="9206"/>
                </a:lnTo>
                <a:lnTo>
                  <a:pt x="3742" y="9153"/>
                </a:lnTo>
                <a:lnTo>
                  <a:pt x="3556" y="9047"/>
                </a:lnTo>
                <a:lnTo>
                  <a:pt x="3264" y="8915"/>
                </a:lnTo>
                <a:lnTo>
                  <a:pt x="3131" y="8861"/>
                </a:lnTo>
                <a:lnTo>
                  <a:pt x="2972" y="8835"/>
                </a:lnTo>
                <a:lnTo>
                  <a:pt x="2813" y="8861"/>
                </a:lnTo>
                <a:lnTo>
                  <a:pt x="2680" y="8915"/>
                </a:lnTo>
                <a:lnTo>
                  <a:pt x="2389" y="9047"/>
                </a:lnTo>
                <a:lnTo>
                  <a:pt x="2203" y="9153"/>
                </a:lnTo>
                <a:lnTo>
                  <a:pt x="2123" y="9206"/>
                </a:lnTo>
                <a:lnTo>
                  <a:pt x="1991" y="9206"/>
                </a:lnTo>
                <a:lnTo>
                  <a:pt x="1911" y="9153"/>
                </a:lnTo>
                <a:lnTo>
                  <a:pt x="1725" y="9047"/>
                </a:lnTo>
                <a:lnTo>
                  <a:pt x="1460" y="8915"/>
                </a:lnTo>
                <a:lnTo>
                  <a:pt x="1327" y="8861"/>
                </a:lnTo>
                <a:lnTo>
                  <a:pt x="1168" y="8835"/>
                </a:lnTo>
                <a:lnTo>
                  <a:pt x="1009" y="8861"/>
                </a:lnTo>
                <a:lnTo>
                  <a:pt x="850" y="8915"/>
                </a:lnTo>
                <a:lnTo>
                  <a:pt x="585" y="9047"/>
                </a:lnTo>
                <a:lnTo>
                  <a:pt x="505" y="9100"/>
                </a:lnTo>
                <a:lnTo>
                  <a:pt x="505" y="8782"/>
                </a:lnTo>
                <a:lnTo>
                  <a:pt x="505" y="8649"/>
                </a:lnTo>
                <a:lnTo>
                  <a:pt x="531" y="8517"/>
                </a:lnTo>
                <a:lnTo>
                  <a:pt x="611" y="8410"/>
                </a:lnTo>
                <a:lnTo>
                  <a:pt x="691" y="8331"/>
                </a:lnTo>
                <a:lnTo>
                  <a:pt x="770" y="8251"/>
                </a:lnTo>
                <a:lnTo>
                  <a:pt x="876" y="8172"/>
                </a:lnTo>
                <a:lnTo>
                  <a:pt x="1009" y="8145"/>
                </a:lnTo>
                <a:close/>
                <a:moveTo>
                  <a:pt x="8411" y="9312"/>
                </a:moveTo>
                <a:lnTo>
                  <a:pt x="8490" y="9339"/>
                </a:lnTo>
                <a:lnTo>
                  <a:pt x="8570" y="9366"/>
                </a:lnTo>
                <a:lnTo>
                  <a:pt x="8756" y="9472"/>
                </a:lnTo>
                <a:lnTo>
                  <a:pt x="8915" y="9578"/>
                </a:lnTo>
                <a:lnTo>
                  <a:pt x="9074" y="9657"/>
                </a:lnTo>
                <a:lnTo>
                  <a:pt x="9074" y="9763"/>
                </a:lnTo>
                <a:lnTo>
                  <a:pt x="9074" y="9896"/>
                </a:lnTo>
                <a:lnTo>
                  <a:pt x="9021" y="10002"/>
                </a:lnTo>
                <a:lnTo>
                  <a:pt x="8968" y="10108"/>
                </a:lnTo>
                <a:lnTo>
                  <a:pt x="8888" y="10215"/>
                </a:lnTo>
                <a:lnTo>
                  <a:pt x="8809" y="10294"/>
                </a:lnTo>
                <a:lnTo>
                  <a:pt x="8703" y="10347"/>
                </a:lnTo>
                <a:lnTo>
                  <a:pt x="8570" y="10374"/>
                </a:lnTo>
                <a:lnTo>
                  <a:pt x="8437" y="10400"/>
                </a:lnTo>
                <a:lnTo>
                  <a:pt x="1142" y="10400"/>
                </a:lnTo>
                <a:lnTo>
                  <a:pt x="1009" y="10374"/>
                </a:lnTo>
                <a:lnTo>
                  <a:pt x="876" y="10347"/>
                </a:lnTo>
                <a:lnTo>
                  <a:pt x="770" y="10294"/>
                </a:lnTo>
                <a:lnTo>
                  <a:pt x="691" y="10215"/>
                </a:lnTo>
                <a:lnTo>
                  <a:pt x="611" y="10108"/>
                </a:lnTo>
                <a:lnTo>
                  <a:pt x="531" y="10002"/>
                </a:lnTo>
                <a:lnTo>
                  <a:pt x="505" y="9896"/>
                </a:lnTo>
                <a:lnTo>
                  <a:pt x="505" y="9763"/>
                </a:lnTo>
                <a:lnTo>
                  <a:pt x="505" y="9657"/>
                </a:lnTo>
                <a:lnTo>
                  <a:pt x="664" y="9578"/>
                </a:lnTo>
                <a:lnTo>
                  <a:pt x="823" y="9472"/>
                </a:lnTo>
                <a:lnTo>
                  <a:pt x="1009" y="9366"/>
                </a:lnTo>
                <a:lnTo>
                  <a:pt x="1089" y="9339"/>
                </a:lnTo>
                <a:lnTo>
                  <a:pt x="1168" y="9312"/>
                </a:lnTo>
                <a:lnTo>
                  <a:pt x="1221" y="9339"/>
                </a:lnTo>
                <a:lnTo>
                  <a:pt x="1301" y="9366"/>
                </a:lnTo>
                <a:lnTo>
                  <a:pt x="1487" y="9472"/>
                </a:lnTo>
                <a:lnTo>
                  <a:pt x="1752" y="9631"/>
                </a:lnTo>
                <a:lnTo>
                  <a:pt x="1911" y="9684"/>
                </a:lnTo>
                <a:lnTo>
                  <a:pt x="2229" y="9684"/>
                </a:lnTo>
                <a:lnTo>
                  <a:pt x="2362" y="9631"/>
                </a:lnTo>
                <a:lnTo>
                  <a:pt x="2654" y="9472"/>
                </a:lnTo>
                <a:lnTo>
                  <a:pt x="2813" y="9366"/>
                </a:lnTo>
                <a:lnTo>
                  <a:pt x="2893" y="9339"/>
                </a:lnTo>
                <a:lnTo>
                  <a:pt x="2972" y="9312"/>
                </a:lnTo>
                <a:lnTo>
                  <a:pt x="3052" y="9339"/>
                </a:lnTo>
                <a:lnTo>
                  <a:pt x="3131" y="9366"/>
                </a:lnTo>
                <a:lnTo>
                  <a:pt x="3291" y="9472"/>
                </a:lnTo>
                <a:lnTo>
                  <a:pt x="3582" y="9631"/>
                </a:lnTo>
                <a:lnTo>
                  <a:pt x="3715" y="9684"/>
                </a:lnTo>
                <a:lnTo>
                  <a:pt x="4033" y="9684"/>
                </a:lnTo>
                <a:lnTo>
                  <a:pt x="4193" y="9631"/>
                </a:lnTo>
                <a:lnTo>
                  <a:pt x="4458" y="9472"/>
                </a:lnTo>
                <a:lnTo>
                  <a:pt x="4644" y="9366"/>
                </a:lnTo>
                <a:lnTo>
                  <a:pt x="4723" y="9339"/>
                </a:lnTo>
                <a:lnTo>
                  <a:pt x="4776" y="9312"/>
                </a:lnTo>
                <a:lnTo>
                  <a:pt x="4856" y="9339"/>
                </a:lnTo>
                <a:lnTo>
                  <a:pt x="4935" y="9366"/>
                </a:lnTo>
                <a:lnTo>
                  <a:pt x="5121" y="9472"/>
                </a:lnTo>
                <a:lnTo>
                  <a:pt x="5386" y="9631"/>
                </a:lnTo>
                <a:lnTo>
                  <a:pt x="5546" y="9684"/>
                </a:lnTo>
                <a:lnTo>
                  <a:pt x="5864" y="9684"/>
                </a:lnTo>
                <a:lnTo>
                  <a:pt x="5997" y="9631"/>
                </a:lnTo>
                <a:lnTo>
                  <a:pt x="6288" y="9472"/>
                </a:lnTo>
                <a:lnTo>
                  <a:pt x="6448" y="9366"/>
                </a:lnTo>
                <a:lnTo>
                  <a:pt x="6527" y="9339"/>
                </a:lnTo>
                <a:lnTo>
                  <a:pt x="6607" y="9312"/>
                </a:lnTo>
                <a:lnTo>
                  <a:pt x="6660" y="9339"/>
                </a:lnTo>
                <a:lnTo>
                  <a:pt x="6739" y="9366"/>
                </a:lnTo>
                <a:lnTo>
                  <a:pt x="6925" y="9472"/>
                </a:lnTo>
                <a:lnTo>
                  <a:pt x="7217" y="9631"/>
                </a:lnTo>
                <a:lnTo>
                  <a:pt x="7350" y="9684"/>
                </a:lnTo>
                <a:lnTo>
                  <a:pt x="7668" y="9684"/>
                </a:lnTo>
                <a:lnTo>
                  <a:pt x="7827" y="9631"/>
                </a:lnTo>
                <a:lnTo>
                  <a:pt x="8092" y="9472"/>
                </a:lnTo>
                <a:lnTo>
                  <a:pt x="8278" y="9366"/>
                </a:lnTo>
                <a:lnTo>
                  <a:pt x="8358" y="9339"/>
                </a:lnTo>
                <a:lnTo>
                  <a:pt x="8411" y="9312"/>
                </a:lnTo>
                <a:close/>
                <a:moveTo>
                  <a:pt x="13849" y="8623"/>
                </a:moveTo>
                <a:lnTo>
                  <a:pt x="13849" y="10612"/>
                </a:lnTo>
                <a:lnTo>
                  <a:pt x="13213" y="10612"/>
                </a:lnTo>
                <a:lnTo>
                  <a:pt x="13213" y="8623"/>
                </a:lnTo>
                <a:close/>
                <a:moveTo>
                  <a:pt x="14300" y="11090"/>
                </a:moveTo>
                <a:lnTo>
                  <a:pt x="14433" y="11117"/>
                </a:lnTo>
                <a:lnTo>
                  <a:pt x="14566" y="11196"/>
                </a:lnTo>
                <a:lnTo>
                  <a:pt x="14645" y="11302"/>
                </a:lnTo>
                <a:lnTo>
                  <a:pt x="14672" y="11435"/>
                </a:lnTo>
                <a:lnTo>
                  <a:pt x="14672" y="11912"/>
                </a:lnTo>
                <a:lnTo>
                  <a:pt x="12417" y="11912"/>
                </a:lnTo>
                <a:lnTo>
                  <a:pt x="12417" y="11435"/>
                </a:lnTo>
                <a:lnTo>
                  <a:pt x="12443" y="11302"/>
                </a:lnTo>
                <a:lnTo>
                  <a:pt x="12523" y="11196"/>
                </a:lnTo>
                <a:lnTo>
                  <a:pt x="12629" y="11117"/>
                </a:lnTo>
                <a:lnTo>
                  <a:pt x="12762" y="11090"/>
                </a:lnTo>
                <a:close/>
                <a:moveTo>
                  <a:pt x="4776" y="11780"/>
                </a:moveTo>
                <a:lnTo>
                  <a:pt x="4829" y="11806"/>
                </a:lnTo>
                <a:lnTo>
                  <a:pt x="4882" y="11859"/>
                </a:lnTo>
                <a:lnTo>
                  <a:pt x="4988" y="12019"/>
                </a:lnTo>
                <a:lnTo>
                  <a:pt x="5068" y="12178"/>
                </a:lnTo>
                <a:lnTo>
                  <a:pt x="5121" y="12310"/>
                </a:lnTo>
                <a:lnTo>
                  <a:pt x="5174" y="12416"/>
                </a:lnTo>
                <a:lnTo>
                  <a:pt x="5254" y="12496"/>
                </a:lnTo>
                <a:lnTo>
                  <a:pt x="5333" y="12549"/>
                </a:lnTo>
                <a:lnTo>
                  <a:pt x="5439" y="12576"/>
                </a:lnTo>
                <a:lnTo>
                  <a:pt x="5519" y="12576"/>
                </a:lnTo>
                <a:lnTo>
                  <a:pt x="5731" y="12549"/>
                </a:lnTo>
                <a:lnTo>
                  <a:pt x="5890" y="12523"/>
                </a:lnTo>
                <a:lnTo>
                  <a:pt x="6076" y="12549"/>
                </a:lnTo>
                <a:lnTo>
                  <a:pt x="6129" y="12549"/>
                </a:lnTo>
                <a:lnTo>
                  <a:pt x="6182" y="12576"/>
                </a:lnTo>
                <a:lnTo>
                  <a:pt x="6182" y="12629"/>
                </a:lnTo>
                <a:lnTo>
                  <a:pt x="6156" y="12708"/>
                </a:lnTo>
                <a:lnTo>
                  <a:pt x="6076" y="12867"/>
                </a:lnTo>
                <a:lnTo>
                  <a:pt x="5970" y="13027"/>
                </a:lnTo>
                <a:lnTo>
                  <a:pt x="5864" y="13133"/>
                </a:lnTo>
                <a:lnTo>
                  <a:pt x="5811" y="13239"/>
                </a:lnTo>
                <a:lnTo>
                  <a:pt x="5784" y="13345"/>
                </a:lnTo>
                <a:lnTo>
                  <a:pt x="5784" y="13451"/>
                </a:lnTo>
                <a:lnTo>
                  <a:pt x="5811" y="13531"/>
                </a:lnTo>
                <a:lnTo>
                  <a:pt x="5864" y="13610"/>
                </a:lnTo>
                <a:lnTo>
                  <a:pt x="5997" y="13769"/>
                </a:lnTo>
                <a:lnTo>
                  <a:pt x="6076" y="13902"/>
                </a:lnTo>
                <a:lnTo>
                  <a:pt x="6156" y="14061"/>
                </a:lnTo>
                <a:lnTo>
                  <a:pt x="6182" y="14141"/>
                </a:lnTo>
                <a:lnTo>
                  <a:pt x="6182" y="14194"/>
                </a:lnTo>
                <a:lnTo>
                  <a:pt x="6129" y="14220"/>
                </a:lnTo>
                <a:lnTo>
                  <a:pt x="6076" y="14247"/>
                </a:lnTo>
                <a:lnTo>
                  <a:pt x="5864" y="14247"/>
                </a:lnTo>
                <a:lnTo>
                  <a:pt x="5678" y="14220"/>
                </a:lnTo>
                <a:lnTo>
                  <a:pt x="5546" y="14194"/>
                </a:lnTo>
                <a:lnTo>
                  <a:pt x="5307" y="14194"/>
                </a:lnTo>
                <a:lnTo>
                  <a:pt x="5254" y="14247"/>
                </a:lnTo>
                <a:lnTo>
                  <a:pt x="5174" y="14300"/>
                </a:lnTo>
                <a:lnTo>
                  <a:pt x="5148" y="14380"/>
                </a:lnTo>
                <a:lnTo>
                  <a:pt x="5041" y="14618"/>
                </a:lnTo>
                <a:lnTo>
                  <a:pt x="4988" y="14778"/>
                </a:lnTo>
                <a:lnTo>
                  <a:pt x="4882" y="14937"/>
                </a:lnTo>
                <a:lnTo>
                  <a:pt x="4829" y="14963"/>
                </a:lnTo>
                <a:lnTo>
                  <a:pt x="4803" y="14990"/>
                </a:lnTo>
                <a:lnTo>
                  <a:pt x="4750" y="14963"/>
                </a:lnTo>
                <a:lnTo>
                  <a:pt x="4697" y="14937"/>
                </a:lnTo>
                <a:lnTo>
                  <a:pt x="4590" y="14751"/>
                </a:lnTo>
                <a:lnTo>
                  <a:pt x="4511" y="14592"/>
                </a:lnTo>
                <a:lnTo>
                  <a:pt x="4458" y="14459"/>
                </a:lnTo>
                <a:lnTo>
                  <a:pt x="4405" y="14353"/>
                </a:lnTo>
                <a:lnTo>
                  <a:pt x="4325" y="14274"/>
                </a:lnTo>
                <a:lnTo>
                  <a:pt x="4219" y="14220"/>
                </a:lnTo>
                <a:lnTo>
                  <a:pt x="4139" y="14220"/>
                </a:lnTo>
                <a:lnTo>
                  <a:pt x="4060" y="14194"/>
                </a:lnTo>
                <a:lnTo>
                  <a:pt x="3848" y="14247"/>
                </a:lnTo>
                <a:lnTo>
                  <a:pt x="3503" y="14247"/>
                </a:lnTo>
                <a:lnTo>
                  <a:pt x="3450" y="14220"/>
                </a:lnTo>
                <a:lnTo>
                  <a:pt x="3397" y="14194"/>
                </a:lnTo>
                <a:lnTo>
                  <a:pt x="3397" y="14141"/>
                </a:lnTo>
                <a:lnTo>
                  <a:pt x="3397" y="14061"/>
                </a:lnTo>
                <a:lnTo>
                  <a:pt x="3503" y="13902"/>
                </a:lnTo>
                <a:lnTo>
                  <a:pt x="3609" y="13743"/>
                </a:lnTo>
                <a:lnTo>
                  <a:pt x="3715" y="13637"/>
                </a:lnTo>
                <a:lnTo>
                  <a:pt x="3768" y="13531"/>
                </a:lnTo>
                <a:lnTo>
                  <a:pt x="3795" y="13425"/>
                </a:lnTo>
                <a:lnTo>
                  <a:pt x="3795" y="13345"/>
                </a:lnTo>
                <a:lnTo>
                  <a:pt x="3795" y="13265"/>
                </a:lnTo>
                <a:lnTo>
                  <a:pt x="3742" y="13186"/>
                </a:lnTo>
                <a:lnTo>
                  <a:pt x="3609" y="13027"/>
                </a:lnTo>
                <a:lnTo>
                  <a:pt x="3529" y="12947"/>
                </a:lnTo>
                <a:lnTo>
                  <a:pt x="3476" y="12841"/>
                </a:lnTo>
                <a:lnTo>
                  <a:pt x="3397" y="12708"/>
                </a:lnTo>
                <a:lnTo>
                  <a:pt x="3397" y="12629"/>
                </a:lnTo>
                <a:lnTo>
                  <a:pt x="3397" y="12576"/>
                </a:lnTo>
                <a:lnTo>
                  <a:pt x="3450" y="12549"/>
                </a:lnTo>
                <a:lnTo>
                  <a:pt x="3503" y="12523"/>
                </a:lnTo>
                <a:lnTo>
                  <a:pt x="3715" y="12523"/>
                </a:lnTo>
                <a:lnTo>
                  <a:pt x="3901" y="12549"/>
                </a:lnTo>
                <a:lnTo>
                  <a:pt x="4060" y="12576"/>
                </a:lnTo>
                <a:lnTo>
                  <a:pt x="4166" y="12576"/>
                </a:lnTo>
                <a:lnTo>
                  <a:pt x="4272" y="12549"/>
                </a:lnTo>
                <a:lnTo>
                  <a:pt x="4352" y="12523"/>
                </a:lnTo>
                <a:lnTo>
                  <a:pt x="4405" y="12470"/>
                </a:lnTo>
                <a:lnTo>
                  <a:pt x="4431" y="12390"/>
                </a:lnTo>
                <a:lnTo>
                  <a:pt x="4511" y="12204"/>
                </a:lnTo>
                <a:lnTo>
                  <a:pt x="4590" y="12019"/>
                </a:lnTo>
                <a:lnTo>
                  <a:pt x="4670" y="11859"/>
                </a:lnTo>
                <a:lnTo>
                  <a:pt x="4723" y="11806"/>
                </a:lnTo>
                <a:lnTo>
                  <a:pt x="4776" y="11780"/>
                </a:lnTo>
                <a:close/>
                <a:moveTo>
                  <a:pt x="4776" y="11302"/>
                </a:moveTo>
                <a:lnTo>
                  <a:pt x="4644" y="11329"/>
                </a:lnTo>
                <a:lnTo>
                  <a:pt x="4511" y="11382"/>
                </a:lnTo>
                <a:lnTo>
                  <a:pt x="4405" y="11435"/>
                </a:lnTo>
                <a:lnTo>
                  <a:pt x="4325" y="11541"/>
                </a:lnTo>
                <a:lnTo>
                  <a:pt x="4193" y="11727"/>
                </a:lnTo>
                <a:lnTo>
                  <a:pt x="4086" y="11886"/>
                </a:lnTo>
                <a:lnTo>
                  <a:pt x="4033" y="12045"/>
                </a:lnTo>
                <a:lnTo>
                  <a:pt x="4033" y="12072"/>
                </a:lnTo>
                <a:lnTo>
                  <a:pt x="4007" y="12072"/>
                </a:lnTo>
                <a:lnTo>
                  <a:pt x="3742" y="12045"/>
                </a:lnTo>
                <a:lnTo>
                  <a:pt x="3423" y="12045"/>
                </a:lnTo>
                <a:lnTo>
                  <a:pt x="3291" y="12098"/>
                </a:lnTo>
                <a:lnTo>
                  <a:pt x="3158" y="12151"/>
                </a:lnTo>
                <a:lnTo>
                  <a:pt x="3052" y="12231"/>
                </a:lnTo>
                <a:lnTo>
                  <a:pt x="2972" y="12337"/>
                </a:lnTo>
                <a:lnTo>
                  <a:pt x="2919" y="12470"/>
                </a:lnTo>
                <a:lnTo>
                  <a:pt x="2919" y="12602"/>
                </a:lnTo>
                <a:lnTo>
                  <a:pt x="2919" y="12735"/>
                </a:lnTo>
                <a:lnTo>
                  <a:pt x="2946" y="12867"/>
                </a:lnTo>
                <a:lnTo>
                  <a:pt x="3025" y="13053"/>
                </a:lnTo>
                <a:lnTo>
                  <a:pt x="3131" y="13212"/>
                </a:lnTo>
                <a:lnTo>
                  <a:pt x="3237" y="13345"/>
                </a:lnTo>
                <a:lnTo>
                  <a:pt x="3264" y="13372"/>
                </a:lnTo>
                <a:lnTo>
                  <a:pt x="3237" y="13425"/>
                </a:lnTo>
                <a:lnTo>
                  <a:pt x="3078" y="13637"/>
                </a:lnTo>
                <a:lnTo>
                  <a:pt x="2999" y="13769"/>
                </a:lnTo>
                <a:lnTo>
                  <a:pt x="2946" y="13929"/>
                </a:lnTo>
                <a:lnTo>
                  <a:pt x="2919" y="14061"/>
                </a:lnTo>
                <a:lnTo>
                  <a:pt x="2919" y="14194"/>
                </a:lnTo>
                <a:lnTo>
                  <a:pt x="2919" y="14327"/>
                </a:lnTo>
                <a:lnTo>
                  <a:pt x="2999" y="14459"/>
                </a:lnTo>
                <a:lnTo>
                  <a:pt x="3078" y="14539"/>
                </a:lnTo>
                <a:lnTo>
                  <a:pt x="3158" y="14618"/>
                </a:lnTo>
                <a:lnTo>
                  <a:pt x="3291" y="14671"/>
                </a:lnTo>
                <a:lnTo>
                  <a:pt x="3397" y="14725"/>
                </a:lnTo>
                <a:lnTo>
                  <a:pt x="3556" y="14725"/>
                </a:lnTo>
                <a:lnTo>
                  <a:pt x="3688" y="14751"/>
                </a:lnTo>
                <a:lnTo>
                  <a:pt x="3954" y="14725"/>
                </a:lnTo>
                <a:lnTo>
                  <a:pt x="4007" y="14698"/>
                </a:lnTo>
                <a:lnTo>
                  <a:pt x="4033" y="14698"/>
                </a:lnTo>
                <a:lnTo>
                  <a:pt x="4060" y="14725"/>
                </a:lnTo>
                <a:lnTo>
                  <a:pt x="4166" y="14990"/>
                </a:lnTo>
                <a:lnTo>
                  <a:pt x="4246" y="15122"/>
                </a:lnTo>
                <a:lnTo>
                  <a:pt x="4325" y="15255"/>
                </a:lnTo>
                <a:lnTo>
                  <a:pt x="4431" y="15335"/>
                </a:lnTo>
                <a:lnTo>
                  <a:pt x="4537" y="15414"/>
                </a:lnTo>
                <a:lnTo>
                  <a:pt x="4670" y="15467"/>
                </a:lnTo>
                <a:lnTo>
                  <a:pt x="4935" y="15467"/>
                </a:lnTo>
                <a:lnTo>
                  <a:pt x="5041" y="15414"/>
                </a:lnTo>
                <a:lnTo>
                  <a:pt x="5148" y="15335"/>
                </a:lnTo>
                <a:lnTo>
                  <a:pt x="5254" y="15255"/>
                </a:lnTo>
                <a:lnTo>
                  <a:pt x="5333" y="15149"/>
                </a:lnTo>
                <a:lnTo>
                  <a:pt x="5413" y="15016"/>
                </a:lnTo>
                <a:lnTo>
                  <a:pt x="5519" y="14778"/>
                </a:lnTo>
                <a:lnTo>
                  <a:pt x="5546" y="14725"/>
                </a:lnTo>
                <a:lnTo>
                  <a:pt x="5546" y="14698"/>
                </a:lnTo>
                <a:lnTo>
                  <a:pt x="5572" y="14698"/>
                </a:lnTo>
                <a:lnTo>
                  <a:pt x="5864" y="14751"/>
                </a:lnTo>
                <a:lnTo>
                  <a:pt x="6023" y="14725"/>
                </a:lnTo>
                <a:lnTo>
                  <a:pt x="6182" y="14725"/>
                </a:lnTo>
                <a:lnTo>
                  <a:pt x="6288" y="14671"/>
                </a:lnTo>
                <a:lnTo>
                  <a:pt x="6421" y="14618"/>
                </a:lnTo>
                <a:lnTo>
                  <a:pt x="6527" y="14539"/>
                </a:lnTo>
                <a:lnTo>
                  <a:pt x="6607" y="14406"/>
                </a:lnTo>
                <a:lnTo>
                  <a:pt x="6660" y="14300"/>
                </a:lnTo>
                <a:lnTo>
                  <a:pt x="6660" y="14167"/>
                </a:lnTo>
                <a:lnTo>
                  <a:pt x="6660" y="14061"/>
                </a:lnTo>
                <a:lnTo>
                  <a:pt x="6633" y="13929"/>
                </a:lnTo>
                <a:lnTo>
                  <a:pt x="6580" y="13796"/>
                </a:lnTo>
                <a:lnTo>
                  <a:pt x="6501" y="13663"/>
                </a:lnTo>
                <a:lnTo>
                  <a:pt x="6368" y="13451"/>
                </a:lnTo>
                <a:lnTo>
                  <a:pt x="6315" y="13398"/>
                </a:lnTo>
                <a:lnTo>
                  <a:pt x="6315" y="13372"/>
                </a:lnTo>
                <a:lnTo>
                  <a:pt x="6315" y="13345"/>
                </a:lnTo>
                <a:lnTo>
                  <a:pt x="6501" y="13133"/>
                </a:lnTo>
                <a:lnTo>
                  <a:pt x="6580" y="13000"/>
                </a:lnTo>
                <a:lnTo>
                  <a:pt x="6633" y="12841"/>
                </a:lnTo>
                <a:lnTo>
                  <a:pt x="6660" y="12708"/>
                </a:lnTo>
                <a:lnTo>
                  <a:pt x="6660" y="12576"/>
                </a:lnTo>
                <a:lnTo>
                  <a:pt x="6633" y="12443"/>
                </a:lnTo>
                <a:lnTo>
                  <a:pt x="6580" y="12337"/>
                </a:lnTo>
                <a:lnTo>
                  <a:pt x="6501" y="12231"/>
                </a:lnTo>
                <a:lnTo>
                  <a:pt x="6421" y="12151"/>
                </a:lnTo>
                <a:lnTo>
                  <a:pt x="6288" y="12098"/>
                </a:lnTo>
                <a:lnTo>
                  <a:pt x="6182" y="12072"/>
                </a:lnTo>
                <a:lnTo>
                  <a:pt x="6023" y="12045"/>
                </a:lnTo>
                <a:lnTo>
                  <a:pt x="5890" y="12045"/>
                </a:lnTo>
                <a:lnTo>
                  <a:pt x="5625" y="12072"/>
                </a:lnTo>
                <a:lnTo>
                  <a:pt x="5546" y="12072"/>
                </a:lnTo>
                <a:lnTo>
                  <a:pt x="5519" y="12045"/>
                </a:lnTo>
                <a:lnTo>
                  <a:pt x="5413" y="11780"/>
                </a:lnTo>
                <a:lnTo>
                  <a:pt x="5333" y="11647"/>
                </a:lnTo>
                <a:lnTo>
                  <a:pt x="5254" y="11541"/>
                </a:lnTo>
                <a:lnTo>
                  <a:pt x="5148" y="11435"/>
                </a:lnTo>
                <a:lnTo>
                  <a:pt x="5041" y="11355"/>
                </a:lnTo>
                <a:lnTo>
                  <a:pt x="4909" y="11329"/>
                </a:lnTo>
                <a:lnTo>
                  <a:pt x="4776" y="11302"/>
                </a:lnTo>
                <a:close/>
                <a:moveTo>
                  <a:pt x="14672" y="12390"/>
                </a:moveTo>
                <a:lnTo>
                  <a:pt x="14672" y="14751"/>
                </a:lnTo>
                <a:lnTo>
                  <a:pt x="14645" y="14990"/>
                </a:lnTo>
                <a:lnTo>
                  <a:pt x="14566" y="15202"/>
                </a:lnTo>
                <a:lnTo>
                  <a:pt x="14459" y="15388"/>
                </a:lnTo>
                <a:lnTo>
                  <a:pt x="14327" y="15547"/>
                </a:lnTo>
                <a:lnTo>
                  <a:pt x="14168" y="15706"/>
                </a:lnTo>
                <a:lnTo>
                  <a:pt x="13982" y="15812"/>
                </a:lnTo>
                <a:lnTo>
                  <a:pt x="13770" y="15865"/>
                </a:lnTo>
                <a:lnTo>
                  <a:pt x="13531" y="15892"/>
                </a:lnTo>
                <a:lnTo>
                  <a:pt x="13319" y="15865"/>
                </a:lnTo>
                <a:lnTo>
                  <a:pt x="13106" y="15812"/>
                </a:lnTo>
                <a:lnTo>
                  <a:pt x="12894" y="15706"/>
                </a:lnTo>
                <a:lnTo>
                  <a:pt x="12735" y="15547"/>
                </a:lnTo>
                <a:lnTo>
                  <a:pt x="12602" y="15388"/>
                </a:lnTo>
                <a:lnTo>
                  <a:pt x="12496" y="15202"/>
                </a:lnTo>
                <a:lnTo>
                  <a:pt x="12417" y="14990"/>
                </a:lnTo>
                <a:lnTo>
                  <a:pt x="12417" y="14751"/>
                </a:lnTo>
                <a:lnTo>
                  <a:pt x="12417" y="12390"/>
                </a:lnTo>
                <a:close/>
                <a:moveTo>
                  <a:pt x="7190" y="1301"/>
                </a:moveTo>
                <a:lnTo>
                  <a:pt x="6872" y="1327"/>
                </a:lnTo>
                <a:lnTo>
                  <a:pt x="6766" y="1354"/>
                </a:lnTo>
                <a:lnTo>
                  <a:pt x="6713" y="1433"/>
                </a:lnTo>
                <a:lnTo>
                  <a:pt x="6660" y="1513"/>
                </a:lnTo>
                <a:lnTo>
                  <a:pt x="6660" y="1592"/>
                </a:lnTo>
                <a:lnTo>
                  <a:pt x="6686" y="1699"/>
                </a:lnTo>
                <a:lnTo>
                  <a:pt x="6766" y="1752"/>
                </a:lnTo>
                <a:lnTo>
                  <a:pt x="6845" y="1805"/>
                </a:lnTo>
                <a:lnTo>
                  <a:pt x="6925" y="1805"/>
                </a:lnTo>
                <a:lnTo>
                  <a:pt x="7217" y="1778"/>
                </a:lnTo>
                <a:lnTo>
                  <a:pt x="7456" y="1778"/>
                </a:lnTo>
                <a:lnTo>
                  <a:pt x="7721" y="1805"/>
                </a:lnTo>
                <a:lnTo>
                  <a:pt x="7960" y="1884"/>
                </a:lnTo>
                <a:lnTo>
                  <a:pt x="8145" y="1964"/>
                </a:lnTo>
                <a:lnTo>
                  <a:pt x="8331" y="2043"/>
                </a:lnTo>
                <a:lnTo>
                  <a:pt x="8490" y="2176"/>
                </a:lnTo>
                <a:lnTo>
                  <a:pt x="8623" y="2309"/>
                </a:lnTo>
                <a:lnTo>
                  <a:pt x="8596" y="2547"/>
                </a:lnTo>
                <a:lnTo>
                  <a:pt x="8517" y="2786"/>
                </a:lnTo>
                <a:lnTo>
                  <a:pt x="8411" y="3025"/>
                </a:lnTo>
                <a:lnTo>
                  <a:pt x="8252" y="3237"/>
                </a:lnTo>
                <a:lnTo>
                  <a:pt x="8039" y="3449"/>
                </a:lnTo>
                <a:lnTo>
                  <a:pt x="7801" y="3662"/>
                </a:lnTo>
                <a:lnTo>
                  <a:pt x="7509" y="3847"/>
                </a:lnTo>
                <a:lnTo>
                  <a:pt x="7190" y="3980"/>
                </a:lnTo>
                <a:lnTo>
                  <a:pt x="6845" y="4086"/>
                </a:lnTo>
                <a:lnTo>
                  <a:pt x="6527" y="4139"/>
                </a:lnTo>
                <a:lnTo>
                  <a:pt x="6209" y="4139"/>
                </a:lnTo>
                <a:lnTo>
                  <a:pt x="5890" y="4086"/>
                </a:lnTo>
                <a:lnTo>
                  <a:pt x="5705" y="4033"/>
                </a:lnTo>
                <a:lnTo>
                  <a:pt x="5546" y="3980"/>
                </a:lnTo>
                <a:lnTo>
                  <a:pt x="5386" y="3900"/>
                </a:lnTo>
                <a:lnTo>
                  <a:pt x="5227" y="3794"/>
                </a:lnTo>
                <a:lnTo>
                  <a:pt x="6819" y="3264"/>
                </a:lnTo>
                <a:lnTo>
                  <a:pt x="6899" y="3211"/>
                </a:lnTo>
                <a:lnTo>
                  <a:pt x="6952" y="3131"/>
                </a:lnTo>
                <a:lnTo>
                  <a:pt x="6978" y="3052"/>
                </a:lnTo>
                <a:lnTo>
                  <a:pt x="6978" y="2945"/>
                </a:lnTo>
                <a:lnTo>
                  <a:pt x="6925" y="2866"/>
                </a:lnTo>
                <a:lnTo>
                  <a:pt x="6845" y="2813"/>
                </a:lnTo>
                <a:lnTo>
                  <a:pt x="6766" y="2786"/>
                </a:lnTo>
                <a:lnTo>
                  <a:pt x="6660" y="2786"/>
                </a:lnTo>
                <a:lnTo>
                  <a:pt x="5068" y="3343"/>
                </a:lnTo>
                <a:lnTo>
                  <a:pt x="5068" y="3343"/>
                </a:lnTo>
                <a:lnTo>
                  <a:pt x="5121" y="3105"/>
                </a:lnTo>
                <a:lnTo>
                  <a:pt x="5254" y="2866"/>
                </a:lnTo>
                <a:lnTo>
                  <a:pt x="5386" y="2654"/>
                </a:lnTo>
                <a:lnTo>
                  <a:pt x="5572" y="2468"/>
                </a:lnTo>
                <a:lnTo>
                  <a:pt x="5758" y="2309"/>
                </a:lnTo>
                <a:lnTo>
                  <a:pt x="5997" y="2150"/>
                </a:lnTo>
                <a:lnTo>
                  <a:pt x="6050" y="2070"/>
                </a:lnTo>
                <a:lnTo>
                  <a:pt x="6103" y="1990"/>
                </a:lnTo>
                <a:lnTo>
                  <a:pt x="6103" y="1911"/>
                </a:lnTo>
                <a:lnTo>
                  <a:pt x="6076" y="1805"/>
                </a:lnTo>
                <a:lnTo>
                  <a:pt x="5997" y="1752"/>
                </a:lnTo>
                <a:lnTo>
                  <a:pt x="5917" y="1699"/>
                </a:lnTo>
                <a:lnTo>
                  <a:pt x="5837" y="1699"/>
                </a:lnTo>
                <a:lnTo>
                  <a:pt x="5731" y="1725"/>
                </a:lnTo>
                <a:lnTo>
                  <a:pt x="5466" y="1911"/>
                </a:lnTo>
                <a:lnTo>
                  <a:pt x="5227" y="2123"/>
                </a:lnTo>
                <a:lnTo>
                  <a:pt x="5015" y="2362"/>
                </a:lnTo>
                <a:lnTo>
                  <a:pt x="4829" y="2601"/>
                </a:lnTo>
                <a:lnTo>
                  <a:pt x="4697" y="2866"/>
                </a:lnTo>
                <a:lnTo>
                  <a:pt x="4617" y="3131"/>
                </a:lnTo>
                <a:lnTo>
                  <a:pt x="4564" y="3396"/>
                </a:lnTo>
                <a:lnTo>
                  <a:pt x="4537" y="3688"/>
                </a:lnTo>
                <a:lnTo>
                  <a:pt x="4537" y="4537"/>
                </a:lnTo>
                <a:lnTo>
                  <a:pt x="4299" y="4272"/>
                </a:lnTo>
                <a:lnTo>
                  <a:pt x="4007" y="4033"/>
                </a:lnTo>
                <a:lnTo>
                  <a:pt x="3662" y="3821"/>
                </a:lnTo>
                <a:lnTo>
                  <a:pt x="3291" y="3662"/>
                </a:lnTo>
                <a:lnTo>
                  <a:pt x="2893" y="3556"/>
                </a:lnTo>
                <a:lnTo>
                  <a:pt x="2495" y="3476"/>
                </a:lnTo>
                <a:lnTo>
                  <a:pt x="2097" y="3476"/>
                </a:lnTo>
                <a:lnTo>
                  <a:pt x="1725" y="3529"/>
                </a:lnTo>
                <a:lnTo>
                  <a:pt x="1380" y="3635"/>
                </a:lnTo>
                <a:lnTo>
                  <a:pt x="1062" y="3794"/>
                </a:lnTo>
                <a:lnTo>
                  <a:pt x="903" y="3900"/>
                </a:lnTo>
                <a:lnTo>
                  <a:pt x="770" y="4007"/>
                </a:lnTo>
                <a:lnTo>
                  <a:pt x="638" y="4113"/>
                </a:lnTo>
                <a:lnTo>
                  <a:pt x="531" y="4245"/>
                </a:lnTo>
                <a:lnTo>
                  <a:pt x="505" y="4325"/>
                </a:lnTo>
                <a:lnTo>
                  <a:pt x="478" y="4378"/>
                </a:lnTo>
                <a:lnTo>
                  <a:pt x="478" y="4564"/>
                </a:lnTo>
                <a:lnTo>
                  <a:pt x="505" y="4723"/>
                </a:lnTo>
                <a:lnTo>
                  <a:pt x="531" y="4909"/>
                </a:lnTo>
                <a:lnTo>
                  <a:pt x="585" y="5068"/>
                </a:lnTo>
                <a:lnTo>
                  <a:pt x="717" y="5413"/>
                </a:lnTo>
                <a:lnTo>
                  <a:pt x="929" y="5704"/>
                </a:lnTo>
                <a:lnTo>
                  <a:pt x="1195" y="5996"/>
                </a:lnTo>
                <a:lnTo>
                  <a:pt x="1487" y="6235"/>
                </a:lnTo>
                <a:lnTo>
                  <a:pt x="1831" y="6447"/>
                </a:lnTo>
                <a:lnTo>
                  <a:pt x="2203" y="6606"/>
                </a:lnTo>
                <a:lnTo>
                  <a:pt x="2601" y="6739"/>
                </a:lnTo>
                <a:lnTo>
                  <a:pt x="2999" y="6792"/>
                </a:lnTo>
                <a:lnTo>
                  <a:pt x="3397" y="6792"/>
                </a:lnTo>
                <a:lnTo>
                  <a:pt x="3768" y="6739"/>
                </a:lnTo>
                <a:lnTo>
                  <a:pt x="3980" y="6686"/>
                </a:lnTo>
                <a:lnTo>
                  <a:pt x="4166" y="6606"/>
                </a:lnTo>
                <a:lnTo>
                  <a:pt x="4378" y="6527"/>
                </a:lnTo>
                <a:lnTo>
                  <a:pt x="4537" y="6421"/>
                </a:lnTo>
                <a:lnTo>
                  <a:pt x="4537" y="7641"/>
                </a:lnTo>
                <a:lnTo>
                  <a:pt x="1142" y="7641"/>
                </a:lnTo>
                <a:lnTo>
                  <a:pt x="903" y="7668"/>
                </a:lnTo>
                <a:lnTo>
                  <a:pt x="691" y="7747"/>
                </a:lnTo>
                <a:lnTo>
                  <a:pt x="505" y="7827"/>
                </a:lnTo>
                <a:lnTo>
                  <a:pt x="346" y="7986"/>
                </a:lnTo>
                <a:lnTo>
                  <a:pt x="187" y="8145"/>
                </a:lnTo>
                <a:lnTo>
                  <a:pt x="107" y="8331"/>
                </a:lnTo>
                <a:lnTo>
                  <a:pt x="27" y="8543"/>
                </a:lnTo>
                <a:lnTo>
                  <a:pt x="1" y="8782"/>
                </a:lnTo>
                <a:lnTo>
                  <a:pt x="1" y="9445"/>
                </a:lnTo>
                <a:lnTo>
                  <a:pt x="1" y="9763"/>
                </a:lnTo>
                <a:lnTo>
                  <a:pt x="27" y="9976"/>
                </a:lnTo>
                <a:lnTo>
                  <a:pt x="107" y="10188"/>
                </a:lnTo>
                <a:lnTo>
                  <a:pt x="187" y="10400"/>
                </a:lnTo>
                <a:lnTo>
                  <a:pt x="346" y="10559"/>
                </a:lnTo>
                <a:lnTo>
                  <a:pt x="452" y="10666"/>
                </a:lnTo>
                <a:lnTo>
                  <a:pt x="611" y="10745"/>
                </a:lnTo>
                <a:lnTo>
                  <a:pt x="744" y="10825"/>
                </a:lnTo>
                <a:lnTo>
                  <a:pt x="903" y="10851"/>
                </a:lnTo>
                <a:lnTo>
                  <a:pt x="1168" y="12867"/>
                </a:lnTo>
                <a:lnTo>
                  <a:pt x="1195" y="12974"/>
                </a:lnTo>
                <a:lnTo>
                  <a:pt x="1274" y="13027"/>
                </a:lnTo>
                <a:lnTo>
                  <a:pt x="1354" y="13080"/>
                </a:lnTo>
                <a:lnTo>
                  <a:pt x="1433" y="13080"/>
                </a:lnTo>
                <a:lnTo>
                  <a:pt x="1540" y="13053"/>
                </a:lnTo>
                <a:lnTo>
                  <a:pt x="1619" y="13000"/>
                </a:lnTo>
                <a:lnTo>
                  <a:pt x="1646" y="12894"/>
                </a:lnTo>
                <a:lnTo>
                  <a:pt x="1646" y="12814"/>
                </a:lnTo>
                <a:lnTo>
                  <a:pt x="1407" y="10878"/>
                </a:lnTo>
                <a:lnTo>
                  <a:pt x="8172" y="10878"/>
                </a:lnTo>
                <a:lnTo>
                  <a:pt x="7535" y="15892"/>
                </a:lnTo>
                <a:lnTo>
                  <a:pt x="2044" y="15892"/>
                </a:lnTo>
                <a:lnTo>
                  <a:pt x="1805" y="13902"/>
                </a:lnTo>
                <a:lnTo>
                  <a:pt x="1752" y="13823"/>
                </a:lnTo>
                <a:lnTo>
                  <a:pt x="1699" y="13743"/>
                </a:lnTo>
                <a:lnTo>
                  <a:pt x="1619" y="13690"/>
                </a:lnTo>
                <a:lnTo>
                  <a:pt x="1513" y="13690"/>
                </a:lnTo>
                <a:lnTo>
                  <a:pt x="1433" y="13716"/>
                </a:lnTo>
                <a:lnTo>
                  <a:pt x="1354" y="13796"/>
                </a:lnTo>
                <a:lnTo>
                  <a:pt x="1327" y="13876"/>
                </a:lnTo>
                <a:lnTo>
                  <a:pt x="1327" y="13955"/>
                </a:lnTo>
                <a:lnTo>
                  <a:pt x="1593" y="16131"/>
                </a:lnTo>
                <a:lnTo>
                  <a:pt x="1619" y="16237"/>
                </a:lnTo>
                <a:lnTo>
                  <a:pt x="1672" y="16316"/>
                </a:lnTo>
                <a:lnTo>
                  <a:pt x="1752" y="16369"/>
                </a:lnTo>
                <a:lnTo>
                  <a:pt x="7827" y="16369"/>
                </a:lnTo>
                <a:lnTo>
                  <a:pt x="7907" y="16316"/>
                </a:lnTo>
                <a:lnTo>
                  <a:pt x="7960" y="16237"/>
                </a:lnTo>
                <a:lnTo>
                  <a:pt x="7986" y="16157"/>
                </a:lnTo>
                <a:lnTo>
                  <a:pt x="8650" y="10851"/>
                </a:lnTo>
                <a:lnTo>
                  <a:pt x="8835" y="10825"/>
                </a:lnTo>
                <a:lnTo>
                  <a:pt x="8968" y="10745"/>
                </a:lnTo>
                <a:lnTo>
                  <a:pt x="9127" y="10666"/>
                </a:lnTo>
                <a:lnTo>
                  <a:pt x="9233" y="10559"/>
                </a:lnTo>
                <a:lnTo>
                  <a:pt x="9366" y="10400"/>
                </a:lnTo>
                <a:lnTo>
                  <a:pt x="9472" y="10188"/>
                </a:lnTo>
                <a:lnTo>
                  <a:pt x="9552" y="9976"/>
                </a:lnTo>
                <a:lnTo>
                  <a:pt x="9578" y="9763"/>
                </a:lnTo>
                <a:lnTo>
                  <a:pt x="9578" y="9445"/>
                </a:lnTo>
                <a:lnTo>
                  <a:pt x="9578" y="8782"/>
                </a:lnTo>
                <a:lnTo>
                  <a:pt x="9552" y="8543"/>
                </a:lnTo>
                <a:lnTo>
                  <a:pt x="9472" y="8331"/>
                </a:lnTo>
                <a:lnTo>
                  <a:pt x="9366" y="8145"/>
                </a:lnTo>
                <a:lnTo>
                  <a:pt x="9233" y="7986"/>
                </a:lnTo>
                <a:lnTo>
                  <a:pt x="9074" y="7827"/>
                </a:lnTo>
                <a:lnTo>
                  <a:pt x="8888" y="7747"/>
                </a:lnTo>
                <a:lnTo>
                  <a:pt x="8676" y="7668"/>
                </a:lnTo>
                <a:lnTo>
                  <a:pt x="8437" y="7641"/>
                </a:lnTo>
                <a:lnTo>
                  <a:pt x="5041" y="7641"/>
                </a:lnTo>
                <a:lnTo>
                  <a:pt x="5041" y="4245"/>
                </a:lnTo>
                <a:lnTo>
                  <a:pt x="5201" y="4351"/>
                </a:lnTo>
                <a:lnTo>
                  <a:pt x="5386" y="4458"/>
                </a:lnTo>
                <a:lnTo>
                  <a:pt x="5599" y="4511"/>
                </a:lnTo>
                <a:lnTo>
                  <a:pt x="5811" y="4564"/>
                </a:lnTo>
                <a:lnTo>
                  <a:pt x="6182" y="4617"/>
                </a:lnTo>
                <a:lnTo>
                  <a:pt x="6554" y="4617"/>
                </a:lnTo>
                <a:lnTo>
                  <a:pt x="6952" y="4564"/>
                </a:lnTo>
                <a:lnTo>
                  <a:pt x="7350" y="4431"/>
                </a:lnTo>
                <a:lnTo>
                  <a:pt x="7747" y="4272"/>
                </a:lnTo>
                <a:lnTo>
                  <a:pt x="8092" y="4060"/>
                </a:lnTo>
                <a:lnTo>
                  <a:pt x="8384" y="3821"/>
                </a:lnTo>
                <a:lnTo>
                  <a:pt x="8623" y="3529"/>
                </a:lnTo>
                <a:lnTo>
                  <a:pt x="8835" y="3211"/>
                </a:lnTo>
                <a:lnTo>
                  <a:pt x="8994" y="2892"/>
                </a:lnTo>
                <a:lnTo>
                  <a:pt x="9047" y="2733"/>
                </a:lnTo>
                <a:lnTo>
                  <a:pt x="9074" y="2547"/>
                </a:lnTo>
                <a:lnTo>
                  <a:pt x="9101" y="2362"/>
                </a:lnTo>
                <a:lnTo>
                  <a:pt x="9101" y="2203"/>
                </a:lnTo>
                <a:lnTo>
                  <a:pt x="9074" y="2123"/>
                </a:lnTo>
                <a:lnTo>
                  <a:pt x="9047" y="2070"/>
                </a:lnTo>
                <a:lnTo>
                  <a:pt x="8862" y="1858"/>
                </a:lnTo>
                <a:lnTo>
                  <a:pt x="8623" y="1672"/>
                </a:lnTo>
                <a:lnTo>
                  <a:pt x="8384" y="1539"/>
                </a:lnTo>
                <a:lnTo>
                  <a:pt x="8119" y="1407"/>
                </a:lnTo>
                <a:lnTo>
                  <a:pt x="7827" y="1327"/>
                </a:lnTo>
                <a:lnTo>
                  <a:pt x="7509" y="1301"/>
                </a:lnTo>
                <a:close/>
                <a:moveTo>
                  <a:pt x="13531" y="1"/>
                </a:moveTo>
                <a:lnTo>
                  <a:pt x="13239" y="27"/>
                </a:lnTo>
                <a:lnTo>
                  <a:pt x="12974" y="80"/>
                </a:lnTo>
                <a:lnTo>
                  <a:pt x="12682" y="133"/>
                </a:lnTo>
                <a:lnTo>
                  <a:pt x="12417" y="239"/>
                </a:lnTo>
                <a:lnTo>
                  <a:pt x="12178" y="372"/>
                </a:lnTo>
                <a:lnTo>
                  <a:pt x="11939" y="531"/>
                </a:lnTo>
                <a:lnTo>
                  <a:pt x="11700" y="717"/>
                </a:lnTo>
                <a:lnTo>
                  <a:pt x="11488" y="929"/>
                </a:lnTo>
                <a:lnTo>
                  <a:pt x="11302" y="1141"/>
                </a:lnTo>
                <a:lnTo>
                  <a:pt x="11117" y="1407"/>
                </a:lnTo>
                <a:lnTo>
                  <a:pt x="10958" y="1672"/>
                </a:lnTo>
                <a:lnTo>
                  <a:pt x="10825" y="1937"/>
                </a:lnTo>
                <a:lnTo>
                  <a:pt x="10692" y="2229"/>
                </a:lnTo>
                <a:lnTo>
                  <a:pt x="10613" y="2547"/>
                </a:lnTo>
                <a:lnTo>
                  <a:pt x="10533" y="2866"/>
                </a:lnTo>
                <a:lnTo>
                  <a:pt x="10454" y="3211"/>
                </a:lnTo>
                <a:lnTo>
                  <a:pt x="10480" y="3290"/>
                </a:lnTo>
                <a:lnTo>
                  <a:pt x="10507" y="3370"/>
                </a:lnTo>
                <a:lnTo>
                  <a:pt x="10586" y="3449"/>
                </a:lnTo>
                <a:lnTo>
                  <a:pt x="10666" y="3476"/>
                </a:lnTo>
                <a:lnTo>
                  <a:pt x="10772" y="3476"/>
                </a:lnTo>
                <a:lnTo>
                  <a:pt x="10851" y="3423"/>
                </a:lnTo>
                <a:lnTo>
                  <a:pt x="10905" y="3343"/>
                </a:lnTo>
                <a:lnTo>
                  <a:pt x="10958" y="3264"/>
                </a:lnTo>
                <a:lnTo>
                  <a:pt x="10984" y="2972"/>
                </a:lnTo>
                <a:lnTo>
                  <a:pt x="11064" y="2680"/>
                </a:lnTo>
                <a:lnTo>
                  <a:pt x="11143" y="2415"/>
                </a:lnTo>
                <a:lnTo>
                  <a:pt x="11249" y="2150"/>
                </a:lnTo>
                <a:lnTo>
                  <a:pt x="11382" y="1911"/>
                </a:lnTo>
                <a:lnTo>
                  <a:pt x="11515" y="1672"/>
                </a:lnTo>
                <a:lnTo>
                  <a:pt x="11674" y="1460"/>
                </a:lnTo>
                <a:lnTo>
                  <a:pt x="11860" y="1274"/>
                </a:lnTo>
                <a:lnTo>
                  <a:pt x="12019" y="1088"/>
                </a:lnTo>
                <a:lnTo>
                  <a:pt x="12204" y="929"/>
                </a:lnTo>
                <a:lnTo>
                  <a:pt x="12417" y="797"/>
                </a:lnTo>
                <a:lnTo>
                  <a:pt x="12629" y="690"/>
                </a:lnTo>
                <a:lnTo>
                  <a:pt x="12841" y="611"/>
                </a:lnTo>
                <a:lnTo>
                  <a:pt x="13053" y="558"/>
                </a:lnTo>
                <a:lnTo>
                  <a:pt x="13292" y="505"/>
                </a:lnTo>
                <a:lnTo>
                  <a:pt x="13796" y="505"/>
                </a:lnTo>
                <a:lnTo>
                  <a:pt x="14062" y="558"/>
                </a:lnTo>
                <a:lnTo>
                  <a:pt x="14300" y="637"/>
                </a:lnTo>
                <a:lnTo>
                  <a:pt x="14539" y="743"/>
                </a:lnTo>
                <a:lnTo>
                  <a:pt x="14778" y="876"/>
                </a:lnTo>
                <a:lnTo>
                  <a:pt x="14990" y="1035"/>
                </a:lnTo>
                <a:lnTo>
                  <a:pt x="15176" y="1221"/>
                </a:lnTo>
                <a:lnTo>
                  <a:pt x="15361" y="1433"/>
                </a:lnTo>
                <a:lnTo>
                  <a:pt x="15547" y="1672"/>
                </a:lnTo>
                <a:lnTo>
                  <a:pt x="15706" y="1937"/>
                </a:lnTo>
                <a:lnTo>
                  <a:pt x="15839" y="2203"/>
                </a:lnTo>
                <a:lnTo>
                  <a:pt x="15945" y="2494"/>
                </a:lnTo>
                <a:lnTo>
                  <a:pt x="16025" y="2786"/>
                </a:lnTo>
                <a:lnTo>
                  <a:pt x="16104" y="3105"/>
                </a:lnTo>
                <a:lnTo>
                  <a:pt x="16131" y="3449"/>
                </a:lnTo>
                <a:lnTo>
                  <a:pt x="16157" y="3794"/>
                </a:lnTo>
                <a:lnTo>
                  <a:pt x="16157" y="8119"/>
                </a:lnTo>
                <a:lnTo>
                  <a:pt x="14990" y="8119"/>
                </a:lnTo>
                <a:lnTo>
                  <a:pt x="14964" y="7349"/>
                </a:lnTo>
                <a:lnTo>
                  <a:pt x="14884" y="6368"/>
                </a:lnTo>
                <a:lnTo>
                  <a:pt x="14831" y="6262"/>
                </a:lnTo>
                <a:lnTo>
                  <a:pt x="14778" y="6182"/>
                </a:lnTo>
                <a:lnTo>
                  <a:pt x="14698" y="6155"/>
                </a:lnTo>
                <a:lnTo>
                  <a:pt x="14592" y="6129"/>
                </a:lnTo>
                <a:lnTo>
                  <a:pt x="14513" y="6182"/>
                </a:lnTo>
                <a:lnTo>
                  <a:pt x="14433" y="6235"/>
                </a:lnTo>
                <a:lnTo>
                  <a:pt x="14406" y="6315"/>
                </a:lnTo>
                <a:lnTo>
                  <a:pt x="14380" y="6421"/>
                </a:lnTo>
                <a:lnTo>
                  <a:pt x="14459" y="7376"/>
                </a:lnTo>
                <a:lnTo>
                  <a:pt x="14486" y="8119"/>
                </a:lnTo>
                <a:lnTo>
                  <a:pt x="12576" y="8119"/>
                </a:lnTo>
                <a:lnTo>
                  <a:pt x="12602" y="7270"/>
                </a:lnTo>
                <a:lnTo>
                  <a:pt x="12682" y="6447"/>
                </a:lnTo>
                <a:lnTo>
                  <a:pt x="12788" y="5731"/>
                </a:lnTo>
                <a:lnTo>
                  <a:pt x="12921" y="5068"/>
                </a:lnTo>
                <a:lnTo>
                  <a:pt x="13053" y="4590"/>
                </a:lnTo>
                <a:lnTo>
                  <a:pt x="13213" y="4192"/>
                </a:lnTo>
                <a:lnTo>
                  <a:pt x="13292" y="4060"/>
                </a:lnTo>
                <a:lnTo>
                  <a:pt x="13372" y="3954"/>
                </a:lnTo>
                <a:lnTo>
                  <a:pt x="13451" y="3900"/>
                </a:lnTo>
                <a:lnTo>
                  <a:pt x="13531" y="3874"/>
                </a:lnTo>
                <a:lnTo>
                  <a:pt x="13611" y="3900"/>
                </a:lnTo>
                <a:lnTo>
                  <a:pt x="13664" y="3954"/>
                </a:lnTo>
                <a:lnTo>
                  <a:pt x="13743" y="4060"/>
                </a:lnTo>
                <a:lnTo>
                  <a:pt x="13823" y="4192"/>
                </a:lnTo>
                <a:lnTo>
                  <a:pt x="13929" y="4405"/>
                </a:lnTo>
                <a:lnTo>
                  <a:pt x="14035" y="4670"/>
                </a:lnTo>
                <a:lnTo>
                  <a:pt x="14141" y="4988"/>
                </a:lnTo>
                <a:lnTo>
                  <a:pt x="14221" y="5333"/>
                </a:lnTo>
                <a:lnTo>
                  <a:pt x="14247" y="5439"/>
                </a:lnTo>
                <a:lnTo>
                  <a:pt x="14327" y="5492"/>
                </a:lnTo>
                <a:lnTo>
                  <a:pt x="14406" y="5545"/>
                </a:lnTo>
                <a:lnTo>
                  <a:pt x="14513" y="5519"/>
                </a:lnTo>
                <a:lnTo>
                  <a:pt x="14592" y="5492"/>
                </a:lnTo>
                <a:lnTo>
                  <a:pt x="14645" y="5413"/>
                </a:lnTo>
                <a:lnTo>
                  <a:pt x="14698" y="5333"/>
                </a:lnTo>
                <a:lnTo>
                  <a:pt x="14698" y="5253"/>
                </a:lnTo>
                <a:lnTo>
                  <a:pt x="14592" y="4856"/>
                </a:lnTo>
                <a:lnTo>
                  <a:pt x="14486" y="4511"/>
                </a:lnTo>
                <a:lnTo>
                  <a:pt x="14380" y="4192"/>
                </a:lnTo>
                <a:lnTo>
                  <a:pt x="14247" y="3954"/>
                </a:lnTo>
                <a:lnTo>
                  <a:pt x="14088" y="3715"/>
                </a:lnTo>
                <a:lnTo>
                  <a:pt x="13929" y="3529"/>
                </a:lnTo>
                <a:lnTo>
                  <a:pt x="13823" y="3476"/>
                </a:lnTo>
                <a:lnTo>
                  <a:pt x="13743" y="3423"/>
                </a:lnTo>
                <a:lnTo>
                  <a:pt x="13637" y="3396"/>
                </a:lnTo>
                <a:lnTo>
                  <a:pt x="13531" y="3396"/>
                </a:lnTo>
                <a:lnTo>
                  <a:pt x="13372" y="3423"/>
                </a:lnTo>
                <a:lnTo>
                  <a:pt x="13213" y="3503"/>
                </a:lnTo>
                <a:lnTo>
                  <a:pt x="13053" y="3635"/>
                </a:lnTo>
                <a:lnTo>
                  <a:pt x="12921" y="3821"/>
                </a:lnTo>
                <a:lnTo>
                  <a:pt x="12788" y="4033"/>
                </a:lnTo>
                <a:lnTo>
                  <a:pt x="12655" y="4298"/>
                </a:lnTo>
                <a:lnTo>
                  <a:pt x="12549" y="4617"/>
                </a:lnTo>
                <a:lnTo>
                  <a:pt x="12443" y="4962"/>
                </a:lnTo>
                <a:lnTo>
                  <a:pt x="12311" y="5625"/>
                </a:lnTo>
                <a:lnTo>
                  <a:pt x="12204" y="6394"/>
                </a:lnTo>
                <a:lnTo>
                  <a:pt x="12125" y="7243"/>
                </a:lnTo>
                <a:lnTo>
                  <a:pt x="12098" y="8119"/>
                </a:lnTo>
                <a:lnTo>
                  <a:pt x="10905" y="8119"/>
                </a:lnTo>
                <a:lnTo>
                  <a:pt x="10905" y="4325"/>
                </a:lnTo>
                <a:lnTo>
                  <a:pt x="10905" y="4245"/>
                </a:lnTo>
                <a:lnTo>
                  <a:pt x="10851" y="4166"/>
                </a:lnTo>
                <a:lnTo>
                  <a:pt x="10772" y="4113"/>
                </a:lnTo>
                <a:lnTo>
                  <a:pt x="10666" y="4086"/>
                </a:lnTo>
                <a:lnTo>
                  <a:pt x="10586" y="4113"/>
                </a:lnTo>
                <a:lnTo>
                  <a:pt x="10507" y="4166"/>
                </a:lnTo>
                <a:lnTo>
                  <a:pt x="10454" y="4245"/>
                </a:lnTo>
                <a:lnTo>
                  <a:pt x="10427" y="4325"/>
                </a:lnTo>
                <a:lnTo>
                  <a:pt x="10427" y="8384"/>
                </a:lnTo>
                <a:lnTo>
                  <a:pt x="10454" y="8464"/>
                </a:lnTo>
                <a:lnTo>
                  <a:pt x="10507" y="8543"/>
                </a:lnTo>
                <a:lnTo>
                  <a:pt x="10586" y="8596"/>
                </a:lnTo>
                <a:lnTo>
                  <a:pt x="10666" y="8623"/>
                </a:lnTo>
                <a:lnTo>
                  <a:pt x="12735" y="8623"/>
                </a:lnTo>
                <a:lnTo>
                  <a:pt x="12735" y="10612"/>
                </a:lnTo>
                <a:lnTo>
                  <a:pt x="12576" y="10612"/>
                </a:lnTo>
                <a:lnTo>
                  <a:pt x="12417" y="10666"/>
                </a:lnTo>
                <a:lnTo>
                  <a:pt x="12284" y="10745"/>
                </a:lnTo>
                <a:lnTo>
                  <a:pt x="12178" y="10851"/>
                </a:lnTo>
                <a:lnTo>
                  <a:pt x="12072" y="10984"/>
                </a:lnTo>
                <a:lnTo>
                  <a:pt x="11992" y="11117"/>
                </a:lnTo>
                <a:lnTo>
                  <a:pt x="11939" y="11276"/>
                </a:lnTo>
                <a:lnTo>
                  <a:pt x="11913" y="11435"/>
                </a:lnTo>
                <a:lnTo>
                  <a:pt x="11913" y="14751"/>
                </a:lnTo>
                <a:lnTo>
                  <a:pt x="11939" y="14937"/>
                </a:lnTo>
                <a:lnTo>
                  <a:pt x="11939" y="15096"/>
                </a:lnTo>
                <a:lnTo>
                  <a:pt x="11992" y="15229"/>
                </a:lnTo>
                <a:lnTo>
                  <a:pt x="12045" y="15388"/>
                </a:lnTo>
                <a:lnTo>
                  <a:pt x="12204" y="15653"/>
                </a:lnTo>
                <a:lnTo>
                  <a:pt x="12390" y="15892"/>
                </a:lnTo>
                <a:lnTo>
                  <a:pt x="12629" y="16104"/>
                </a:lnTo>
                <a:lnTo>
                  <a:pt x="12894" y="16263"/>
                </a:lnTo>
                <a:lnTo>
                  <a:pt x="13053" y="16316"/>
                </a:lnTo>
                <a:lnTo>
                  <a:pt x="13213" y="16343"/>
                </a:lnTo>
                <a:lnTo>
                  <a:pt x="13372" y="16369"/>
                </a:lnTo>
                <a:lnTo>
                  <a:pt x="13690" y="16369"/>
                </a:lnTo>
                <a:lnTo>
                  <a:pt x="13849" y="16343"/>
                </a:lnTo>
                <a:lnTo>
                  <a:pt x="14008" y="16316"/>
                </a:lnTo>
                <a:lnTo>
                  <a:pt x="14168" y="16263"/>
                </a:lnTo>
                <a:lnTo>
                  <a:pt x="14433" y="16104"/>
                </a:lnTo>
                <a:lnTo>
                  <a:pt x="14672" y="15892"/>
                </a:lnTo>
                <a:lnTo>
                  <a:pt x="14884" y="15653"/>
                </a:lnTo>
                <a:lnTo>
                  <a:pt x="15017" y="15388"/>
                </a:lnTo>
                <a:lnTo>
                  <a:pt x="15070" y="15229"/>
                </a:lnTo>
                <a:lnTo>
                  <a:pt x="15123" y="15096"/>
                </a:lnTo>
                <a:lnTo>
                  <a:pt x="15149" y="14937"/>
                </a:lnTo>
                <a:lnTo>
                  <a:pt x="15149" y="14751"/>
                </a:lnTo>
                <a:lnTo>
                  <a:pt x="15149" y="11435"/>
                </a:lnTo>
                <a:lnTo>
                  <a:pt x="15123" y="11276"/>
                </a:lnTo>
                <a:lnTo>
                  <a:pt x="15096" y="11117"/>
                </a:lnTo>
                <a:lnTo>
                  <a:pt x="15017" y="10984"/>
                </a:lnTo>
                <a:lnTo>
                  <a:pt x="14910" y="10851"/>
                </a:lnTo>
                <a:lnTo>
                  <a:pt x="14778" y="10745"/>
                </a:lnTo>
                <a:lnTo>
                  <a:pt x="14645" y="10666"/>
                </a:lnTo>
                <a:lnTo>
                  <a:pt x="14486" y="10612"/>
                </a:lnTo>
                <a:lnTo>
                  <a:pt x="14327" y="10612"/>
                </a:lnTo>
                <a:lnTo>
                  <a:pt x="14327" y="8623"/>
                </a:lnTo>
                <a:lnTo>
                  <a:pt x="16396" y="8623"/>
                </a:lnTo>
                <a:lnTo>
                  <a:pt x="16502" y="8596"/>
                </a:lnTo>
                <a:lnTo>
                  <a:pt x="16582" y="8543"/>
                </a:lnTo>
                <a:lnTo>
                  <a:pt x="16635" y="8464"/>
                </a:lnTo>
                <a:lnTo>
                  <a:pt x="16635" y="8384"/>
                </a:lnTo>
                <a:lnTo>
                  <a:pt x="16635" y="3794"/>
                </a:lnTo>
                <a:lnTo>
                  <a:pt x="16635" y="3396"/>
                </a:lnTo>
                <a:lnTo>
                  <a:pt x="16582" y="3025"/>
                </a:lnTo>
                <a:lnTo>
                  <a:pt x="16502" y="2680"/>
                </a:lnTo>
                <a:lnTo>
                  <a:pt x="16396" y="2335"/>
                </a:lnTo>
                <a:lnTo>
                  <a:pt x="16263" y="1990"/>
                </a:lnTo>
                <a:lnTo>
                  <a:pt x="16131" y="1699"/>
                </a:lnTo>
                <a:lnTo>
                  <a:pt x="15945" y="1407"/>
                </a:lnTo>
                <a:lnTo>
                  <a:pt x="15759" y="1141"/>
                </a:lnTo>
                <a:lnTo>
                  <a:pt x="15521" y="876"/>
                </a:lnTo>
                <a:lnTo>
                  <a:pt x="15282" y="664"/>
                </a:lnTo>
                <a:lnTo>
                  <a:pt x="15017" y="478"/>
                </a:lnTo>
                <a:lnTo>
                  <a:pt x="14751" y="319"/>
                </a:lnTo>
                <a:lnTo>
                  <a:pt x="14459" y="186"/>
                </a:lnTo>
                <a:lnTo>
                  <a:pt x="14168" y="80"/>
                </a:lnTo>
                <a:lnTo>
                  <a:pt x="13849" y="27"/>
                </a:lnTo>
                <a:lnTo>
                  <a:pt x="1353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7"/>
          <p:cNvSpPr/>
          <p:nvPr/>
        </p:nvSpPr>
        <p:spPr>
          <a:xfrm>
            <a:off x="886783" y="3576758"/>
            <a:ext cx="316938" cy="310861"/>
          </a:xfrm>
          <a:custGeom>
            <a:rect b="b" l="l" r="r" t="t"/>
            <a:pathLst>
              <a:path extrusionOk="0" h="16316" w="16635">
                <a:moveTo>
                  <a:pt x="4617" y="478"/>
                </a:moveTo>
                <a:lnTo>
                  <a:pt x="4617" y="1114"/>
                </a:lnTo>
                <a:lnTo>
                  <a:pt x="1911" y="1114"/>
                </a:lnTo>
                <a:lnTo>
                  <a:pt x="1911" y="478"/>
                </a:lnTo>
                <a:close/>
                <a:moveTo>
                  <a:pt x="4219" y="1618"/>
                </a:moveTo>
                <a:lnTo>
                  <a:pt x="4219" y="2733"/>
                </a:lnTo>
                <a:lnTo>
                  <a:pt x="2335" y="4086"/>
                </a:lnTo>
                <a:lnTo>
                  <a:pt x="2335" y="1618"/>
                </a:lnTo>
                <a:close/>
                <a:moveTo>
                  <a:pt x="8729" y="5996"/>
                </a:moveTo>
                <a:lnTo>
                  <a:pt x="8729" y="6394"/>
                </a:lnTo>
                <a:lnTo>
                  <a:pt x="7933" y="6394"/>
                </a:lnTo>
                <a:lnTo>
                  <a:pt x="7933" y="5996"/>
                </a:lnTo>
                <a:close/>
                <a:moveTo>
                  <a:pt x="8331" y="478"/>
                </a:moveTo>
                <a:lnTo>
                  <a:pt x="8437" y="504"/>
                </a:lnTo>
                <a:lnTo>
                  <a:pt x="8543" y="531"/>
                </a:lnTo>
                <a:lnTo>
                  <a:pt x="8649" y="584"/>
                </a:lnTo>
                <a:lnTo>
                  <a:pt x="8729" y="637"/>
                </a:lnTo>
                <a:lnTo>
                  <a:pt x="15865" y="5810"/>
                </a:lnTo>
                <a:lnTo>
                  <a:pt x="15971" y="5916"/>
                </a:lnTo>
                <a:lnTo>
                  <a:pt x="16051" y="6022"/>
                </a:lnTo>
                <a:lnTo>
                  <a:pt x="16104" y="6128"/>
                </a:lnTo>
                <a:lnTo>
                  <a:pt x="16157" y="6261"/>
                </a:lnTo>
                <a:lnTo>
                  <a:pt x="16157" y="6394"/>
                </a:lnTo>
                <a:lnTo>
                  <a:pt x="16131" y="6526"/>
                </a:lnTo>
                <a:lnTo>
                  <a:pt x="16104" y="6659"/>
                </a:lnTo>
                <a:lnTo>
                  <a:pt x="16024" y="6765"/>
                </a:lnTo>
                <a:lnTo>
                  <a:pt x="15945" y="6871"/>
                </a:lnTo>
                <a:lnTo>
                  <a:pt x="15839" y="6951"/>
                </a:lnTo>
                <a:lnTo>
                  <a:pt x="15706" y="7004"/>
                </a:lnTo>
                <a:lnTo>
                  <a:pt x="15573" y="7030"/>
                </a:lnTo>
                <a:lnTo>
                  <a:pt x="15441" y="7057"/>
                </a:lnTo>
                <a:lnTo>
                  <a:pt x="15308" y="7030"/>
                </a:lnTo>
                <a:lnTo>
                  <a:pt x="15202" y="6977"/>
                </a:lnTo>
                <a:lnTo>
                  <a:pt x="15069" y="6898"/>
                </a:lnTo>
                <a:lnTo>
                  <a:pt x="8623" y="2229"/>
                </a:lnTo>
                <a:lnTo>
                  <a:pt x="8464" y="2149"/>
                </a:lnTo>
                <a:lnTo>
                  <a:pt x="8331" y="2123"/>
                </a:lnTo>
                <a:lnTo>
                  <a:pt x="8172" y="2149"/>
                </a:lnTo>
                <a:lnTo>
                  <a:pt x="8039" y="2229"/>
                </a:lnTo>
                <a:lnTo>
                  <a:pt x="1566" y="6924"/>
                </a:lnTo>
                <a:lnTo>
                  <a:pt x="1460" y="6977"/>
                </a:lnTo>
                <a:lnTo>
                  <a:pt x="1327" y="7030"/>
                </a:lnTo>
                <a:lnTo>
                  <a:pt x="1194" y="7057"/>
                </a:lnTo>
                <a:lnTo>
                  <a:pt x="1062" y="7030"/>
                </a:lnTo>
                <a:lnTo>
                  <a:pt x="929" y="7004"/>
                </a:lnTo>
                <a:lnTo>
                  <a:pt x="823" y="6951"/>
                </a:lnTo>
                <a:lnTo>
                  <a:pt x="717" y="6871"/>
                </a:lnTo>
                <a:lnTo>
                  <a:pt x="611" y="6765"/>
                </a:lnTo>
                <a:lnTo>
                  <a:pt x="558" y="6659"/>
                </a:lnTo>
                <a:lnTo>
                  <a:pt x="505" y="6526"/>
                </a:lnTo>
                <a:lnTo>
                  <a:pt x="505" y="6394"/>
                </a:lnTo>
                <a:lnTo>
                  <a:pt x="505" y="6261"/>
                </a:lnTo>
                <a:lnTo>
                  <a:pt x="531" y="6128"/>
                </a:lnTo>
                <a:lnTo>
                  <a:pt x="584" y="6022"/>
                </a:lnTo>
                <a:lnTo>
                  <a:pt x="664" y="5916"/>
                </a:lnTo>
                <a:lnTo>
                  <a:pt x="770" y="5810"/>
                </a:lnTo>
                <a:lnTo>
                  <a:pt x="7933" y="610"/>
                </a:lnTo>
                <a:lnTo>
                  <a:pt x="8013" y="557"/>
                </a:lnTo>
                <a:lnTo>
                  <a:pt x="8119" y="531"/>
                </a:lnTo>
                <a:lnTo>
                  <a:pt x="8225" y="504"/>
                </a:lnTo>
                <a:lnTo>
                  <a:pt x="8331" y="478"/>
                </a:lnTo>
                <a:close/>
                <a:moveTo>
                  <a:pt x="9498" y="6898"/>
                </a:moveTo>
                <a:lnTo>
                  <a:pt x="10400" y="7853"/>
                </a:lnTo>
                <a:lnTo>
                  <a:pt x="10400" y="8410"/>
                </a:lnTo>
                <a:lnTo>
                  <a:pt x="6262" y="8410"/>
                </a:lnTo>
                <a:lnTo>
                  <a:pt x="6262" y="6898"/>
                </a:lnTo>
                <a:close/>
                <a:moveTo>
                  <a:pt x="4829" y="9922"/>
                </a:moveTo>
                <a:lnTo>
                  <a:pt x="5041" y="9949"/>
                </a:lnTo>
                <a:lnTo>
                  <a:pt x="5227" y="9975"/>
                </a:lnTo>
                <a:lnTo>
                  <a:pt x="5413" y="10055"/>
                </a:lnTo>
                <a:lnTo>
                  <a:pt x="5572" y="10134"/>
                </a:lnTo>
                <a:lnTo>
                  <a:pt x="5731" y="10241"/>
                </a:lnTo>
                <a:lnTo>
                  <a:pt x="5864" y="10400"/>
                </a:lnTo>
                <a:lnTo>
                  <a:pt x="5996" y="10532"/>
                </a:lnTo>
                <a:lnTo>
                  <a:pt x="6076" y="10718"/>
                </a:lnTo>
                <a:lnTo>
                  <a:pt x="6129" y="10771"/>
                </a:lnTo>
                <a:lnTo>
                  <a:pt x="6182" y="10824"/>
                </a:lnTo>
                <a:lnTo>
                  <a:pt x="6235" y="10851"/>
                </a:lnTo>
                <a:lnTo>
                  <a:pt x="7429" y="10851"/>
                </a:lnTo>
                <a:lnTo>
                  <a:pt x="7429" y="11726"/>
                </a:lnTo>
                <a:lnTo>
                  <a:pt x="6288" y="11726"/>
                </a:lnTo>
                <a:lnTo>
                  <a:pt x="6235" y="11753"/>
                </a:lnTo>
                <a:lnTo>
                  <a:pt x="6155" y="11779"/>
                </a:lnTo>
                <a:lnTo>
                  <a:pt x="6102" y="11832"/>
                </a:lnTo>
                <a:lnTo>
                  <a:pt x="6076" y="11885"/>
                </a:lnTo>
                <a:lnTo>
                  <a:pt x="5970" y="12045"/>
                </a:lnTo>
                <a:lnTo>
                  <a:pt x="5864" y="12204"/>
                </a:lnTo>
                <a:lnTo>
                  <a:pt x="5731" y="12336"/>
                </a:lnTo>
                <a:lnTo>
                  <a:pt x="5572" y="12443"/>
                </a:lnTo>
                <a:lnTo>
                  <a:pt x="5413" y="12549"/>
                </a:lnTo>
                <a:lnTo>
                  <a:pt x="5227" y="12602"/>
                </a:lnTo>
                <a:lnTo>
                  <a:pt x="5041" y="12655"/>
                </a:lnTo>
                <a:lnTo>
                  <a:pt x="4829" y="12681"/>
                </a:lnTo>
                <a:lnTo>
                  <a:pt x="4617" y="12655"/>
                </a:lnTo>
                <a:lnTo>
                  <a:pt x="4431" y="12602"/>
                </a:lnTo>
                <a:lnTo>
                  <a:pt x="4219" y="12522"/>
                </a:lnTo>
                <a:lnTo>
                  <a:pt x="4060" y="12443"/>
                </a:lnTo>
                <a:lnTo>
                  <a:pt x="3874" y="12283"/>
                </a:lnTo>
                <a:lnTo>
                  <a:pt x="3741" y="12124"/>
                </a:lnTo>
                <a:lnTo>
                  <a:pt x="4511" y="12124"/>
                </a:lnTo>
                <a:lnTo>
                  <a:pt x="4564" y="12098"/>
                </a:lnTo>
                <a:lnTo>
                  <a:pt x="4643" y="12018"/>
                </a:lnTo>
                <a:lnTo>
                  <a:pt x="5068" y="11434"/>
                </a:lnTo>
                <a:lnTo>
                  <a:pt x="5094" y="11355"/>
                </a:lnTo>
                <a:lnTo>
                  <a:pt x="5121" y="11302"/>
                </a:lnTo>
                <a:lnTo>
                  <a:pt x="5094" y="11222"/>
                </a:lnTo>
                <a:lnTo>
                  <a:pt x="5068" y="11143"/>
                </a:lnTo>
                <a:lnTo>
                  <a:pt x="4643" y="10559"/>
                </a:lnTo>
                <a:lnTo>
                  <a:pt x="4537" y="10479"/>
                </a:lnTo>
                <a:lnTo>
                  <a:pt x="4431" y="10453"/>
                </a:lnTo>
                <a:lnTo>
                  <a:pt x="3741" y="10453"/>
                </a:lnTo>
                <a:lnTo>
                  <a:pt x="3874" y="10294"/>
                </a:lnTo>
                <a:lnTo>
                  <a:pt x="4060" y="10161"/>
                </a:lnTo>
                <a:lnTo>
                  <a:pt x="4219" y="10055"/>
                </a:lnTo>
                <a:lnTo>
                  <a:pt x="4431" y="9975"/>
                </a:lnTo>
                <a:lnTo>
                  <a:pt x="4617" y="9949"/>
                </a:lnTo>
                <a:lnTo>
                  <a:pt x="4829" y="9922"/>
                </a:lnTo>
                <a:close/>
                <a:moveTo>
                  <a:pt x="11806" y="9922"/>
                </a:moveTo>
                <a:lnTo>
                  <a:pt x="12018" y="9949"/>
                </a:lnTo>
                <a:lnTo>
                  <a:pt x="12231" y="9975"/>
                </a:lnTo>
                <a:lnTo>
                  <a:pt x="12416" y="10055"/>
                </a:lnTo>
                <a:lnTo>
                  <a:pt x="12602" y="10161"/>
                </a:lnTo>
                <a:lnTo>
                  <a:pt x="12761" y="10294"/>
                </a:lnTo>
                <a:lnTo>
                  <a:pt x="12920" y="10453"/>
                </a:lnTo>
                <a:lnTo>
                  <a:pt x="12204" y="10453"/>
                </a:lnTo>
                <a:lnTo>
                  <a:pt x="12151" y="10479"/>
                </a:lnTo>
                <a:lnTo>
                  <a:pt x="12098" y="10506"/>
                </a:lnTo>
                <a:lnTo>
                  <a:pt x="12018" y="10585"/>
                </a:lnTo>
                <a:lnTo>
                  <a:pt x="11594" y="11143"/>
                </a:lnTo>
                <a:lnTo>
                  <a:pt x="11541" y="11222"/>
                </a:lnTo>
                <a:lnTo>
                  <a:pt x="11541" y="11302"/>
                </a:lnTo>
                <a:lnTo>
                  <a:pt x="11541" y="11381"/>
                </a:lnTo>
                <a:lnTo>
                  <a:pt x="11594" y="11434"/>
                </a:lnTo>
                <a:lnTo>
                  <a:pt x="12018" y="12018"/>
                </a:lnTo>
                <a:lnTo>
                  <a:pt x="12098" y="12098"/>
                </a:lnTo>
                <a:lnTo>
                  <a:pt x="12204" y="12124"/>
                </a:lnTo>
                <a:lnTo>
                  <a:pt x="12920" y="12124"/>
                </a:lnTo>
                <a:lnTo>
                  <a:pt x="12761" y="12283"/>
                </a:lnTo>
                <a:lnTo>
                  <a:pt x="12602" y="12443"/>
                </a:lnTo>
                <a:lnTo>
                  <a:pt x="12416" y="12522"/>
                </a:lnTo>
                <a:lnTo>
                  <a:pt x="12231" y="12602"/>
                </a:lnTo>
                <a:lnTo>
                  <a:pt x="12018" y="12655"/>
                </a:lnTo>
                <a:lnTo>
                  <a:pt x="11806" y="12681"/>
                </a:lnTo>
                <a:lnTo>
                  <a:pt x="11621" y="12655"/>
                </a:lnTo>
                <a:lnTo>
                  <a:pt x="11435" y="12602"/>
                </a:lnTo>
                <a:lnTo>
                  <a:pt x="11249" y="12549"/>
                </a:lnTo>
                <a:lnTo>
                  <a:pt x="11090" y="12443"/>
                </a:lnTo>
                <a:lnTo>
                  <a:pt x="10931" y="12336"/>
                </a:lnTo>
                <a:lnTo>
                  <a:pt x="10772" y="12204"/>
                </a:lnTo>
                <a:lnTo>
                  <a:pt x="10665" y="12045"/>
                </a:lnTo>
                <a:lnTo>
                  <a:pt x="10559" y="11885"/>
                </a:lnTo>
                <a:lnTo>
                  <a:pt x="10533" y="11806"/>
                </a:lnTo>
                <a:lnTo>
                  <a:pt x="10480" y="11779"/>
                </a:lnTo>
                <a:lnTo>
                  <a:pt x="10427" y="11753"/>
                </a:lnTo>
                <a:lnTo>
                  <a:pt x="10347" y="11726"/>
                </a:lnTo>
                <a:lnTo>
                  <a:pt x="9206" y="11726"/>
                </a:lnTo>
                <a:lnTo>
                  <a:pt x="9206" y="10851"/>
                </a:lnTo>
                <a:lnTo>
                  <a:pt x="10427" y="10851"/>
                </a:lnTo>
                <a:lnTo>
                  <a:pt x="10480" y="10824"/>
                </a:lnTo>
                <a:lnTo>
                  <a:pt x="10533" y="10771"/>
                </a:lnTo>
                <a:lnTo>
                  <a:pt x="10586" y="10692"/>
                </a:lnTo>
                <a:lnTo>
                  <a:pt x="10665" y="10532"/>
                </a:lnTo>
                <a:lnTo>
                  <a:pt x="10798" y="10373"/>
                </a:lnTo>
                <a:lnTo>
                  <a:pt x="10931" y="10241"/>
                </a:lnTo>
                <a:lnTo>
                  <a:pt x="11090" y="10134"/>
                </a:lnTo>
                <a:lnTo>
                  <a:pt x="11249" y="10055"/>
                </a:lnTo>
                <a:lnTo>
                  <a:pt x="11435" y="9975"/>
                </a:lnTo>
                <a:lnTo>
                  <a:pt x="11621" y="9949"/>
                </a:lnTo>
                <a:lnTo>
                  <a:pt x="11806" y="9922"/>
                </a:lnTo>
                <a:close/>
                <a:moveTo>
                  <a:pt x="1778" y="0"/>
                </a:moveTo>
                <a:lnTo>
                  <a:pt x="1698" y="27"/>
                </a:lnTo>
                <a:lnTo>
                  <a:pt x="1619" y="80"/>
                </a:lnTo>
                <a:lnTo>
                  <a:pt x="1566" y="133"/>
                </a:lnTo>
                <a:lnTo>
                  <a:pt x="1513" y="186"/>
                </a:lnTo>
                <a:lnTo>
                  <a:pt x="1460" y="265"/>
                </a:lnTo>
                <a:lnTo>
                  <a:pt x="1433" y="345"/>
                </a:lnTo>
                <a:lnTo>
                  <a:pt x="1433" y="425"/>
                </a:lnTo>
                <a:lnTo>
                  <a:pt x="1433" y="1167"/>
                </a:lnTo>
                <a:lnTo>
                  <a:pt x="1433" y="1274"/>
                </a:lnTo>
                <a:lnTo>
                  <a:pt x="1460" y="1353"/>
                </a:lnTo>
                <a:lnTo>
                  <a:pt x="1513" y="1406"/>
                </a:lnTo>
                <a:lnTo>
                  <a:pt x="1566" y="1486"/>
                </a:lnTo>
                <a:lnTo>
                  <a:pt x="1698" y="1565"/>
                </a:lnTo>
                <a:lnTo>
                  <a:pt x="1778" y="1592"/>
                </a:lnTo>
                <a:lnTo>
                  <a:pt x="1858" y="1618"/>
                </a:lnTo>
                <a:lnTo>
                  <a:pt x="1858" y="4431"/>
                </a:lnTo>
                <a:lnTo>
                  <a:pt x="478" y="5439"/>
                </a:lnTo>
                <a:lnTo>
                  <a:pt x="319" y="5598"/>
                </a:lnTo>
                <a:lnTo>
                  <a:pt x="186" y="5757"/>
                </a:lnTo>
                <a:lnTo>
                  <a:pt x="80" y="5969"/>
                </a:lnTo>
                <a:lnTo>
                  <a:pt x="27" y="6182"/>
                </a:lnTo>
                <a:lnTo>
                  <a:pt x="1" y="6420"/>
                </a:lnTo>
                <a:lnTo>
                  <a:pt x="27" y="6633"/>
                </a:lnTo>
                <a:lnTo>
                  <a:pt x="107" y="6845"/>
                </a:lnTo>
                <a:lnTo>
                  <a:pt x="239" y="7057"/>
                </a:lnTo>
                <a:lnTo>
                  <a:pt x="372" y="7216"/>
                </a:lnTo>
                <a:lnTo>
                  <a:pt x="558" y="7375"/>
                </a:lnTo>
                <a:lnTo>
                  <a:pt x="770" y="7455"/>
                </a:lnTo>
                <a:lnTo>
                  <a:pt x="982" y="7508"/>
                </a:lnTo>
                <a:lnTo>
                  <a:pt x="1221" y="7535"/>
                </a:lnTo>
                <a:lnTo>
                  <a:pt x="1433" y="7508"/>
                </a:lnTo>
                <a:lnTo>
                  <a:pt x="1645" y="7428"/>
                </a:lnTo>
                <a:lnTo>
                  <a:pt x="1858" y="7322"/>
                </a:lnTo>
                <a:lnTo>
                  <a:pt x="1858" y="13689"/>
                </a:lnTo>
                <a:lnTo>
                  <a:pt x="1858" y="13769"/>
                </a:lnTo>
                <a:lnTo>
                  <a:pt x="1911" y="13849"/>
                </a:lnTo>
                <a:lnTo>
                  <a:pt x="1990" y="13902"/>
                </a:lnTo>
                <a:lnTo>
                  <a:pt x="2096" y="13928"/>
                </a:lnTo>
                <a:lnTo>
                  <a:pt x="2176" y="13902"/>
                </a:lnTo>
                <a:lnTo>
                  <a:pt x="2256" y="13849"/>
                </a:lnTo>
                <a:lnTo>
                  <a:pt x="2309" y="13769"/>
                </a:lnTo>
                <a:lnTo>
                  <a:pt x="2335" y="13689"/>
                </a:lnTo>
                <a:lnTo>
                  <a:pt x="2335" y="6951"/>
                </a:lnTo>
                <a:lnTo>
                  <a:pt x="8304" y="2627"/>
                </a:lnTo>
                <a:lnTo>
                  <a:pt x="8357" y="2627"/>
                </a:lnTo>
                <a:lnTo>
                  <a:pt x="14300" y="6951"/>
                </a:lnTo>
                <a:lnTo>
                  <a:pt x="14300" y="8092"/>
                </a:lnTo>
                <a:lnTo>
                  <a:pt x="14327" y="8198"/>
                </a:lnTo>
                <a:lnTo>
                  <a:pt x="14380" y="8277"/>
                </a:lnTo>
                <a:lnTo>
                  <a:pt x="14459" y="8330"/>
                </a:lnTo>
                <a:lnTo>
                  <a:pt x="14645" y="8330"/>
                </a:lnTo>
                <a:lnTo>
                  <a:pt x="14724" y="8277"/>
                </a:lnTo>
                <a:lnTo>
                  <a:pt x="14778" y="8198"/>
                </a:lnTo>
                <a:lnTo>
                  <a:pt x="14804" y="8092"/>
                </a:lnTo>
                <a:lnTo>
                  <a:pt x="14804" y="7322"/>
                </a:lnTo>
                <a:lnTo>
                  <a:pt x="14990" y="7428"/>
                </a:lnTo>
                <a:lnTo>
                  <a:pt x="15229" y="7508"/>
                </a:lnTo>
                <a:lnTo>
                  <a:pt x="15441" y="7535"/>
                </a:lnTo>
                <a:lnTo>
                  <a:pt x="15653" y="7508"/>
                </a:lnTo>
                <a:lnTo>
                  <a:pt x="15892" y="7455"/>
                </a:lnTo>
                <a:lnTo>
                  <a:pt x="16078" y="7349"/>
                </a:lnTo>
                <a:lnTo>
                  <a:pt x="16263" y="7216"/>
                </a:lnTo>
                <a:lnTo>
                  <a:pt x="16422" y="7057"/>
                </a:lnTo>
                <a:lnTo>
                  <a:pt x="16529" y="6845"/>
                </a:lnTo>
                <a:lnTo>
                  <a:pt x="16608" y="6633"/>
                </a:lnTo>
                <a:lnTo>
                  <a:pt x="16635" y="6420"/>
                </a:lnTo>
                <a:lnTo>
                  <a:pt x="16635" y="6182"/>
                </a:lnTo>
                <a:lnTo>
                  <a:pt x="16582" y="5969"/>
                </a:lnTo>
                <a:lnTo>
                  <a:pt x="16475" y="5757"/>
                </a:lnTo>
                <a:lnTo>
                  <a:pt x="16343" y="5598"/>
                </a:lnTo>
                <a:lnTo>
                  <a:pt x="16157" y="5439"/>
                </a:lnTo>
                <a:lnTo>
                  <a:pt x="9021" y="239"/>
                </a:lnTo>
                <a:lnTo>
                  <a:pt x="8861" y="133"/>
                </a:lnTo>
                <a:lnTo>
                  <a:pt x="8702" y="53"/>
                </a:lnTo>
                <a:lnTo>
                  <a:pt x="8517" y="27"/>
                </a:lnTo>
                <a:lnTo>
                  <a:pt x="8331" y="0"/>
                </a:lnTo>
                <a:lnTo>
                  <a:pt x="8145" y="27"/>
                </a:lnTo>
                <a:lnTo>
                  <a:pt x="7986" y="53"/>
                </a:lnTo>
                <a:lnTo>
                  <a:pt x="7800" y="133"/>
                </a:lnTo>
                <a:lnTo>
                  <a:pt x="7641" y="212"/>
                </a:lnTo>
                <a:lnTo>
                  <a:pt x="4696" y="2361"/>
                </a:lnTo>
                <a:lnTo>
                  <a:pt x="4696" y="1618"/>
                </a:lnTo>
                <a:lnTo>
                  <a:pt x="4776" y="1592"/>
                </a:lnTo>
                <a:lnTo>
                  <a:pt x="4855" y="1565"/>
                </a:lnTo>
                <a:lnTo>
                  <a:pt x="4988" y="1486"/>
                </a:lnTo>
                <a:lnTo>
                  <a:pt x="5041" y="1406"/>
                </a:lnTo>
                <a:lnTo>
                  <a:pt x="5094" y="1353"/>
                </a:lnTo>
                <a:lnTo>
                  <a:pt x="5094" y="1274"/>
                </a:lnTo>
                <a:lnTo>
                  <a:pt x="5121" y="1167"/>
                </a:lnTo>
                <a:lnTo>
                  <a:pt x="5121" y="425"/>
                </a:lnTo>
                <a:lnTo>
                  <a:pt x="5094" y="345"/>
                </a:lnTo>
                <a:lnTo>
                  <a:pt x="5094" y="265"/>
                </a:lnTo>
                <a:lnTo>
                  <a:pt x="5041" y="186"/>
                </a:lnTo>
                <a:lnTo>
                  <a:pt x="4988" y="133"/>
                </a:lnTo>
                <a:lnTo>
                  <a:pt x="4935" y="80"/>
                </a:lnTo>
                <a:lnTo>
                  <a:pt x="4855" y="27"/>
                </a:lnTo>
                <a:lnTo>
                  <a:pt x="4776" y="0"/>
                </a:lnTo>
                <a:close/>
                <a:moveTo>
                  <a:pt x="7588" y="5518"/>
                </a:moveTo>
                <a:lnTo>
                  <a:pt x="7508" y="5571"/>
                </a:lnTo>
                <a:lnTo>
                  <a:pt x="7455" y="5651"/>
                </a:lnTo>
                <a:lnTo>
                  <a:pt x="7429" y="5757"/>
                </a:lnTo>
                <a:lnTo>
                  <a:pt x="7429" y="6394"/>
                </a:lnTo>
                <a:lnTo>
                  <a:pt x="5996" y="6394"/>
                </a:lnTo>
                <a:lnTo>
                  <a:pt x="5917" y="6420"/>
                </a:lnTo>
                <a:lnTo>
                  <a:pt x="5837" y="6473"/>
                </a:lnTo>
                <a:lnTo>
                  <a:pt x="5784" y="6553"/>
                </a:lnTo>
                <a:lnTo>
                  <a:pt x="5758" y="6633"/>
                </a:lnTo>
                <a:lnTo>
                  <a:pt x="5758" y="8649"/>
                </a:lnTo>
                <a:lnTo>
                  <a:pt x="5784" y="8728"/>
                </a:lnTo>
                <a:lnTo>
                  <a:pt x="5837" y="8808"/>
                </a:lnTo>
                <a:lnTo>
                  <a:pt x="5917" y="8861"/>
                </a:lnTo>
                <a:lnTo>
                  <a:pt x="5996" y="8888"/>
                </a:lnTo>
                <a:lnTo>
                  <a:pt x="7429" y="8888"/>
                </a:lnTo>
                <a:lnTo>
                  <a:pt x="7429" y="10373"/>
                </a:lnTo>
                <a:lnTo>
                  <a:pt x="6447" y="10373"/>
                </a:lnTo>
                <a:lnTo>
                  <a:pt x="6315" y="10188"/>
                </a:lnTo>
                <a:lnTo>
                  <a:pt x="6182" y="10002"/>
                </a:lnTo>
                <a:lnTo>
                  <a:pt x="6023" y="9869"/>
                </a:lnTo>
                <a:lnTo>
                  <a:pt x="5837" y="9736"/>
                </a:lnTo>
                <a:lnTo>
                  <a:pt x="5598" y="9604"/>
                </a:lnTo>
                <a:lnTo>
                  <a:pt x="5360" y="9498"/>
                </a:lnTo>
                <a:lnTo>
                  <a:pt x="5094" y="9445"/>
                </a:lnTo>
                <a:lnTo>
                  <a:pt x="4537" y="9445"/>
                </a:lnTo>
                <a:lnTo>
                  <a:pt x="4272" y="9524"/>
                </a:lnTo>
                <a:lnTo>
                  <a:pt x="4033" y="9630"/>
                </a:lnTo>
                <a:lnTo>
                  <a:pt x="3794" y="9763"/>
                </a:lnTo>
                <a:lnTo>
                  <a:pt x="3582" y="9922"/>
                </a:lnTo>
                <a:lnTo>
                  <a:pt x="3370" y="10134"/>
                </a:lnTo>
                <a:lnTo>
                  <a:pt x="3237" y="10347"/>
                </a:lnTo>
                <a:lnTo>
                  <a:pt x="3105" y="10612"/>
                </a:lnTo>
                <a:lnTo>
                  <a:pt x="3078" y="10718"/>
                </a:lnTo>
                <a:lnTo>
                  <a:pt x="3105" y="10798"/>
                </a:lnTo>
                <a:lnTo>
                  <a:pt x="3158" y="10877"/>
                </a:lnTo>
                <a:lnTo>
                  <a:pt x="3237" y="10930"/>
                </a:lnTo>
                <a:lnTo>
                  <a:pt x="3317" y="10957"/>
                </a:lnTo>
                <a:lnTo>
                  <a:pt x="4325" y="10957"/>
                </a:lnTo>
                <a:lnTo>
                  <a:pt x="4564" y="11302"/>
                </a:lnTo>
                <a:lnTo>
                  <a:pt x="4325" y="11647"/>
                </a:lnTo>
                <a:lnTo>
                  <a:pt x="3237" y="11647"/>
                </a:lnTo>
                <a:lnTo>
                  <a:pt x="3158" y="11700"/>
                </a:lnTo>
                <a:lnTo>
                  <a:pt x="3105" y="11779"/>
                </a:lnTo>
                <a:lnTo>
                  <a:pt x="3078" y="11885"/>
                </a:lnTo>
                <a:lnTo>
                  <a:pt x="3105" y="11965"/>
                </a:lnTo>
                <a:lnTo>
                  <a:pt x="3211" y="12230"/>
                </a:lnTo>
                <a:lnTo>
                  <a:pt x="3370" y="12443"/>
                </a:lnTo>
                <a:lnTo>
                  <a:pt x="3556" y="12655"/>
                </a:lnTo>
                <a:lnTo>
                  <a:pt x="3794" y="12840"/>
                </a:lnTo>
                <a:lnTo>
                  <a:pt x="4033" y="12973"/>
                </a:lnTo>
                <a:lnTo>
                  <a:pt x="4272" y="13079"/>
                </a:lnTo>
                <a:lnTo>
                  <a:pt x="4537" y="13132"/>
                </a:lnTo>
                <a:lnTo>
                  <a:pt x="4829" y="13159"/>
                </a:lnTo>
                <a:lnTo>
                  <a:pt x="5094" y="13132"/>
                </a:lnTo>
                <a:lnTo>
                  <a:pt x="5360" y="13079"/>
                </a:lnTo>
                <a:lnTo>
                  <a:pt x="5598" y="13000"/>
                </a:lnTo>
                <a:lnTo>
                  <a:pt x="5837" y="12867"/>
                </a:lnTo>
                <a:lnTo>
                  <a:pt x="6023" y="12734"/>
                </a:lnTo>
                <a:lnTo>
                  <a:pt x="6182" y="12575"/>
                </a:lnTo>
                <a:lnTo>
                  <a:pt x="6315" y="12416"/>
                </a:lnTo>
                <a:lnTo>
                  <a:pt x="6447" y="12230"/>
                </a:lnTo>
                <a:lnTo>
                  <a:pt x="7429" y="12230"/>
                </a:lnTo>
                <a:lnTo>
                  <a:pt x="7429" y="13000"/>
                </a:lnTo>
                <a:lnTo>
                  <a:pt x="7455" y="13106"/>
                </a:lnTo>
                <a:lnTo>
                  <a:pt x="7508" y="13185"/>
                </a:lnTo>
                <a:lnTo>
                  <a:pt x="7588" y="13238"/>
                </a:lnTo>
                <a:lnTo>
                  <a:pt x="7668" y="13265"/>
                </a:lnTo>
                <a:lnTo>
                  <a:pt x="7774" y="13238"/>
                </a:lnTo>
                <a:lnTo>
                  <a:pt x="7853" y="13185"/>
                </a:lnTo>
                <a:lnTo>
                  <a:pt x="7906" y="13106"/>
                </a:lnTo>
                <a:lnTo>
                  <a:pt x="7933" y="13000"/>
                </a:lnTo>
                <a:lnTo>
                  <a:pt x="7933" y="8888"/>
                </a:lnTo>
                <a:lnTo>
                  <a:pt x="8729" y="8888"/>
                </a:lnTo>
                <a:lnTo>
                  <a:pt x="8729" y="14751"/>
                </a:lnTo>
                <a:lnTo>
                  <a:pt x="7933" y="14751"/>
                </a:lnTo>
                <a:lnTo>
                  <a:pt x="7933" y="14114"/>
                </a:lnTo>
                <a:lnTo>
                  <a:pt x="7906" y="14008"/>
                </a:lnTo>
                <a:lnTo>
                  <a:pt x="7853" y="13928"/>
                </a:lnTo>
                <a:lnTo>
                  <a:pt x="7774" y="13902"/>
                </a:lnTo>
                <a:lnTo>
                  <a:pt x="7668" y="13875"/>
                </a:lnTo>
                <a:lnTo>
                  <a:pt x="7588" y="13902"/>
                </a:lnTo>
                <a:lnTo>
                  <a:pt x="7508" y="13928"/>
                </a:lnTo>
                <a:lnTo>
                  <a:pt x="7455" y="14008"/>
                </a:lnTo>
                <a:lnTo>
                  <a:pt x="7429" y="14114"/>
                </a:lnTo>
                <a:lnTo>
                  <a:pt x="7429" y="14989"/>
                </a:lnTo>
                <a:lnTo>
                  <a:pt x="7455" y="15095"/>
                </a:lnTo>
                <a:lnTo>
                  <a:pt x="7508" y="15175"/>
                </a:lnTo>
                <a:lnTo>
                  <a:pt x="7588" y="15228"/>
                </a:lnTo>
                <a:lnTo>
                  <a:pt x="9074" y="15228"/>
                </a:lnTo>
                <a:lnTo>
                  <a:pt x="9153" y="15175"/>
                </a:lnTo>
                <a:lnTo>
                  <a:pt x="9206" y="15095"/>
                </a:lnTo>
                <a:lnTo>
                  <a:pt x="9206" y="14989"/>
                </a:lnTo>
                <a:lnTo>
                  <a:pt x="9206" y="12230"/>
                </a:lnTo>
                <a:lnTo>
                  <a:pt x="10214" y="12230"/>
                </a:lnTo>
                <a:lnTo>
                  <a:pt x="10321" y="12416"/>
                </a:lnTo>
                <a:lnTo>
                  <a:pt x="10480" y="12575"/>
                </a:lnTo>
                <a:lnTo>
                  <a:pt x="10639" y="12734"/>
                </a:lnTo>
                <a:lnTo>
                  <a:pt x="10825" y="12867"/>
                </a:lnTo>
                <a:lnTo>
                  <a:pt x="11037" y="13000"/>
                </a:lnTo>
                <a:lnTo>
                  <a:pt x="11276" y="13079"/>
                </a:lnTo>
                <a:lnTo>
                  <a:pt x="11541" y="13132"/>
                </a:lnTo>
                <a:lnTo>
                  <a:pt x="11806" y="13159"/>
                </a:lnTo>
                <a:lnTo>
                  <a:pt x="12098" y="13132"/>
                </a:lnTo>
                <a:lnTo>
                  <a:pt x="12363" y="13079"/>
                </a:lnTo>
                <a:lnTo>
                  <a:pt x="12629" y="12973"/>
                </a:lnTo>
                <a:lnTo>
                  <a:pt x="12867" y="12840"/>
                </a:lnTo>
                <a:lnTo>
                  <a:pt x="13080" y="12655"/>
                </a:lnTo>
                <a:lnTo>
                  <a:pt x="13265" y="12469"/>
                </a:lnTo>
                <a:lnTo>
                  <a:pt x="13425" y="12230"/>
                </a:lnTo>
                <a:lnTo>
                  <a:pt x="13557" y="11992"/>
                </a:lnTo>
                <a:lnTo>
                  <a:pt x="13557" y="11885"/>
                </a:lnTo>
                <a:lnTo>
                  <a:pt x="13557" y="11779"/>
                </a:lnTo>
                <a:lnTo>
                  <a:pt x="13504" y="11700"/>
                </a:lnTo>
                <a:lnTo>
                  <a:pt x="13425" y="11647"/>
                </a:lnTo>
                <a:lnTo>
                  <a:pt x="12337" y="11647"/>
                </a:lnTo>
                <a:lnTo>
                  <a:pt x="12072" y="11302"/>
                </a:lnTo>
                <a:lnTo>
                  <a:pt x="12337" y="10957"/>
                </a:lnTo>
                <a:lnTo>
                  <a:pt x="13318" y="10957"/>
                </a:lnTo>
                <a:lnTo>
                  <a:pt x="13425" y="10930"/>
                </a:lnTo>
                <a:lnTo>
                  <a:pt x="13504" y="10877"/>
                </a:lnTo>
                <a:lnTo>
                  <a:pt x="13557" y="10798"/>
                </a:lnTo>
                <a:lnTo>
                  <a:pt x="13557" y="10718"/>
                </a:lnTo>
                <a:lnTo>
                  <a:pt x="13557" y="10612"/>
                </a:lnTo>
                <a:lnTo>
                  <a:pt x="13425" y="10373"/>
                </a:lnTo>
                <a:lnTo>
                  <a:pt x="13265" y="10134"/>
                </a:lnTo>
                <a:lnTo>
                  <a:pt x="13080" y="9922"/>
                </a:lnTo>
                <a:lnTo>
                  <a:pt x="12867" y="9763"/>
                </a:lnTo>
                <a:lnTo>
                  <a:pt x="12629" y="9630"/>
                </a:lnTo>
                <a:lnTo>
                  <a:pt x="12363" y="9524"/>
                </a:lnTo>
                <a:lnTo>
                  <a:pt x="12098" y="9445"/>
                </a:lnTo>
                <a:lnTo>
                  <a:pt x="11541" y="9445"/>
                </a:lnTo>
                <a:lnTo>
                  <a:pt x="11276" y="9498"/>
                </a:lnTo>
                <a:lnTo>
                  <a:pt x="11037" y="9604"/>
                </a:lnTo>
                <a:lnTo>
                  <a:pt x="10825" y="9736"/>
                </a:lnTo>
                <a:lnTo>
                  <a:pt x="10639" y="9869"/>
                </a:lnTo>
                <a:lnTo>
                  <a:pt x="10480" y="10002"/>
                </a:lnTo>
                <a:lnTo>
                  <a:pt x="10321" y="10188"/>
                </a:lnTo>
                <a:lnTo>
                  <a:pt x="10214" y="10373"/>
                </a:lnTo>
                <a:lnTo>
                  <a:pt x="9206" y="10373"/>
                </a:lnTo>
                <a:lnTo>
                  <a:pt x="9206" y="8888"/>
                </a:lnTo>
                <a:lnTo>
                  <a:pt x="10639" y="8888"/>
                </a:lnTo>
                <a:lnTo>
                  <a:pt x="10745" y="8861"/>
                </a:lnTo>
                <a:lnTo>
                  <a:pt x="10825" y="8808"/>
                </a:lnTo>
                <a:lnTo>
                  <a:pt x="10878" y="8728"/>
                </a:lnTo>
                <a:lnTo>
                  <a:pt x="10878" y="8649"/>
                </a:lnTo>
                <a:lnTo>
                  <a:pt x="10878" y="7747"/>
                </a:lnTo>
                <a:lnTo>
                  <a:pt x="10878" y="7667"/>
                </a:lnTo>
                <a:lnTo>
                  <a:pt x="10825" y="7588"/>
                </a:lnTo>
                <a:lnTo>
                  <a:pt x="9817" y="6500"/>
                </a:lnTo>
                <a:lnTo>
                  <a:pt x="9710" y="6420"/>
                </a:lnTo>
                <a:lnTo>
                  <a:pt x="9604" y="6394"/>
                </a:lnTo>
                <a:lnTo>
                  <a:pt x="9206" y="6394"/>
                </a:lnTo>
                <a:lnTo>
                  <a:pt x="9206" y="5757"/>
                </a:lnTo>
                <a:lnTo>
                  <a:pt x="9206" y="5651"/>
                </a:lnTo>
                <a:lnTo>
                  <a:pt x="9153" y="5571"/>
                </a:lnTo>
                <a:lnTo>
                  <a:pt x="9074" y="5518"/>
                </a:lnTo>
                <a:close/>
                <a:moveTo>
                  <a:pt x="14459" y="8967"/>
                </a:moveTo>
                <a:lnTo>
                  <a:pt x="14380" y="9020"/>
                </a:lnTo>
                <a:lnTo>
                  <a:pt x="14327" y="9100"/>
                </a:lnTo>
                <a:lnTo>
                  <a:pt x="14300" y="9206"/>
                </a:lnTo>
                <a:lnTo>
                  <a:pt x="14300" y="15838"/>
                </a:lnTo>
                <a:lnTo>
                  <a:pt x="2335" y="15838"/>
                </a:lnTo>
                <a:lnTo>
                  <a:pt x="2335" y="14777"/>
                </a:lnTo>
                <a:lnTo>
                  <a:pt x="2309" y="14698"/>
                </a:lnTo>
                <a:lnTo>
                  <a:pt x="2256" y="14618"/>
                </a:lnTo>
                <a:lnTo>
                  <a:pt x="2176" y="14565"/>
                </a:lnTo>
                <a:lnTo>
                  <a:pt x="2096" y="14538"/>
                </a:lnTo>
                <a:lnTo>
                  <a:pt x="1990" y="14565"/>
                </a:lnTo>
                <a:lnTo>
                  <a:pt x="1911" y="14618"/>
                </a:lnTo>
                <a:lnTo>
                  <a:pt x="1858" y="14698"/>
                </a:lnTo>
                <a:lnTo>
                  <a:pt x="1858" y="14777"/>
                </a:lnTo>
                <a:lnTo>
                  <a:pt x="1858" y="15891"/>
                </a:lnTo>
                <a:lnTo>
                  <a:pt x="1858" y="15971"/>
                </a:lnTo>
                <a:lnTo>
                  <a:pt x="1884" y="16051"/>
                </a:lnTo>
                <a:lnTo>
                  <a:pt x="1911" y="16130"/>
                </a:lnTo>
                <a:lnTo>
                  <a:pt x="1964" y="16210"/>
                </a:lnTo>
                <a:lnTo>
                  <a:pt x="2043" y="16263"/>
                </a:lnTo>
                <a:lnTo>
                  <a:pt x="2123" y="16289"/>
                </a:lnTo>
                <a:lnTo>
                  <a:pt x="2203" y="16316"/>
                </a:lnTo>
                <a:lnTo>
                  <a:pt x="14459" y="16316"/>
                </a:lnTo>
                <a:lnTo>
                  <a:pt x="14539" y="16289"/>
                </a:lnTo>
                <a:lnTo>
                  <a:pt x="14618" y="16263"/>
                </a:lnTo>
                <a:lnTo>
                  <a:pt x="14671" y="16210"/>
                </a:lnTo>
                <a:lnTo>
                  <a:pt x="14724" y="16130"/>
                </a:lnTo>
                <a:lnTo>
                  <a:pt x="14778" y="16051"/>
                </a:lnTo>
                <a:lnTo>
                  <a:pt x="14804" y="15971"/>
                </a:lnTo>
                <a:lnTo>
                  <a:pt x="14804" y="15891"/>
                </a:lnTo>
                <a:lnTo>
                  <a:pt x="14804" y="9206"/>
                </a:lnTo>
                <a:lnTo>
                  <a:pt x="14778" y="9100"/>
                </a:lnTo>
                <a:lnTo>
                  <a:pt x="14724" y="9020"/>
                </a:lnTo>
                <a:lnTo>
                  <a:pt x="14645" y="8967"/>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7"/>
          <p:cNvSpPr/>
          <p:nvPr/>
        </p:nvSpPr>
        <p:spPr>
          <a:xfrm>
            <a:off x="886783" y="4000265"/>
            <a:ext cx="316938" cy="292170"/>
          </a:xfrm>
          <a:custGeom>
            <a:rect b="b" l="l" r="r" t="t"/>
            <a:pathLst>
              <a:path extrusionOk="0" h="15335" w="16635">
                <a:moveTo>
                  <a:pt x="8331" y="849"/>
                </a:moveTo>
                <a:lnTo>
                  <a:pt x="8225" y="876"/>
                </a:lnTo>
                <a:lnTo>
                  <a:pt x="8145" y="929"/>
                </a:lnTo>
                <a:lnTo>
                  <a:pt x="8118" y="1008"/>
                </a:lnTo>
                <a:lnTo>
                  <a:pt x="8092" y="1114"/>
                </a:lnTo>
                <a:lnTo>
                  <a:pt x="8092" y="2043"/>
                </a:lnTo>
                <a:lnTo>
                  <a:pt x="8118" y="2149"/>
                </a:lnTo>
                <a:lnTo>
                  <a:pt x="8198" y="2229"/>
                </a:lnTo>
                <a:lnTo>
                  <a:pt x="8543" y="2521"/>
                </a:lnTo>
                <a:lnTo>
                  <a:pt x="8623" y="2574"/>
                </a:lnTo>
                <a:lnTo>
                  <a:pt x="8729" y="2574"/>
                </a:lnTo>
                <a:lnTo>
                  <a:pt x="8808" y="2547"/>
                </a:lnTo>
                <a:lnTo>
                  <a:pt x="8888" y="2494"/>
                </a:lnTo>
                <a:lnTo>
                  <a:pt x="8941" y="2388"/>
                </a:lnTo>
                <a:lnTo>
                  <a:pt x="8941" y="2308"/>
                </a:lnTo>
                <a:lnTo>
                  <a:pt x="8914" y="2229"/>
                </a:lnTo>
                <a:lnTo>
                  <a:pt x="8861" y="2149"/>
                </a:lnTo>
                <a:lnTo>
                  <a:pt x="8569" y="1910"/>
                </a:lnTo>
                <a:lnTo>
                  <a:pt x="8569" y="1114"/>
                </a:lnTo>
                <a:lnTo>
                  <a:pt x="8543" y="1008"/>
                </a:lnTo>
                <a:lnTo>
                  <a:pt x="8490" y="929"/>
                </a:lnTo>
                <a:lnTo>
                  <a:pt x="8437" y="876"/>
                </a:lnTo>
                <a:lnTo>
                  <a:pt x="8331" y="849"/>
                </a:lnTo>
                <a:close/>
                <a:moveTo>
                  <a:pt x="8331" y="478"/>
                </a:moveTo>
                <a:lnTo>
                  <a:pt x="8490" y="504"/>
                </a:lnTo>
                <a:lnTo>
                  <a:pt x="8649" y="504"/>
                </a:lnTo>
                <a:lnTo>
                  <a:pt x="8941" y="610"/>
                </a:lnTo>
                <a:lnTo>
                  <a:pt x="9206" y="743"/>
                </a:lnTo>
                <a:lnTo>
                  <a:pt x="9418" y="929"/>
                </a:lnTo>
                <a:lnTo>
                  <a:pt x="9578" y="1114"/>
                </a:lnTo>
                <a:lnTo>
                  <a:pt x="9710" y="1327"/>
                </a:lnTo>
                <a:lnTo>
                  <a:pt x="9790" y="1539"/>
                </a:lnTo>
                <a:lnTo>
                  <a:pt x="9869" y="1778"/>
                </a:lnTo>
                <a:lnTo>
                  <a:pt x="9816" y="1778"/>
                </a:lnTo>
                <a:lnTo>
                  <a:pt x="9710" y="1804"/>
                </a:lnTo>
                <a:lnTo>
                  <a:pt x="9631" y="1857"/>
                </a:lnTo>
                <a:lnTo>
                  <a:pt x="9578" y="1937"/>
                </a:lnTo>
                <a:lnTo>
                  <a:pt x="9578" y="2043"/>
                </a:lnTo>
                <a:lnTo>
                  <a:pt x="9578" y="2123"/>
                </a:lnTo>
                <a:lnTo>
                  <a:pt x="9631" y="2202"/>
                </a:lnTo>
                <a:lnTo>
                  <a:pt x="9710" y="2255"/>
                </a:lnTo>
                <a:lnTo>
                  <a:pt x="9816" y="2282"/>
                </a:lnTo>
                <a:lnTo>
                  <a:pt x="9869" y="2282"/>
                </a:lnTo>
                <a:lnTo>
                  <a:pt x="9790" y="2521"/>
                </a:lnTo>
                <a:lnTo>
                  <a:pt x="9710" y="2733"/>
                </a:lnTo>
                <a:lnTo>
                  <a:pt x="9578" y="2945"/>
                </a:lnTo>
                <a:lnTo>
                  <a:pt x="9418" y="3131"/>
                </a:lnTo>
                <a:lnTo>
                  <a:pt x="9233" y="3290"/>
                </a:lnTo>
                <a:lnTo>
                  <a:pt x="9047" y="3396"/>
                </a:lnTo>
                <a:lnTo>
                  <a:pt x="8808" y="3502"/>
                </a:lnTo>
                <a:lnTo>
                  <a:pt x="8569" y="3555"/>
                </a:lnTo>
                <a:lnTo>
                  <a:pt x="8569" y="3502"/>
                </a:lnTo>
                <a:lnTo>
                  <a:pt x="8543" y="3423"/>
                </a:lnTo>
                <a:lnTo>
                  <a:pt x="8490" y="3343"/>
                </a:lnTo>
                <a:lnTo>
                  <a:pt x="8437" y="3290"/>
                </a:lnTo>
                <a:lnTo>
                  <a:pt x="8331" y="3263"/>
                </a:lnTo>
                <a:lnTo>
                  <a:pt x="8225" y="3290"/>
                </a:lnTo>
                <a:lnTo>
                  <a:pt x="8145" y="3343"/>
                </a:lnTo>
                <a:lnTo>
                  <a:pt x="8118" y="3423"/>
                </a:lnTo>
                <a:lnTo>
                  <a:pt x="8092" y="3502"/>
                </a:lnTo>
                <a:lnTo>
                  <a:pt x="8092" y="3555"/>
                </a:lnTo>
                <a:lnTo>
                  <a:pt x="7853" y="3502"/>
                </a:lnTo>
                <a:lnTo>
                  <a:pt x="7614" y="3396"/>
                </a:lnTo>
                <a:lnTo>
                  <a:pt x="7429" y="3290"/>
                </a:lnTo>
                <a:lnTo>
                  <a:pt x="7243" y="3131"/>
                </a:lnTo>
                <a:lnTo>
                  <a:pt x="7084" y="2945"/>
                </a:lnTo>
                <a:lnTo>
                  <a:pt x="6951" y="2733"/>
                </a:lnTo>
                <a:lnTo>
                  <a:pt x="6872" y="2521"/>
                </a:lnTo>
                <a:lnTo>
                  <a:pt x="6792" y="2282"/>
                </a:lnTo>
                <a:lnTo>
                  <a:pt x="6845" y="2282"/>
                </a:lnTo>
                <a:lnTo>
                  <a:pt x="6951" y="2255"/>
                </a:lnTo>
                <a:lnTo>
                  <a:pt x="7031" y="2202"/>
                </a:lnTo>
                <a:lnTo>
                  <a:pt x="7084" y="2123"/>
                </a:lnTo>
                <a:lnTo>
                  <a:pt x="7084" y="2043"/>
                </a:lnTo>
                <a:lnTo>
                  <a:pt x="7084" y="1937"/>
                </a:lnTo>
                <a:lnTo>
                  <a:pt x="7031" y="1857"/>
                </a:lnTo>
                <a:lnTo>
                  <a:pt x="6951" y="1804"/>
                </a:lnTo>
                <a:lnTo>
                  <a:pt x="6845" y="1778"/>
                </a:lnTo>
                <a:lnTo>
                  <a:pt x="6792" y="1778"/>
                </a:lnTo>
                <a:lnTo>
                  <a:pt x="6872" y="1539"/>
                </a:lnTo>
                <a:lnTo>
                  <a:pt x="6951" y="1327"/>
                </a:lnTo>
                <a:lnTo>
                  <a:pt x="7084" y="1114"/>
                </a:lnTo>
                <a:lnTo>
                  <a:pt x="7243" y="929"/>
                </a:lnTo>
                <a:lnTo>
                  <a:pt x="7455" y="743"/>
                </a:lnTo>
                <a:lnTo>
                  <a:pt x="7721" y="610"/>
                </a:lnTo>
                <a:lnTo>
                  <a:pt x="8012" y="504"/>
                </a:lnTo>
                <a:lnTo>
                  <a:pt x="8172" y="504"/>
                </a:lnTo>
                <a:lnTo>
                  <a:pt x="8331" y="478"/>
                </a:lnTo>
                <a:close/>
                <a:moveTo>
                  <a:pt x="8118" y="0"/>
                </a:moveTo>
                <a:lnTo>
                  <a:pt x="7933" y="27"/>
                </a:lnTo>
                <a:lnTo>
                  <a:pt x="7721" y="80"/>
                </a:lnTo>
                <a:lnTo>
                  <a:pt x="7535" y="159"/>
                </a:lnTo>
                <a:lnTo>
                  <a:pt x="7349" y="239"/>
                </a:lnTo>
                <a:lnTo>
                  <a:pt x="7190" y="345"/>
                </a:lnTo>
                <a:lnTo>
                  <a:pt x="7031" y="451"/>
                </a:lnTo>
                <a:lnTo>
                  <a:pt x="6898" y="584"/>
                </a:lnTo>
                <a:lnTo>
                  <a:pt x="6765" y="743"/>
                </a:lnTo>
                <a:lnTo>
                  <a:pt x="6633" y="902"/>
                </a:lnTo>
                <a:lnTo>
                  <a:pt x="6553" y="1061"/>
                </a:lnTo>
                <a:lnTo>
                  <a:pt x="6447" y="1247"/>
                </a:lnTo>
                <a:lnTo>
                  <a:pt x="6394" y="1433"/>
                </a:lnTo>
                <a:lnTo>
                  <a:pt x="6341" y="1619"/>
                </a:lnTo>
                <a:lnTo>
                  <a:pt x="6314" y="1831"/>
                </a:lnTo>
                <a:lnTo>
                  <a:pt x="6288" y="2043"/>
                </a:lnTo>
                <a:lnTo>
                  <a:pt x="6314" y="2229"/>
                </a:lnTo>
                <a:lnTo>
                  <a:pt x="6341" y="2441"/>
                </a:lnTo>
                <a:lnTo>
                  <a:pt x="6394" y="2627"/>
                </a:lnTo>
                <a:lnTo>
                  <a:pt x="6447" y="2812"/>
                </a:lnTo>
                <a:lnTo>
                  <a:pt x="6553" y="2998"/>
                </a:lnTo>
                <a:lnTo>
                  <a:pt x="6633" y="3157"/>
                </a:lnTo>
                <a:lnTo>
                  <a:pt x="6765" y="3316"/>
                </a:lnTo>
                <a:lnTo>
                  <a:pt x="6898" y="3476"/>
                </a:lnTo>
                <a:lnTo>
                  <a:pt x="7031" y="3608"/>
                </a:lnTo>
                <a:lnTo>
                  <a:pt x="7190" y="3714"/>
                </a:lnTo>
                <a:lnTo>
                  <a:pt x="7349" y="3820"/>
                </a:lnTo>
                <a:lnTo>
                  <a:pt x="7535" y="3900"/>
                </a:lnTo>
                <a:lnTo>
                  <a:pt x="7721" y="3980"/>
                </a:lnTo>
                <a:lnTo>
                  <a:pt x="7933" y="4033"/>
                </a:lnTo>
                <a:lnTo>
                  <a:pt x="8118" y="4059"/>
                </a:lnTo>
                <a:lnTo>
                  <a:pt x="8543" y="4059"/>
                </a:lnTo>
                <a:lnTo>
                  <a:pt x="8729" y="4033"/>
                </a:lnTo>
                <a:lnTo>
                  <a:pt x="8941" y="3980"/>
                </a:lnTo>
                <a:lnTo>
                  <a:pt x="9127" y="3900"/>
                </a:lnTo>
                <a:lnTo>
                  <a:pt x="9312" y="3820"/>
                </a:lnTo>
                <a:lnTo>
                  <a:pt x="9472" y="3714"/>
                </a:lnTo>
                <a:lnTo>
                  <a:pt x="9631" y="3608"/>
                </a:lnTo>
                <a:lnTo>
                  <a:pt x="9763" y="3476"/>
                </a:lnTo>
                <a:lnTo>
                  <a:pt x="9896" y="3316"/>
                </a:lnTo>
                <a:lnTo>
                  <a:pt x="10029" y="3157"/>
                </a:lnTo>
                <a:lnTo>
                  <a:pt x="10108" y="2998"/>
                </a:lnTo>
                <a:lnTo>
                  <a:pt x="10214" y="2812"/>
                </a:lnTo>
                <a:lnTo>
                  <a:pt x="10267" y="2627"/>
                </a:lnTo>
                <a:lnTo>
                  <a:pt x="10320" y="2441"/>
                </a:lnTo>
                <a:lnTo>
                  <a:pt x="10347" y="2229"/>
                </a:lnTo>
                <a:lnTo>
                  <a:pt x="10374" y="2043"/>
                </a:lnTo>
                <a:lnTo>
                  <a:pt x="10347" y="1831"/>
                </a:lnTo>
                <a:lnTo>
                  <a:pt x="10320" y="1619"/>
                </a:lnTo>
                <a:lnTo>
                  <a:pt x="10267" y="1433"/>
                </a:lnTo>
                <a:lnTo>
                  <a:pt x="10214" y="1247"/>
                </a:lnTo>
                <a:lnTo>
                  <a:pt x="10108" y="1061"/>
                </a:lnTo>
                <a:lnTo>
                  <a:pt x="10029" y="902"/>
                </a:lnTo>
                <a:lnTo>
                  <a:pt x="9896" y="743"/>
                </a:lnTo>
                <a:lnTo>
                  <a:pt x="9763" y="584"/>
                </a:lnTo>
                <a:lnTo>
                  <a:pt x="9631" y="451"/>
                </a:lnTo>
                <a:lnTo>
                  <a:pt x="9472" y="345"/>
                </a:lnTo>
                <a:lnTo>
                  <a:pt x="9312" y="239"/>
                </a:lnTo>
                <a:lnTo>
                  <a:pt x="9127" y="159"/>
                </a:lnTo>
                <a:lnTo>
                  <a:pt x="8941" y="80"/>
                </a:lnTo>
                <a:lnTo>
                  <a:pt x="8729" y="27"/>
                </a:lnTo>
                <a:lnTo>
                  <a:pt x="8543" y="0"/>
                </a:lnTo>
                <a:close/>
                <a:moveTo>
                  <a:pt x="5068" y="6102"/>
                </a:moveTo>
                <a:lnTo>
                  <a:pt x="5227" y="6129"/>
                </a:lnTo>
                <a:lnTo>
                  <a:pt x="5386" y="6182"/>
                </a:lnTo>
                <a:lnTo>
                  <a:pt x="5519" y="6261"/>
                </a:lnTo>
                <a:lnTo>
                  <a:pt x="5651" y="6367"/>
                </a:lnTo>
                <a:lnTo>
                  <a:pt x="5757" y="6473"/>
                </a:lnTo>
                <a:lnTo>
                  <a:pt x="5837" y="6633"/>
                </a:lnTo>
                <a:lnTo>
                  <a:pt x="5890" y="6765"/>
                </a:lnTo>
                <a:lnTo>
                  <a:pt x="5890" y="6951"/>
                </a:lnTo>
                <a:lnTo>
                  <a:pt x="5890" y="10479"/>
                </a:lnTo>
                <a:lnTo>
                  <a:pt x="3502" y="10479"/>
                </a:lnTo>
                <a:lnTo>
                  <a:pt x="3502" y="9869"/>
                </a:lnTo>
                <a:lnTo>
                  <a:pt x="3502" y="9684"/>
                </a:lnTo>
                <a:lnTo>
                  <a:pt x="3476" y="9498"/>
                </a:lnTo>
                <a:lnTo>
                  <a:pt x="3449" y="9339"/>
                </a:lnTo>
                <a:lnTo>
                  <a:pt x="3370" y="9179"/>
                </a:lnTo>
                <a:lnTo>
                  <a:pt x="3317" y="9020"/>
                </a:lnTo>
                <a:lnTo>
                  <a:pt x="3211" y="8888"/>
                </a:lnTo>
                <a:lnTo>
                  <a:pt x="3104" y="8755"/>
                </a:lnTo>
                <a:lnTo>
                  <a:pt x="2998" y="8622"/>
                </a:lnTo>
                <a:lnTo>
                  <a:pt x="2786" y="8437"/>
                </a:lnTo>
                <a:lnTo>
                  <a:pt x="2547" y="8304"/>
                </a:lnTo>
                <a:lnTo>
                  <a:pt x="2282" y="8198"/>
                </a:lnTo>
                <a:lnTo>
                  <a:pt x="2017" y="8118"/>
                </a:lnTo>
                <a:lnTo>
                  <a:pt x="2017" y="6951"/>
                </a:lnTo>
                <a:lnTo>
                  <a:pt x="2017" y="6765"/>
                </a:lnTo>
                <a:lnTo>
                  <a:pt x="2070" y="6633"/>
                </a:lnTo>
                <a:lnTo>
                  <a:pt x="2149" y="6473"/>
                </a:lnTo>
                <a:lnTo>
                  <a:pt x="2255" y="6367"/>
                </a:lnTo>
                <a:lnTo>
                  <a:pt x="2362" y="6261"/>
                </a:lnTo>
                <a:lnTo>
                  <a:pt x="2521" y="6182"/>
                </a:lnTo>
                <a:lnTo>
                  <a:pt x="2680" y="6129"/>
                </a:lnTo>
                <a:lnTo>
                  <a:pt x="2839" y="6102"/>
                </a:lnTo>
                <a:close/>
                <a:moveTo>
                  <a:pt x="13822" y="6102"/>
                </a:moveTo>
                <a:lnTo>
                  <a:pt x="13982" y="6129"/>
                </a:lnTo>
                <a:lnTo>
                  <a:pt x="14141" y="6182"/>
                </a:lnTo>
                <a:lnTo>
                  <a:pt x="14300" y="6261"/>
                </a:lnTo>
                <a:lnTo>
                  <a:pt x="14406" y="6367"/>
                </a:lnTo>
                <a:lnTo>
                  <a:pt x="14512" y="6473"/>
                </a:lnTo>
                <a:lnTo>
                  <a:pt x="14592" y="6633"/>
                </a:lnTo>
                <a:lnTo>
                  <a:pt x="14645" y="6765"/>
                </a:lnTo>
                <a:lnTo>
                  <a:pt x="14645" y="6951"/>
                </a:lnTo>
                <a:lnTo>
                  <a:pt x="14645" y="8118"/>
                </a:lnTo>
                <a:lnTo>
                  <a:pt x="14379" y="8198"/>
                </a:lnTo>
                <a:lnTo>
                  <a:pt x="14114" y="8304"/>
                </a:lnTo>
                <a:lnTo>
                  <a:pt x="13875" y="8437"/>
                </a:lnTo>
                <a:lnTo>
                  <a:pt x="13663" y="8622"/>
                </a:lnTo>
                <a:lnTo>
                  <a:pt x="13557" y="8755"/>
                </a:lnTo>
                <a:lnTo>
                  <a:pt x="13451" y="8888"/>
                </a:lnTo>
                <a:lnTo>
                  <a:pt x="13345" y="9020"/>
                </a:lnTo>
                <a:lnTo>
                  <a:pt x="13292" y="9179"/>
                </a:lnTo>
                <a:lnTo>
                  <a:pt x="13212" y="9339"/>
                </a:lnTo>
                <a:lnTo>
                  <a:pt x="13186" y="9498"/>
                </a:lnTo>
                <a:lnTo>
                  <a:pt x="13159" y="9684"/>
                </a:lnTo>
                <a:lnTo>
                  <a:pt x="13133" y="9869"/>
                </a:lnTo>
                <a:lnTo>
                  <a:pt x="13133" y="10479"/>
                </a:lnTo>
                <a:lnTo>
                  <a:pt x="10771" y="10479"/>
                </a:lnTo>
                <a:lnTo>
                  <a:pt x="10771" y="8835"/>
                </a:lnTo>
                <a:lnTo>
                  <a:pt x="10745" y="8755"/>
                </a:lnTo>
                <a:lnTo>
                  <a:pt x="10692" y="8675"/>
                </a:lnTo>
                <a:lnTo>
                  <a:pt x="10612" y="8622"/>
                </a:lnTo>
                <a:lnTo>
                  <a:pt x="10506" y="8596"/>
                </a:lnTo>
                <a:lnTo>
                  <a:pt x="10427" y="8622"/>
                </a:lnTo>
                <a:lnTo>
                  <a:pt x="10347" y="8675"/>
                </a:lnTo>
                <a:lnTo>
                  <a:pt x="10294" y="8755"/>
                </a:lnTo>
                <a:lnTo>
                  <a:pt x="10267" y="8835"/>
                </a:lnTo>
                <a:lnTo>
                  <a:pt x="10267" y="10479"/>
                </a:lnTo>
                <a:lnTo>
                  <a:pt x="6394" y="10479"/>
                </a:lnTo>
                <a:lnTo>
                  <a:pt x="6394" y="6951"/>
                </a:lnTo>
                <a:lnTo>
                  <a:pt x="6394" y="6765"/>
                </a:lnTo>
                <a:lnTo>
                  <a:pt x="6447" y="6633"/>
                </a:lnTo>
                <a:lnTo>
                  <a:pt x="6527" y="6473"/>
                </a:lnTo>
                <a:lnTo>
                  <a:pt x="6633" y="6367"/>
                </a:lnTo>
                <a:lnTo>
                  <a:pt x="6739" y="6261"/>
                </a:lnTo>
                <a:lnTo>
                  <a:pt x="6898" y="6182"/>
                </a:lnTo>
                <a:lnTo>
                  <a:pt x="7057" y="6129"/>
                </a:lnTo>
                <a:lnTo>
                  <a:pt x="7216" y="6102"/>
                </a:lnTo>
                <a:lnTo>
                  <a:pt x="9445" y="6102"/>
                </a:lnTo>
                <a:lnTo>
                  <a:pt x="9604" y="6129"/>
                </a:lnTo>
                <a:lnTo>
                  <a:pt x="9763" y="6182"/>
                </a:lnTo>
                <a:lnTo>
                  <a:pt x="9923" y="6261"/>
                </a:lnTo>
                <a:lnTo>
                  <a:pt x="10029" y="6367"/>
                </a:lnTo>
                <a:lnTo>
                  <a:pt x="10135" y="6473"/>
                </a:lnTo>
                <a:lnTo>
                  <a:pt x="10214" y="6633"/>
                </a:lnTo>
                <a:lnTo>
                  <a:pt x="10267" y="6765"/>
                </a:lnTo>
                <a:lnTo>
                  <a:pt x="10267" y="6951"/>
                </a:lnTo>
                <a:lnTo>
                  <a:pt x="10267" y="7720"/>
                </a:lnTo>
                <a:lnTo>
                  <a:pt x="10294" y="7826"/>
                </a:lnTo>
                <a:lnTo>
                  <a:pt x="10347" y="7906"/>
                </a:lnTo>
                <a:lnTo>
                  <a:pt x="10427" y="7959"/>
                </a:lnTo>
                <a:lnTo>
                  <a:pt x="10506" y="7986"/>
                </a:lnTo>
                <a:lnTo>
                  <a:pt x="10612" y="7959"/>
                </a:lnTo>
                <a:lnTo>
                  <a:pt x="10692" y="7906"/>
                </a:lnTo>
                <a:lnTo>
                  <a:pt x="10745" y="7826"/>
                </a:lnTo>
                <a:lnTo>
                  <a:pt x="10771" y="7720"/>
                </a:lnTo>
                <a:lnTo>
                  <a:pt x="10771" y="6951"/>
                </a:lnTo>
                <a:lnTo>
                  <a:pt x="10771" y="6765"/>
                </a:lnTo>
                <a:lnTo>
                  <a:pt x="10825" y="6633"/>
                </a:lnTo>
                <a:lnTo>
                  <a:pt x="10904" y="6473"/>
                </a:lnTo>
                <a:lnTo>
                  <a:pt x="11010" y="6367"/>
                </a:lnTo>
                <a:lnTo>
                  <a:pt x="11116" y="6261"/>
                </a:lnTo>
                <a:lnTo>
                  <a:pt x="11276" y="6182"/>
                </a:lnTo>
                <a:lnTo>
                  <a:pt x="11435" y="6129"/>
                </a:lnTo>
                <a:lnTo>
                  <a:pt x="11594" y="6102"/>
                </a:lnTo>
                <a:close/>
                <a:moveTo>
                  <a:pt x="1751" y="8596"/>
                </a:moveTo>
                <a:lnTo>
                  <a:pt x="2017" y="8622"/>
                </a:lnTo>
                <a:lnTo>
                  <a:pt x="2255" y="8702"/>
                </a:lnTo>
                <a:lnTo>
                  <a:pt x="2468" y="8808"/>
                </a:lnTo>
                <a:lnTo>
                  <a:pt x="2653" y="8967"/>
                </a:lnTo>
                <a:lnTo>
                  <a:pt x="2813" y="9153"/>
                </a:lnTo>
                <a:lnTo>
                  <a:pt x="2919" y="9365"/>
                </a:lnTo>
                <a:lnTo>
                  <a:pt x="2998" y="9604"/>
                </a:lnTo>
                <a:lnTo>
                  <a:pt x="3025" y="9869"/>
                </a:lnTo>
                <a:lnTo>
                  <a:pt x="3025" y="12443"/>
                </a:lnTo>
                <a:lnTo>
                  <a:pt x="2017" y="12443"/>
                </a:lnTo>
                <a:lnTo>
                  <a:pt x="2017" y="11355"/>
                </a:lnTo>
                <a:lnTo>
                  <a:pt x="1990" y="11275"/>
                </a:lnTo>
                <a:lnTo>
                  <a:pt x="1937" y="11196"/>
                </a:lnTo>
                <a:lnTo>
                  <a:pt x="1858" y="11143"/>
                </a:lnTo>
                <a:lnTo>
                  <a:pt x="1751" y="11116"/>
                </a:lnTo>
                <a:lnTo>
                  <a:pt x="1513" y="11090"/>
                </a:lnTo>
                <a:lnTo>
                  <a:pt x="1274" y="11010"/>
                </a:lnTo>
                <a:lnTo>
                  <a:pt x="1062" y="10904"/>
                </a:lnTo>
                <a:lnTo>
                  <a:pt x="876" y="10745"/>
                </a:lnTo>
                <a:lnTo>
                  <a:pt x="717" y="10559"/>
                </a:lnTo>
                <a:lnTo>
                  <a:pt x="611" y="10347"/>
                </a:lnTo>
                <a:lnTo>
                  <a:pt x="531" y="10108"/>
                </a:lnTo>
                <a:lnTo>
                  <a:pt x="505" y="9869"/>
                </a:lnTo>
                <a:lnTo>
                  <a:pt x="531" y="9604"/>
                </a:lnTo>
                <a:lnTo>
                  <a:pt x="611" y="9365"/>
                </a:lnTo>
                <a:lnTo>
                  <a:pt x="717" y="9153"/>
                </a:lnTo>
                <a:lnTo>
                  <a:pt x="876" y="8967"/>
                </a:lnTo>
                <a:lnTo>
                  <a:pt x="1062" y="8808"/>
                </a:lnTo>
                <a:lnTo>
                  <a:pt x="1274" y="8702"/>
                </a:lnTo>
                <a:lnTo>
                  <a:pt x="1513" y="8622"/>
                </a:lnTo>
                <a:lnTo>
                  <a:pt x="1751" y="8596"/>
                </a:lnTo>
                <a:close/>
                <a:moveTo>
                  <a:pt x="14910" y="8596"/>
                </a:moveTo>
                <a:lnTo>
                  <a:pt x="15149" y="8622"/>
                </a:lnTo>
                <a:lnTo>
                  <a:pt x="15388" y="8702"/>
                </a:lnTo>
                <a:lnTo>
                  <a:pt x="15600" y="8808"/>
                </a:lnTo>
                <a:lnTo>
                  <a:pt x="15786" y="8967"/>
                </a:lnTo>
                <a:lnTo>
                  <a:pt x="15945" y="9153"/>
                </a:lnTo>
                <a:lnTo>
                  <a:pt x="16051" y="9365"/>
                </a:lnTo>
                <a:lnTo>
                  <a:pt x="16130" y="9604"/>
                </a:lnTo>
                <a:lnTo>
                  <a:pt x="16157" y="9869"/>
                </a:lnTo>
                <a:lnTo>
                  <a:pt x="16130" y="10108"/>
                </a:lnTo>
                <a:lnTo>
                  <a:pt x="16051" y="10347"/>
                </a:lnTo>
                <a:lnTo>
                  <a:pt x="15945" y="10559"/>
                </a:lnTo>
                <a:lnTo>
                  <a:pt x="15786" y="10745"/>
                </a:lnTo>
                <a:lnTo>
                  <a:pt x="15600" y="10904"/>
                </a:lnTo>
                <a:lnTo>
                  <a:pt x="15388" y="11010"/>
                </a:lnTo>
                <a:lnTo>
                  <a:pt x="15149" y="11090"/>
                </a:lnTo>
                <a:lnTo>
                  <a:pt x="14910" y="11116"/>
                </a:lnTo>
                <a:lnTo>
                  <a:pt x="14804" y="11143"/>
                </a:lnTo>
                <a:lnTo>
                  <a:pt x="14724" y="11196"/>
                </a:lnTo>
                <a:lnTo>
                  <a:pt x="14671" y="11275"/>
                </a:lnTo>
                <a:lnTo>
                  <a:pt x="14645" y="11355"/>
                </a:lnTo>
                <a:lnTo>
                  <a:pt x="14645" y="12443"/>
                </a:lnTo>
                <a:lnTo>
                  <a:pt x="13637" y="12443"/>
                </a:lnTo>
                <a:lnTo>
                  <a:pt x="13637" y="9869"/>
                </a:lnTo>
                <a:lnTo>
                  <a:pt x="13663" y="9604"/>
                </a:lnTo>
                <a:lnTo>
                  <a:pt x="13743" y="9365"/>
                </a:lnTo>
                <a:lnTo>
                  <a:pt x="13849" y="9153"/>
                </a:lnTo>
                <a:lnTo>
                  <a:pt x="14008" y="8967"/>
                </a:lnTo>
                <a:lnTo>
                  <a:pt x="14194" y="8808"/>
                </a:lnTo>
                <a:lnTo>
                  <a:pt x="14406" y="8702"/>
                </a:lnTo>
                <a:lnTo>
                  <a:pt x="14645" y="8622"/>
                </a:lnTo>
                <a:lnTo>
                  <a:pt x="14910" y="8596"/>
                </a:lnTo>
                <a:close/>
                <a:moveTo>
                  <a:pt x="13133" y="10983"/>
                </a:moveTo>
                <a:lnTo>
                  <a:pt x="13133" y="12443"/>
                </a:lnTo>
                <a:lnTo>
                  <a:pt x="6580" y="12443"/>
                </a:lnTo>
                <a:lnTo>
                  <a:pt x="6500" y="12496"/>
                </a:lnTo>
                <a:lnTo>
                  <a:pt x="6447" y="12575"/>
                </a:lnTo>
                <a:lnTo>
                  <a:pt x="6421" y="12681"/>
                </a:lnTo>
                <a:lnTo>
                  <a:pt x="6447" y="12761"/>
                </a:lnTo>
                <a:lnTo>
                  <a:pt x="6500" y="12841"/>
                </a:lnTo>
                <a:lnTo>
                  <a:pt x="6580" y="12894"/>
                </a:lnTo>
                <a:lnTo>
                  <a:pt x="6686" y="12920"/>
                </a:lnTo>
                <a:lnTo>
                  <a:pt x="14645" y="12920"/>
                </a:lnTo>
                <a:lnTo>
                  <a:pt x="14645" y="13345"/>
                </a:lnTo>
                <a:lnTo>
                  <a:pt x="14645" y="13451"/>
                </a:lnTo>
                <a:lnTo>
                  <a:pt x="14618" y="13530"/>
                </a:lnTo>
                <a:lnTo>
                  <a:pt x="14565" y="13610"/>
                </a:lnTo>
                <a:lnTo>
                  <a:pt x="14512" y="13689"/>
                </a:lnTo>
                <a:lnTo>
                  <a:pt x="14433" y="13743"/>
                </a:lnTo>
                <a:lnTo>
                  <a:pt x="14353" y="13796"/>
                </a:lnTo>
                <a:lnTo>
                  <a:pt x="14273" y="13822"/>
                </a:lnTo>
                <a:lnTo>
                  <a:pt x="2388" y="13822"/>
                </a:lnTo>
                <a:lnTo>
                  <a:pt x="2282" y="13796"/>
                </a:lnTo>
                <a:lnTo>
                  <a:pt x="2202" y="13743"/>
                </a:lnTo>
                <a:lnTo>
                  <a:pt x="2149" y="13689"/>
                </a:lnTo>
                <a:lnTo>
                  <a:pt x="2096" y="13610"/>
                </a:lnTo>
                <a:lnTo>
                  <a:pt x="2043" y="13530"/>
                </a:lnTo>
                <a:lnTo>
                  <a:pt x="2017" y="13451"/>
                </a:lnTo>
                <a:lnTo>
                  <a:pt x="2017" y="13345"/>
                </a:lnTo>
                <a:lnTo>
                  <a:pt x="2017" y="12920"/>
                </a:lnTo>
                <a:lnTo>
                  <a:pt x="5572" y="12920"/>
                </a:lnTo>
                <a:lnTo>
                  <a:pt x="5678" y="12894"/>
                </a:lnTo>
                <a:lnTo>
                  <a:pt x="5731" y="12841"/>
                </a:lnTo>
                <a:lnTo>
                  <a:pt x="5784" y="12761"/>
                </a:lnTo>
                <a:lnTo>
                  <a:pt x="5810" y="12681"/>
                </a:lnTo>
                <a:lnTo>
                  <a:pt x="5784" y="12575"/>
                </a:lnTo>
                <a:lnTo>
                  <a:pt x="5731" y="12496"/>
                </a:lnTo>
                <a:lnTo>
                  <a:pt x="5678" y="12443"/>
                </a:lnTo>
                <a:lnTo>
                  <a:pt x="3502" y="12443"/>
                </a:lnTo>
                <a:lnTo>
                  <a:pt x="3502" y="10983"/>
                </a:lnTo>
                <a:close/>
                <a:moveTo>
                  <a:pt x="4272" y="14300"/>
                </a:moveTo>
                <a:lnTo>
                  <a:pt x="4272" y="14751"/>
                </a:lnTo>
                <a:lnTo>
                  <a:pt x="4245" y="14804"/>
                </a:lnTo>
                <a:lnTo>
                  <a:pt x="4192" y="14830"/>
                </a:lnTo>
                <a:lnTo>
                  <a:pt x="2813" y="14830"/>
                </a:lnTo>
                <a:lnTo>
                  <a:pt x="2733" y="14804"/>
                </a:lnTo>
                <a:lnTo>
                  <a:pt x="2733" y="14751"/>
                </a:lnTo>
                <a:lnTo>
                  <a:pt x="2733" y="14300"/>
                </a:lnTo>
                <a:close/>
                <a:moveTo>
                  <a:pt x="13928" y="14300"/>
                </a:moveTo>
                <a:lnTo>
                  <a:pt x="13928" y="14751"/>
                </a:lnTo>
                <a:lnTo>
                  <a:pt x="13902" y="14804"/>
                </a:lnTo>
                <a:lnTo>
                  <a:pt x="13849" y="14830"/>
                </a:lnTo>
                <a:lnTo>
                  <a:pt x="12469" y="14830"/>
                </a:lnTo>
                <a:lnTo>
                  <a:pt x="12416" y="14804"/>
                </a:lnTo>
                <a:lnTo>
                  <a:pt x="12390" y="14751"/>
                </a:lnTo>
                <a:lnTo>
                  <a:pt x="12390" y="14300"/>
                </a:lnTo>
                <a:close/>
                <a:moveTo>
                  <a:pt x="2839" y="5624"/>
                </a:moveTo>
                <a:lnTo>
                  <a:pt x="2574" y="5651"/>
                </a:lnTo>
                <a:lnTo>
                  <a:pt x="2335" y="5731"/>
                </a:lnTo>
                <a:lnTo>
                  <a:pt x="2096" y="5863"/>
                </a:lnTo>
                <a:lnTo>
                  <a:pt x="1911" y="6022"/>
                </a:lnTo>
                <a:lnTo>
                  <a:pt x="1751" y="6208"/>
                </a:lnTo>
                <a:lnTo>
                  <a:pt x="1619" y="6420"/>
                </a:lnTo>
                <a:lnTo>
                  <a:pt x="1539" y="6686"/>
                </a:lnTo>
                <a:lnTo>
                  <a:pt x="1513" y="6951"/>
                </a:lnTo>
                <a:lnTo>
                  <a:pt x="1513" y="8118"/>
                </a:lnTo>
                <a:lnTo>
                  <a:pt x="1247" y="8198"/>
                </a:lnTo>
                <a:lnTo>
                  <a:pt x="982" y="8304"/>
                </a:lnTo>
                <a:lnTo>
                  <a:pt x="743" y="8437"/>
                </a:lnTo>
                <a:lnTo>
                  <a:pt x="531" y="8622"/>
                </a:lnTo>
                <a:lnTo>
                  <a:pt x="425" y="8755"/>
                </a:lnTo>
                <a:lnTo>
                  <a:pt x="319" y="8888"/>
                </a:lnTo>
                <a:lnTo>
                  <a:pt x="213" y="9020"/>
                </a:lnTo>
                <a:lnTo>
                  <a:pt x="160" y="9179"/>
                </a:lnTo>
                <a:lnTo>
                  <a:pt x="80" y="9339"/>
                </a:lnTo>
                <a:lnTo>
                  <a:pt x="54" y="9498"/>
                </a:lnTo>
                <a:lnTo>
                  <a:pt x="27" y="9684"/>
                </a:lnTo>
                <a:lnTo>
                  <a:pt x="0" y="9869"/>
                </a:lnTo>
                <a:lnTo>
                  <a:pt x="27" y="10028"/>
                </a:lnTo>
                <a:lnTo>
                  <a:pt x="54" y="10214"/>
                </a:lnTo>
                <a:lnTo>
                  <a:pt x="80" y="10373"/>
                </a:lnTo>
                <a:lnTo>
                  <a:pt x="160" y="10532"/>
                </a:lnTo>
                <a:lnTo>
                  <a:pt x="213" y="10692"/>
                </a:lnTo>
                <a:lnTo>
                  <a:pt x="319" y="10851"/>
                </a:lnTo>
                <a:lnTo>
                  <a:pt x="425" y="10983"/>
                </a:lnTo>
                <a:lnTo>
                  <a:pt x="531" y="11090"/>
                </a:lnTo>
                <a:lnTo>
                  <a:pt x="743" y="11275"/>
                </a:lnTo>
                <a:lnTo>
                  <a:pt x="982" y="11434"/>
                </a:lnTo>
                <a:lnTo>
                  <a:pt x="1247" y="11541"/>
                </a:lnTo>
                <a:lnTo>
                  <a:pt x="1513" y="11594"/>
                </a:lnTo>
                <a:lnTo>
                  <a:pt x="1513" y="12681"/>
                </a:lnTo>
                <a:lnTo>
                  <a:pt x="1513" y="13345"/>
                </a:lnTo>
                <a:lnTo>
                  <a:pt x="1539" y="13557"/>
                </a:lnTo>
                <a:lnTo>
                  <a:pt x="1592" y="13716"/>
                </a:lnTo>
                <a:lnTo>
                  <a:pt x="1672" y="13875"/>
                </a:lnTo>
                <a:lnTo>
                  <a:pt x="1804" y="14034"/>
                </a:lnTo>
                <a:lnTo>
                  <a:pt x="1884" y="14114"/>
                </a:lnTo>
                <a:lnTo>
                  <a:pt x="1990" y="14194"/>
                </a:lnTo>
                <a:lnTo>
                  <a:pt x="2123" y="14247"/>
                </a:lnTo>
                <a:lnTo>
                  <a:pt x="2229" y="14273"/>
                </a:lnTo>
                <a:lnTo>
                  <a:pt x="2229" y="14751"/>
                </a:lnTo>
                <a:lnTo>
                  <a:pt x="2255" y="14857"/>
                </a:lnTo>
                <a:lnTo>
                  <a:pt x="2282" y="14963"/>
                </a:lnTo>
                <a:lnTo>
                  <a:pt x="2335" y="15069"/>
                </a:lnTo>
                <a:lnTo>
                  <a:pt x="2388" y="15149"/>
                </a:lnTo>
                <a:lnTo>
                  <a:pt x="2494" y="15228"/>
                </a:lnTo>
                <a:lnTo>
                  <a:pt x="2574" y="15281"/>
                </a:lnTo>
                <a:lnTo>
                  <a:pt x="2680" y="15308"/>
                </a:lnTo>
                <a:lnTo>
                  <a:pt x="2813" y="15334"/>
                </a:lnTo>
                <a:lnTo>
                  <a:pt x="4192" y="15334"/>
                </a:lnTo>
                <a:lnTo>
                  <a:pt x="4298" y="15308"/>
                </a:lnTo>
                <a:lnTo>
                  <a:pt x="4404" y="15281"/>
                </a:lnTo>
                <a:lnTo>
                  <a:pt x="4510" y="15228"/>
                </a:lnTo>
                <a:lnTo>
                  <a:pt x="4590" y="15149"/>
                </a:lnTo>
                <a:lnTo>
                  <a:pt x="4670" y="15069"/>
                </a:lnTo>
                <a:lnTo>
                  <a:pt x="4723" y="14963"/>
                </a:lnTo>
                <a:lnTo>
                  <a:pt x="4749" y="14857"/>
                </a:lnTo>
                <a:lnTo>
                  <a:pt x="4749" y="14751"/>
                </a:lnTo>
                <a:lnTo>
                  <a:pt x="4749" y="14300"/>
                </a:lnTo>
                <a:lnTo>
                  <a:pt x="11912" y="14300"/>
                </a:lnTo>
                <a:lnTo>
                  <a:pt x="11912" y="14751"/>
                </a:lnTo>
                <a:lnTo>
                  <a:pt x="11912" y="14857"/>
                </a:lnTo>
                <a:lnTo>
                  <a:pt x="11939" y="14963"/>
                </a:lnTo>
                <a:lnTo>
                  <a:pt x="11992" y="15069"/>
                </a:lnTo>
                <a:lnTo>
                  <a:pt x="12071" y="15149"/>
                </a:lnTo>
                <a:lnTo>
                  <a:pt x="12151" y="15228"/>
                </a:lnTo>
                <a:lnTo>
                  <a:pt x="12257" y="15281"/>
                </a:lnTo>
                <a:lnTo>
                  <a:pt x="12363" y="15308"/>
                </a:lnTo>
                <a:lnTo>
                  <a:pt x="12469" y="15334"/>
                </a:lnTo>
                <a:lnTo>
                  <a:pt x="13849" y="15334"/>
                </a:lnTo>
                <a:lnTo>
                  <a:pt x="13982" y="15308"/>
                </a:lnTo>
                <a:lnTo>
                  <a:pt x="14088" y="15281"/>
                </a:lnTo>
                <a:lnTo>
                  <a:pt x="14167" y="15228"/>
                </a:lnTo>
                <a:lnTo>
                  <a:pt x="14247" y="15149"/>
                </a:lnTo>
                <a:lnTo>
                  <a:pt x="14326" y="15069"/>
                </a:lnTo>
                <a:lnTo>
                  <a:pt x="14379" y="14963"/>
                </a:lnTo>
                <a:lnTo>
                  <a:pt x="14406" y="14857"/>
                </a:lnTo>
                <a:lnTo>
                  <a:pt x="14433" y="14751"/>
                </a:lnTo>
                <a:lnTo>
                  <a:pt x="14433" y="14273"/>
                </a:lnTo>
                <a:lnTo>
                  <a:pt x="14539" y="14247"/>
                </a:lnTo>
                <a:lnTo>
                  <a:pt x="14671" y="14194"/>
                </a:lnTo>
                <a:lnTo>
                  <a:pt x="14777" y="14114"/>
                </a:lnTo>
                <a:lnTo>
                  <a:pt x="14857" y="14034"/>
                </a:lnTo>
                <a:lnTo>
                  <a:pt x="14963" y="13875"/>
                </a:lnTo>
                <a:lnTo>
                  <a:pt x="15069" y="13716"/>
                </a:lnTo>
                <a:lnTo>
                  <a:pt x="15122" y="13557"/>
                </a:lnTo>
                <a:lnTo>
                  <a:pt x="15149" y="13345"/>
                </a:lnTo>
                <a:lnTo>
                  <a:pt x="15149" y="12681"/>
                </a:lnTo>
                <a:lnTo>
                  <a:pt x="15149" y="11594"/>
                </a:lnTo>
                <a:lnTo>
                  <a:pt x="15414" y="11541"/>
                </a:lnTo>
                <a:lnTo>
                  <a:pt x="15679" y="11434"/>
                </a:lnTo>
                <a:lnTo>
                  <a:pt x="15918" y="11275"/>
                </a:lnTo>
                <a:lnTo>
                  <a:pt x="16130" y="11090"/>
                </a:lnTo>
                <a:lnTo>
                  <a:pt x="16237" y="10983"/>
                </a:lnTo>
                <a:lnTo>
                  <a:pt x="16343" y="10851"/>
                </a:lnTo>
                <a:lnTo>
                  <a:pt x="16449" y="10692"/>
                </a:lnTo>
                <a:lnTo>
                  <a:pt x="16502" y="10532"/>
                </a:lnTo>
                <a:lnTo>
                  <a:pt x="16581" y="10373"/>
                </a:lnTo>
                <a:lnTo>
                  <a:pt x="16608" y="10214"/>
                </a:lnTo>
                <a:lnTo>
                  <a:pt x="16634" y="10028"/>
                </a:lnTo>
                <a:lnTo>
                  <a:pt x="16634" y="9869"/>
                </a:lnTo>
                <a:lnTo>
                  <a:pt x="16634" y="9684"/>
                </a:lnTo>
                <a:lnTo>
                  <a:pt x="16608" y="9498"/>
                </a:lnTo>
                <a:lnTo>
                  <a:pt x="16581" y="9339"/>
                </a:lnTo>
                <a:lnTo>
                  <a:pt x="16502" y="9179"/>
                </a:lnTo>
                <a:lnTo>
                  <a:pt x="16449" y="9020"/>
                </a:lnTo>
                <a:lnTo>
                  <a:pt x="16343" y="8888"/>
                </a:lnTo>
                <a:lnTo>
                  <a:pt x="16237" y="8755"/>
                </a:lnTo>
                <a:lnTo>
                  <a:pt x="16130" y="8622"/>
                </a:lnTo>
                <a:lnTo>
                  <a:pt x="15918" y="8437"/>
                </a:lnTo>
                <a:lnTo>
                  <a:pt x="15679" y="8304"/>
                </a:lnTo>
                <a:lnTo>
                  <a:pt x="15414" y="8198"/>
                </a:lnTo>
                <a:lnTo>
                  <a:pt x="15149" y="8118"/>
                </a:lnTo>
                <a:lnTo>
                  <a:pt x="15149" y="6951"/>
                </a:lnTo>
                <a:lnTo>
                  <a:pt x="15122" y="6686"/>
                </a:lnTo>
                <a:lnTo>
                  <a:pt x="15043" y="6420"/>
                </a:lnTo>
                <a:lnTo>
                  <a:pt x="14910" y="6208"/>
                </a:lnTo>
                <a:lnTo>
                  <a:pt x="14751" y="6022"/>
                </a:lnTo>
                <a:lnTo>
                  <a:pt x="14565" y="5863"/>
                </a:lnTo>
                <a:lnTo>
                  <a:pt x="14326" y="5731"/>
                </a:lnTo>
                <a:lnTo>
                  <a:pt x="14088" y="5651"/>
                </a:lnTo>
                <a:lnTo>
                  <a:pt x="13822" y="5624"/>
                </a:lnTo>
                <a:lnTo>
                  <a:pt x="11594" y="5624"/>
                </a:lnTo>
                <a:lnTo>
                  <a:pt x="11329" y="5651"/>
                </a:lnTo>
                <a:lnTo>
                  <a:pt x="11090" y="5731"/>
                </a:lnTo>
                <a:lnTo>
                  <a:pt x="10851" y="5863"/>
                </a:lnTo>
                <a:lnTo>
                  <a:pt x="10665" y="6022"/>
                </a:lnTo>
                <a:lnTo>
                  <a:pt x="10506" y="6182"/>
                </a:lnTo>
                <a:lnTo>
                  <a:pt x="10374" y="6022"/>
                </a:lnTo>
                <a:lnTo>
                  <a:pt x="10188" y="5863"/>
                </a:lnTo>
                <a:lnTo>
                  <a:pt x="9949" y="5731"/>
                </a:lnTo>
                <a:lnTo>
                  <a:pt x="9710" y="5651"/>
                </a:lnTo>
                <a:lnTo>
                  <a:pt x="9445" y="5624"/>
                </a:lnTo>
                <a:lnTo>
                  <a:pt x="7216" y="5624"/>
                </a:lnTo>
                <a:lnTo>
                  <a:pt x="6951" y="5651"/>
                </a:lnTo>
                <a:lnTo>
                  <a:pt x="6712" y="5731"/>
                </a:lnTo>
                <a:lnTo>
                  <a:pt x="6474" y="5863"/>
                </a:lnTo>
                <a:lnTo>
                  <a:pt x="6288" y="6022"/>
                </a:lnTo>
                <a:lnTo>
                  <a:pt x="6129" y="6182"/>
                </a:lnTo>
                <a:lnTo>
                  <a:pt x="5996" y="6022"/>
                </a:lnTo>
                <a:lnTo>
                  <a:pt x="5810" y="5863"/>
                </a:lnTo>
                <a:lnTo>
                  <a:pt x="5572" y="5731"/>
                </a:lnTo>
                <a:lnTo>
                  <a:pt x="5333" y="5651"/>
                </a:lnTo>
                <a:lnTo>
                  <a:pt x="5068" y="562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7"/>
          <p:cNvSpPr/>
          <p:nvPr/>
        </p:nvSpPr>
        <p:spPr>
          <a:xfrm>
            <a:off x="4957866" y="1494214"/>
            <a:ext cx="213826" cy="348607"/>
          </a:xfrm>
          <a:custGeom>
            <a:rect b="b" l="l" r="r" t="t"/>
            <a:pathLst>
              <a:path extrusionOk="0" h="16634" w="11223">
                <a:moveTo>
                  <a:pt x="5837" y="2733"/>
                </a:moveTo>
                <a:lnTo>
                  <a:pt x="5969" y="2759"/>
                </a:lnTo>
                <a:lnTo>
                  <a:pt x="6075" y="2812"/>
                </a:lnTo>
                <a:lnTo>
                  <a:pt x="6128" y="2918"/>
                </a:lnTo>
                <a:lnTo>
                  <a:pt x="6155" y="3051"/>
                </a:lnTo>
                <a:lnTo>
                  <a:pt x="6128" y="3184"/>
                </a:lnTo>
                <a:lnTo>
                  <a:pt x="6075" y="3290"/>
                </a:lnTo>
                <a:lnTo>
                  <a:pt x="5969" y="3343"/>
                </a:lnTo>
                <a:lnTo>
                  <a:pt x="5837" y="3369"/>
                </a:lnTo>
                <a:lnTo>
                  <a:pt x="5704" y="3343"/>
                </a:lnTo>
                <a:lnTo>
                  <a:pt x="5624" y="3290"/>
                </a:lnTo>
                <a:lnTo>
                  <a:pt x="5545" y="3184"/>
                </a:lnTo>
                <a:lnTo>
                  <a:pt x="5518" y="3051"/>
                </a:lnTo>
                <a:lnTo>
                  <a:pt x="5545" y="2918"/>
                </a:lnTo>
                <a:lnTo>
                  <a:pt x="5624" y="2812"/>
                </a:lnTo>
                <a:lnTo>
                  <a:pt x="5704" y="2759"/>
                </a:lnTo>
                <a:lnTo>
                  <a:pt x="5837" y="2733"/>
                </a:lnTo>
                <a:close/>
                <a:moveTo>
                  <a:pt x="5837" y="2228"/>
                </a:moveTo>
                <a:lnTo>
                  <a:pt x="5677" y="2255"/>
                </a:lnTo>
                <a:lnTo>
                  <a:pt x="5518" y="2308"/>
                </a:lnTo>
                <a:lnTo>
                  <a:pt x="5386" y="2388"/>
                </a:lnTo>
                <a:lnTo>
                  <a:pt x="5279" y="2467"/>
                </a:lnTo>
                <a:lnTo>
                  <a:pt x="5173" y="2600"/>
                </a:lnTo>
                <a:lnTo>
                  <a:pt x="5094" y="2733"/>
                </a:lnTo>
                <a:lnTo>
                  <a:pt x="5041" y="2892"/>
                </a:lnTo>
                <a:lnTo>
                  <a:pt x="5041" y="3051"/>
                </a:lnTo>
                <a:lnTo>
                  <a:pt x="5041" y="3210"/>
                </a:lnTo>
                <a:lnTo>
                  <a:pt x="5094" y="3369"/>
                </a:lnTo>
                <a:lnTo>
                  <a:pt x="5173" y="3502"/>
                </a:lnTo>
                <a:lnTo>
                  <a:pt x="5279" y="3635"/>
                </a:lnTo>
                <a:lnTo>
                  <a:pt x="5386" y="3714"/>
                </a:lnTo>
                <a:lnTo>
                  <a:pt x="5518" y="3794"/>
                </a:lnTo>
                <a:lnTo>
                  <a:pt x="5677" y="3847"/>
                </a:lnTo>
                <a:lnTo>
                  <a:pt x="5837" y="3873"/>
                </a:lnTo>
                <a:lnTo>
                  <a:pt x="5996" y="3847"/>
                </a:lnTo>
                <a:lnTo>
                  <a:pt x="6155" y="3794"/>
                </a:lnTo>
                <a:lnTo>
                  <a:pt x="6288" y="3714"/>
                </a:lnTo>
                <a:lnTo>
                  <a:pt x="6420" y="3635"/>
                </a:lnTo>
                <a:lnTo>
                  <a:pt x="6526" y="3502"/>
                </a:lnTo>
                <a:lnTo>
                  <a:pt x="6579" y="3369"/>
                </a:lnTo>
                <a:lnTo>
                  <a:pt x="6632" y="3210"/>
                </a:lnTo>
                <a:lnTo>
                  <a:pt x="6659" y="3051"/>
                </a:lnTo>
                <a:lnTo>
                  <a:pt x="6632" y="2892"/>
                </a:lnTo>
                <a:lnTo>
                  <a:pt x="6579" y="2733"/>
                </a:lnTo>
                <a:lnTo>
                  <a:pt x="6526" y="2600"/>
                </a:lnTo>
                <a:lnTo>
                  <a:pt x="6420" y="2467"/>
                </a:lnTo>
                <a:lnTo>
                  <a:pt x="6288" y="2388"/>
                </a:lnTo>
                <a:lnTo>
                  <a:pt x="6155" y="2308"/>
                </a:lnTo>
                <a:lnTo>
                  <a:pt x="5996" y="2255"/>
                </a:lnTo>
                <a:lnTo>
                  <a:pt x="5837" y="2228"/>
                </a:lnTo>
                <a:close/>
                <a:moveTo>
                  <a:pt x="4298" y="4192"/>
                </a:moveTo>
                <a:lnTo>
                  <a:pt x="4377" y="4218"/>
                </a:lnTo>
                <a:lnTo>
                  <a:pt x="4457" y="4271"/>
                </a:lnTo>
                <a:lnTo>
                  <a:pt x="4537" y="4324"/>
                </a:lnTo>
                <a:lnTo>
                  <a:pt x="4590" y="4404"/>
                </a:lnTo>
                <a:lnTo>
                  <a:pt x="4643" y="4483"/>
                </a:lnTo>
                <a:lnTo>
                  <a:pt x="4669" y="4563"/>
                </a:lnTo>
                <a:lnTo>
                  <a:pt x="4669" y="4669"/>
                </a:lnTo>
                <a:lnTo>
                  <a:pt x="4669" y="4775"/>
                </a:lnTo>
                <a:lnTo>
                  <a:pt x="4643" y="4855"/>
                </a:lnTo>
                <a:lnTo>
                  <a:pt x="4590" y="4934"/>
                </a:lnTo>
                <a:lnTo>
                  <a:pt x="4537" y="5014"/>
                </a:lnTo>
                <a:lnTo>
                  <a:pt x="4457" y="5067"/>
                </a:lnTo>
                <a:lnTo>
                  <a:pt x="4377" y="5120"/>
                </a:lnTo>
                <a:lnTo>
                  <a:pt x="4298" y="5147"/>
                </a:lnTo>
                <a:lnTo>
                  <a:pt x="4086" y="5147"/>
                </a:lnTo>
                <a:lnTo>
                  <a:pt x="4006" y="5120"/>
                </a:lnTo>
                <a:lnTo>
                  <a:pt x="3926" y="5067"/>
                </a:lnTo>
                <a:lnTo>
                  <a:pt x="3847" y="5014"/>
                </a:lnTo>
                <a:lnTo>
                  <a:pt x="3794" y="4934"/>
                </a:lnTo>
                <a:lnTo>
                  <a:pt x="3741" y="4855"/>
                </a:lnTo>
                <a:lnTo>
                  <a:pt x="3714" y="4775"/>
                </a:lnTo>
                <a:lnTo>
                  <a:pt x="3714" y="4669"/>
                </a:lnTo>
                <a:lnTo>
                  <a:pt x="3714" y="4563"/>
                </a:lnTo>
                <a:lnTo>
                  <a:pt x="3741" y="4483"/>
                </a:lnTo>
                <a:lnTo>
                  <a:pt x="3794" y="4404"/>
                </a:lnTo>
                <a:lnTo>
                  <a:pt x="3847" y="4324"/>
                </a:lnTo>
                <a:lnTo>
                  <a:pt x="3926" y="4271"/>
                </a:lnTo>
                <a:lnTo>
                  <a:pt x="4006" y="4218"/>
                </a:lnTo>
                <a:lnTo>
                  <a:pt x="4086" y="4192"/>
                </a:lnTo>
                <a:close/>
                <a:moveTo>
                  <a:pt x="7190" y="4483"/>
                </a:moveTo>
                <a:lnTo>
                  <a:pt x="7322" y="4510"/>
                </a:lnTo>
                <a:lnTo>
                  <a:pt x="7428" y="4590"/>
                </a:lnTo>
                <a:lnTo>
                  <a:pt x="7481" y="4696"/>
                </a:lnTo>
                <a:lnTo>
                  <a:pt x="7508" y="4828"/>
                </a:lnTo>
                <a:lnTo>
                  <a:pt x="7481" y="4934"/>
                </a:lnTo>
                <a:lnTo>
                  <a:pt x="7428" y="5041"/>
                </a:lnTo>
                <a:lnTo>
                  <a:pt x="7322" y="5120"/>
                </a:lnTo>
                <a:lnTo>
                  <a:pt x="7190" y="5147"/>
                </a:lnTo>
                <a:lnTo>
                  <a:pt x="7057" y="5120"/>
                </a:lnTo>
                <a:lnTo>
                  <a:pt x="6951" y="5041"/>
                </a:lnTo>
                <a:lnTo>
                  <a:pt x="6898" y="4934"/>
                </a:lnTo>
                <a:lnTo>
                  <a:pt x="6871" y="4828"/>
                </a:lnTo>
                <a:lnTo>
                  <a:pt x="6898" y="4696"/>
                </a:lnTo>
                <a:lnTo>
                  <a:pt x="6951" y="4590"/>
                </a:lnTo>
                <a:lnTo>
                  <a:pt x="7057" y="4510"/>
                </a:lnTo>
                <a:lnTo>
                  <a:pt x="7190" y="4483"/>
                </a:lnTo>
                <a:close/>
                <a:moveTo>
                  <a:pt x="7190" y="4006"/>
                </a:moveTo>
                <a:lnTo>
                  <a:pt x="7030" y="4032"/>
                </a:lnTo>
                <a:lnTo>
                  <a:pt x="6871" y="4059"/>
                </a:lnTo>
                <a:lnTo>
                  <a:pt x="6739" y="4139"/>
                </a:lnTo>
                <a:lnTo>
                  <a:pt x="6606" y="4245"/>
                </a:lnTo>
                <a:lnTo>
                  <a:pt x="6526" y="4377"/>
                </a:lnTo>
                <a:lnTo>
                  <a:pt x="6447" y="4510"/>
                </a:lnTo>
                <a:lnTo>
                  <a:pt x="6394" y="4643"/>
                </a:lnTo>
                <a:lnTo>
                  <a:pt x="6367" y="4828"/>
                </a:lnTo>
                <a:lnTo>
                  <a:pt x="6394" y="4988"/>
                </a:lnTo>
                <a:lnTo>
                  <a:pt x="6447" y="5147"/>
                </a:lnTo>
                <a:lnTo>
                  <a:pt x="6526" y="5279"/>
                </a:lnTo>
                <a:lnTo>
                  <a:pt x="6606" y="5385"/>
                </a:lnTo>
                <a:lnTo>
                  <a:pt x="6739" y="5492"/>
                </a:lnTo>
                <a:lnTo>
                  <a:pt x="6871" y="5571"/>
                </a:lnTo>
                <a:lnTo>
                  <a:pt x="7030" y="5624"/>
                </a:lnTo>
                <a:lnTo>
                  <a:pt x="7349" y="5624"/>
                </a:lnTo>
                <a:lnTo>
                  <a:pt x="7508" y="5571"/>
                </a:lnTo>
                <a:lnTo>
                  <a:pt x="7641" y="5492"/>
                </a:lnTo>
                <a:lnTo>
                  <a:pt x="7773" y="5385"/>
                </a:lnTo>
                <a:lnTo>
                  <a:pt x="7853" y="5279"/>
                </a:lnTo>
                <a:lnTo>
                  <a:pt x="7932" y="5147"/>
                </a:lnTo>
                <a:lnTo>
                  <a:pt x="7986" y="4988"/>
                </a:lnTo>
                <a:lnTo>
                  <a:pt x="8012" y="4828"/>
                </a:lnTo>
                <a:lnTo>
                  <a:pt x="7986" y="4643"/>
                </a:lnTo>
                <a:lnTo>
                  <a:pt x="7932" y="4510"/>
                </a:lnTo>
                <a:lnTo>
                  <a:pt x="7853" y="4377"/>
                </a:lnTo>
                <a:lnTo>
                  <a:pt x="7773" y="4245"/>
                </a:lnTo>
                <a:lnTo>
                  <a:pt x="7641" y="4139"/>
                </a:lnTo>
                <a:lnTo>
                  <a:pt x="7508" y="4059"/>
                </a:lnTo>
                <a:lnTo>
                  <a:pt x="7349" y="4032"/>
                </a:lnTo>
                <a:lnTo>
                  <a:pt x="7190" y="4006"/>
                </a:lnTo>
                <a:close/>
                <a:moveTo>
                  <a:pt x="4006" y="3714"/>
                </a:moveTo>
                <a:lnTo>
                  <a:pt x="3820" y="3767"/>
                </a:lnTo>
                <a:lnTo>
                  <a:pt x="3661" y="3873"/>
                </a:lnTo>
                <a:lnTo>
                  <a:pt x="3502" y="3979"/>
                </a:lnTo>
                <a:lnTo>
                  <a:pt x="3396" y="4139"/>
                </a:lnTo>
                <a:lnTo>
                  <a:pt x="3290" y="4298"/>
                </a:lnTo>
                <a:lnTo>
                  <a:pt x="3237" y="4483"/>
                </a:lnTo>
                <a:lnTo>
                  <a:pt x="3237" y="4669"/>
                </a:lnTo>
                <a:lnTo>
                  <a:pt x="3237" y="4855"/>
                </a:lnTo>
                <a:lnTo>
                  <a:pt x="3290" y="5041"/>
                </a:lnTo>
                <a:lnTo>
                  <a:pt x="3396" y="5226"/>
                </a:lnTo>
                <a:lnTo>
                  <a:pt x="3502" y="5359"/>
                </a:lnTo>
                <a:lnTo>
                  <a:pt x="3661" y="5465"/>
                </a:lnTo>
                <a:lnTo>
                  <a:pt x="3820" y="5571"/>
                </a:lnTo>
                <a:lnTo>
                  <a:pt x="4006" y="5624"/>
                </a:lnTo>
                <a:lnTo>
                  <a:pt x="4192" y="5651"/>
                </a:lnTo>
                <a:lnTo>
                  <a:pt x="4377" y="5624"/>
                </a:lnTo>
                <a:lnTo>
                  <a:pt x="4563" y="5571"/>
                </a:lnTo>
                <a:lnTo>
                  <a:pt x="4749" y="5465"/>
                </a:lnTo>
                <a:lnTo>
                  <a:pt x="4882" y="5359"/>
                </a:lnTo>
                <a:lnTo>
                  <a:pt x="4988" y="5226"/>
                </a:lnTo>
                <a:lnTo>
                  <a:pt x="5094" y="5041"/>
                </a:lnTo>
                <a:lnTo>
                  <a:pt x="5147" y="4855"/>
                </a:lnTo>
                <a:lnTo>
                  <a:pt x="5173" y="4669"/>
                </a:lnTo>
                <a:lnTo>
                  <a:pt x="5147" y="4483"/>
                </a:lnTo>
                <a:lnTo>
                  <a:pt x="5094" y="4298"/>
                </a:lnTo>
                <a:lnTo>
                  <a:pt x="4988" y="4139"/>
                </a:lnTo>
                <a:lnTo>
                  <a:pt x="4882" y="3979"/>
                </a:lnTo>
                <a:lnTo>
                  <a:pt x="4749" y="3873"/>
                </a:lnTo>
                <a:lnTo>
                  <a:pt x="4563" y="3767"/>
                </a:lnTo>
                <a:lnTo>
                  <a:pt x="4377" y="3714"/>
                </a:lnTo>
                <a:close/>
                <a:moveTo>
                  <a:pt x="1910" y="0"/>
                </a:moveTo>
                <a:lnTo>
                  <a:pt x="1725" y="27"/>
                </a:lnTo>
                <a:lnTo>
                  <a:pt x="1512" y="80"/>
                </a:lnTo>
                <a:lnTo>
                  <a:pt x="1353" y="186"/>
                </a:lnTo>
                <a:lnTo>
                  <a:pt x="1194" y="318"/>
                </a:lnTo>
                <a:lnTo>
                  <a:pt x="1061" y="451"/>
                </a:lnTo>
                <a:lnTo>
                  <a:pt x="982" y="637"/>
                </a:lnTo>
                <a:lnTo>
                  <a:pt x="902" y="822"/>
                </a:lnTo>
                <a:lnTo>
                  <a:pt x="902" y="1035"/>
                </a:lnTo>
                <a:lnTo>
                  <a:pt x="902" y="6314"/>
                </a:lnTo>
                <a:lnTo>
                  <a:pt x="902" y="6420"/>
                </a:lnTo>
                <a:lnTo>
                  <a:pt x="955" y="6500"/>
                </a:lnTo>
                <a:lnTo>
                  <a:pt x="1035" y="6553"/>
                </a:lnTo>
                <a:lnTo>
                  <a:pt x="1141" y="6579"/>
                </a:lnTo>
                <a:lnTo>
                  <a:pt x="1220" y="6553"/>
                </a:lnTo>
                <a:lnTo>
                  <a:pt x="1300" y="6500"/>
                </a:lnTo>
                <a:lnTo>
                  <a:pt x="1353" y="6420"/>
                </a:lnTo>
                <a:lnTo>
                  <a:pt x="1380" y="6314"/>
                </a:lnTo>
                <a:lnTo>
                  <a:pt x="1380" y="1035"/>
                </a:lnTo>
                <a:lnTo>
                  <a:pt x="1380" y="929"/>
                </a:lnTo>
                <a:lnTo>
                  <a:pt x="1433" y="822"/>
                </a:lnTo>
                <a:lnTo>
                  <a:pt x="1459" y="743"/>
                </a:lnTo>
                <a:lnTo>
                  <a:pt x="1539" y="663"/>
                </a:lnTo>
                <a:lnTo>
                  <a:pt x="1618" y="584"/>
                </a:lnTo>
                <a:lnTo>
                  <a:pt x="1698" y="531"/>
                </a:lnTo>
                <a:lnTo>
                  <a:pt x="1804" y="504"/>
                </a:lnTo>
                <a:lnTo>
                  <a:pt x="9418" y="504"/>
                </a:lnTo>
                <a:lnTo>
                  <a:pt x="9524" y="531"/>
                </a:lnTo>
                <a:lnTo>
                  <a:pt x="9604" y="584"/>
                </a:lnTo>
                <a:lnTo>
                  <a:pt x="9683" y="663"/>
                </a:lnTo>
                <a:lnTo>
                  <a:pt x="9763" y="743"/>
                </a:lnTo>
                <a:lnTo>
                  <a:pt x="9816" y="822"/>
                </a:lnTo>
                <a:lnTo>
                  <a:pt x="9843" y="929"/>
                </a:lnTo>
                <a:lnTo>
                  <a:pt x="9843" y="1035"/>
                </a:lnTo>
                <a:lnTo>
                  <a:pt x="9843" y="1512"/>
                </a:lnTo>
                <a:lnTo>
                  <a:pt x="9869" y="1618"/>
                </a:lnTo>
                <a:lnTo>
                  <a:pt x="9922" y="1671"/>
                </a:lnTo>
                <a:lnTo>
                  <a:pt x="10002" y="1724"/>
                </a:lnTo>
                <a:lnTo>
                  <a:pt x="10081" y="1751"/>
                </a:lnTo>
                <a:lnTo>
                  <a:pt x="10187" y="1724"/>
                </a:lnTo>
                <a:lnTo>
                  <a:pt x="10267" y="1671"/>
                </a:lnTo>
                <a:lnTo>
                  <a:pt x="10320" y="1618"/>
                </a:lnTo>
                <a:lnTo>
                  <a:pt x="10347" y="1512"/>
                </a:lnTo>
                <a:lnTo>
                  <a:pt x="10347" y="1035"/>
                </a:lnTo>
                <a:lnTo>
                  <a:pt x="10320" y="822"/>
                </a:lnTo>
                <a:lnTo>
                  <a:pt x="10241" y="637"/>
                </a:lnTo>
                <a:lnTo>
                  <a:pt x="10161" y="451"/>
                </a:lnTo>
                <a:lnTo>
                  <a:pt x="10028" y="318"/>
                </a:lnTo>
                <a:lnTo>
                  <a:pt x="9869" y="186"/>
                </a:lnTo>
                <a:lnTo>
                  <a:pt x="9710" y="80"/>
                </a:lnTo>
                <a:lnTo>
                  <a:pt x="9498" y="27"/>
                </a:lnTo>
                <a:lnTo>
                  <a:pt x="9312" y="0"/>
                </a:lnTo>
                <a:close/>
                <a:moveTo>
                  <a:pt x="5200" y="1247"/>
                </a:moveTo>
                <a:lnTo>
                  <a:pt x="4749" y="1300"/>
                </a:lnTo>
                <a:lnTo>
                  <a:pt x="4377" y="1380"/>
                </a:lnTo>
                <a:lnTo>
                  <a:pt x="4006" y="1512"/>
                </a:lnTo>
                <a:lnTo>
                  <a:pt x="3873" y="1565"/>
                </a:lnTo>
                <a:lnTo>
                  <a:pt x="3794" y="1592"/>
                </a:lnTo>
                <a:lnTo>
                  <a:pt x="3741" y="1592"/>
                </a:lnTo>
                <a:lnTo>
                  <a:pt x="3661" y="1565"/>
                </a:lnTo>
                <a:lnTo>
                  <a:pt x="3555" y="1512"/>
                </a:lnTo>
                <a:lnTo>
                  <a:pt x="3396" y="1406"/>
                </a:lnTo>
                <a:lnTo>
                  <a:pt x="3237" y="1353"/>
                </a:lnTo>
                <a:lnTo>
                  <a:pt x="3078" y="1300"/>
                </a:lnTo>
                <a:lnTo>
                  <a:pt x="2918" y="1300"/>
                </a:lnTo>
                <a:lnTo>
                  <a:pt x="2759" y="1353"/>
                </a:lnTo>
                <a:lnTo>
                  <a:pt x="2627" y="1406"/>
                </a:lnTo>
                <a:lnTo>
                  <a:pt x="2494" y="1512"/>
                </a:lnTo>
                <a:lnTo>
                  <a:pt x="2361" y="1618"/>
                </a:lnTo>
                <a:lnTo>
                  <a:pt x="2308" y="1698"/>
                </a:lnTo>
                <a:lnTo>
                  <a:pt x="2255" y="1804"/>
                </a:lnTo>
                <a:lnTo>
                  <a:pt x="2176" y="1990"/>
                </a:lnTo>
                <a:lnTo>
                  <a:pt x="2176" y="2202"/>
                </a:lnTo>
                <a:lnTo>
                  <a:pt x="2176" y="2308"/>
                </a:lnTo>
                <a:lnTo>
                  <a:pt x="2202" y="2414"/>
                </a:lnTo>
                <a:lnTo>
                  <a:pt x="2308" y="2600"/>
                </a:lnTo>
                <a:lnTo>
                  <a:pt x="2335" y="2653"/>
                </a:lnTo>
                <a:lnTo>
                  <a:pt x="2335" y="2706"/>
                </a:lnTo>
                <a:lnTo>
                  <a:pt x="2255" y="2839"/>
                </a:lnTo>
                <a:lnTo>
                  <a:pt x="2069" y="3157"/>
                </a:lnTo>
                <a:lnTo>
                  <a:pt x="1963" y="3422"/>
                </a:lnTo>
                <a:lnTo>
                  <a:pt x="1884" y="3767"/>
                </a:lnTo>
                <a:lnTo>
                  <a:pt x="1857" y="4112"/>
                </a:lnTo>
                <a:lnTo>
                  <a:pt x="1884" y="4351"/>
                </a:lnTo>
                <a:lnTo>
                  <a:pt x="1937" y="4616"/>
                </a:lnTo>
                <a:lnTo>
                  <a:pt x="1990" y="4828"/>
                </a:lnTo>
                <a:lnTo>
                  <a:pt x="2043" y="4988"/>
                </a:lnTo>
                <a:lnTo>
                  <a:pt x="2149" y="5173"/>
                </a:lnTo>
                <a:lnTo>
                  <a:pt x="2255" y="5332"/>
                </a:lnTo>
                <a:lnTo>
                  <a:pt x="2308" y="5439"/>
                </a:lnTo>
                <a:lnTo>
                  <a:pt x="2335" y="5518"/>
                </a:lnTo>
                <a:lnTo>
                  <a:pt x="2308" y="5598"/>
                </a:lnTo>
                <a:lnTo>
                  <a:pt x="2255" y="5704"/>
                </a:lnTo>
                <a:lnTo>
                  <a:pt x="2202" y="5836"/>
                </a:lnTo>
                <a:lnTo>
                  <a:pt x="2176" y="5969"/>
                </a:lnTo>
                <a:lnTo>
                  <a:pt x="2176" y="6102"/>
                </a:lnTo>
                <a:lnTo>
                  <a:pt x="2202" y="6261"/>
                </a:lnTo>
                <a:lnTo>
                  <a:pt x="2282" y="6447"/>
                </a:lnTo>
                <a:lnTo>
                  <a:pt x="2414" y="6632"/>
                </a:lnTo>
                <a:lnTo>
                  <a:pt x="2547" y="6738"/>
                </a:lnTo>
                <a:lnTo>
                  <a:pt x="2733" y="6845"/>
                </a:lnTo>
                <a:lnTo>
                  <a:pt x="2865" y="6871"/>
                </a:lnTo>
                <a:lnTo>
                  <a:pt x="2998" y="6898"/>
                </a:lnTo>
                <a:lnTo>
                  <a:pt x="3131" y="6871"/>
                </a:lnTo>
                <a:lnTo>
                  <a:pt x="3263" y="6845"/>
                </a:lnTo>
                <a:lnTo>
                  <a:pt x="3396" y="6792"/>
                </a:lnTo>
                <a:lnTo>
                  <a:pt x="3502" y="6738"/>
                </a:lnTo>
                <a:lnTo>
                  <a:pt x="3635" y="6632"/>
                </a:lnTo>
                <a:lnTo>
                  <a:pt x="3661" y="6606"/>
                </a:lnTo>
                <a:lnTo>
                  <a:pt x="3714" y="6579"/>
                </a:lnTo>
                <a:lnTo>
                  <a:pt x="3767" y="6606"/>
                </a:lnTo>
                <a:lnTo>
                  <a:pt x="3873" y="6632"/>
                </a:lnTo>
                <a:lnTo>
                  <a:pt x="4165" y="6738"/>
                </a:lnTo>
                <a:lnTo>
                  <a:pt x="4457" y="6818"/>
                </a:lnTo>
                <a:lnTo>
                  <a:pt x="4749" y="6871"/>
                </a:lnTo>
                <a:lnTo>
                  <a:pt x="5041" y="6924"/>
                </a:lnTo>
                <a:lnTo>
                  <a:pt x="5120" y="6924"/>
                </a:lnTo>
                <a:lnTo>
                  <a:pt x="5226" y="6871"/>
                </a:lnTo>
                <a:lnTo>
                  <a:pt x="5279" y="6792"/>
                </a:lnTo>
                <a:lnTo>
                  <a:pt x="5306" y="6712"/>
                </a:lnTo>
                <a:lnTo>
                  <a:pt x="5306" y="6606"/>
                </a:lnTo>
                <a:lnTo>
                  <a:pt x="5253" y="6526"/>
                </a:lnTo>
                <a:lnTo>
                  <a:pt x="5173" y="6473"/>
                </a:lnTo>
                <a:lnTo>
                  <a:pt x="5094" y="6447"/>
                </a:lnTo>
                <a:lnTo>
                  <a:pt x="4828" y="6394"/>
                </a:lnTo>
                <a:lnTo>
                  <a:pt x="4590" y="6341"/>
                </a:lnTo>
                <a:lnTo>
                  <a:pt x="4324" y="6287"/>
                </a:lnTo>
                <a:lnTo>
                  <a:pt x="4059" y="6181"/>
                </a:lnTo>
                <a:lnTo>
                  <a:pt x="3900" y="6128"/>
                </a:lnTo>
                <a:lnTo>
                  <a:pt x="3794" y="6102"/>
                </a:lnTo>
                <a:lnTo>
                  <a:pt x="3688" y="6075"/>
                </a:lnTo>
                <a:lnTo>
                  <a:pt x="3582" y="6102"/>
                </a:lnTo>
                <a:lnTo>
                  <a:pt x="3502" y="6128"/>
                </a:lnTo>
                <a:lnTo>
                  <a:pt x="3449" y="6155"/>
                </a:lnTo>
                <a:lnTo>
                  <a:pt x="3316" y="6261"/>
                </a:lnTo>
                <a:lnTo>
                  <a:pt x="3210" y="6341"/>
                </a:lnTo>
                <a:lnTo>
                  <a:pt x="3131" y="6394"/>
                </a:lnTo>
                <a:lnTo>
                  <a:pt x="3024" y="6394"/>
                </a:lnTo>
                <a:lnTo>
                  <a:pt x="2892" y="6367"/>
                </a:lnTo>
                <a:lnTo>
                  <a:pt x="2812" y="6341"/>
                </a:lnTo>
                <a:lnTo>
                  <a:pt x="2759" y="6287"/>
                </a:lnTo>
                <a:lnTo>
                  <a:pt x="2680" y="6181"/>
                </a:lnTo>
                <a:lnTo>
                  <a:pt x="2653" y="6102"/>
                </a:lnTo>
                <a:lnTo>
                  <a:pt x="2680" y="5996"/>
                </a:lnTo>
                <a:lnTo>
                  <a:pt x="2706" y="5890"/>
                </a:lnTo>
                <a:lnTo>
                  <a:pt x="2759" y="5757"/>
                </a:lnTo>
                <a:lnTo>
                  <a:pt x="2812" y="5624"/>
                </a:lnTo>
                <a:lnTo>
                  <a:pt x="2812" y="5518"/>
                </a:lnTo>
                <a:lnTo>
                  <a:pt x="2812" y="5412"/>
                </a:lnTo>
                <a:lnTo>
                  <a:pt x="2812" y="5332"/>
                </a:lnTo>
                <a:lnTo>
                  <a:pt x="2733" y="5173"/>
                </a:lnTo>
                <a:lnTo>
                  <a:pt x="2627" y="5041"/>
                </a:lnTo>
                <a:lnTo>
                  <a:pt x="2547" y="4908"/>
                </a:lnTo>
                <a:lnTo>
                  <a:pt x="2494" y="4802"/>
                </a:lnTo>
                <a:lnTo>
                  <a:pt x="2414" y="4510"/>
                </a:lnTo>
                <a:lnTo>
                  <a:pt x="2361" y="4298"/>
                </a:lnTo>
                <a:lnTo>
                  <a:pt x="2361" y="4112"/>
                </a:lnTo>
                <a:lnTo>
                  <a:pt x="2388" y="3794"/>
                </a:lnTo>
                <a:lnTo>
                  <a:pt x="2414" y="3581"/>
                </a:lnTo>
                <a:lnTo>
                  <a:pt x="2520" y="3369"/>
                </a:lnTo>
                <a:lnTo>
                  <a:pt x="2680" y="3104"/>
                </a:lnTo>
                <a:lnTo>
                  <a:pt x="2786" y="2865"/>
                </a:lnTo>
                <a:lnTo>
                  <a:pt x="2839" y="2706"/>
                </a:lnTo>
                <a:lnTo>
                  <a:pt x="2812" y="2547"/>
                </a:lnTo>
                <a:lnTo>
                  <a:pt x="2733" y="2388"/>
                </a:lnTo>
                <a:lnTo>
                  <a:pt x="2680" y="2255"/>
                </a:lnTo>
                <a:lnTo>
                  <a:pt x="2653" y="2175"/>
                </a:lnTo>
                <a:lnTo>
                  <a:pt x="2680" y="2069"/>
                </a:lnTo>
                <a:lnTo>
                  <a:pt x="2733" y="1937"/>
                </a:lnTo>
                <a:lnTo>
                  <a:pt x="2865" y="1831"/>
                </a:lnTo>
                <a:lnTo>
                  <a:pt x="2918" y="1804"/>
                </a:lnTo>
                <a:lnTo>
                  <a:pt x="3131" y="1804"/>
                </a:lnTo>
                <a:lnTo>
                  <a:pt x="3263" y="1884"/>
                </a:lnTo>
                <a:lnTo>
                  <a:pt x="3502" y="2043"/>
                </a:lnTo>
                <a:lnTo>
                  <a:pt x="3608" y="2096"/>
                </a:lnTo>
                <a:lnTo>
                  <a:pt x="3688" y="2122"/>
                </a:lnTo>
                <a:lnTo>
                  <a:pt x="3767" y="2122"/>
                </a:lnTo>
                <a:lnTo>
                  <a:pt x="3847" y="2096"/>
                </a:lnTo>
                <a:lnTo>
                  <a:pt x="4059" y="2016"/>
                </a:lnTo>
                <a:lnTo>
                  <a:pt x="4431" y="1884"/>
                </a:lnTo>
                <a:lnTo>
                  <a:pt x="4828" y="1777"/>
                </a:lnTo>
                <a:lnTo>
                  <a:pt x="5226" y="1724"/>
                </a:lnTo>
                <a:lnTo>
                  <a:pt x="5996" y="1724"/>
                </a:lnTo>
                <a:lnTo>
                  <a:pt x="6394" y="1777"/>
                </a:lnTo>
                <a:lnTo>
                  <a:pt x="6792" y="1884"/>
                </a:lnTo>
                <a:lnTo>
                  <a:pt x="7163" y="2016"/>
                </a:lnTo>
                <a:lnTo>
                  <a:pt x="7375" y="2096"/>
                </a:lnTo>
                <a:lnTo>
                  <a:pt x="7455" y="2122"/>
                </a:lnTo>
                <a:lnTo>
                  <a:pt x="7535" y="2122"/>
                </a:lnTo>
                <a:lnTo>
                  <a:pt x="7614" y="2096"/>
                </a:lnTo>
                <a:lnTo>
                  <a:pt x="7720" y="2043"/>
                </a:lnTo>
                <a:lnTo>
                  <a:pt x="7959" y="1884"/>
                </a:lnTo>
                <a:lnTo>
                  <a:pt x="8092" y="1804"/>
                </a:lnTo>
                <a:lnTo>
                  <a:pt x="8304" y="1804"/>
                </a:lnTo>
                <a:lnTo>
                  <a:pt x="8357" y="1831"/>
                </a:lnTo>
                <a:lnTo>
                  <a:pt x="8490" y="1937"/>
                </a:lnTo>
                <a:lnTo>
                  <a:pt x="8569" y="2069"/>
                </a:lnTo>
                <a:lnTo>
                  <a:pt x="8569" y="2149"/>
                </a:lnTo>
                <a:lnTo>
                  <a:pt x="8569" y="2228"/>
                </a:lnTo>
                <a:lnTo>
                  <a:pt x="8490" y="2388"/>
                </a:lnTo>
                <a:lnTo>
                  <a:pt x="8410" y="2547"/>
                </a:lnTo>
                <a:lnTo>
                  <a:pt x="8383" y="2706"/>
                </a:lnTo>
                <a:lnTo>
                  <a:pt x="8437" y="2865"/>
                </a:lnTo>
                <a:lnTo>
                  <a:pt x="8543" y="3104"/>
                </a:lnTo>
                <a:lnTo>
                  <a:pt x="8702" y="3369"/>
                </a:lnTo>
                <a:lnTo>
                  <a:pt x="8808" y="3581"/>
                </a:lnTo>
                <a:lnTo>
                  <a:pt x="8861" y="3794"/>
                </a:lnTo>
                <a:lnTo>
                  <a:pt x="8888" y="4112"/>
                </a:lnTo>
                <a:lnTo>
                  <a:pt x="8861" y="4298"/>
                </a:lnTo>
                <a:lnTo>
                  <a:pt x="8834" y="4510"/>
                </a:lnTo>
                <a:lnTo>
                  <a:pt x="8728" y="4802"/>
                </a:lnTo>
                <a:lnTo>
                  <a:pt x="8675" y="4908"/>
                </a:lnTo>
                <a:lnTo>
                  <a:pt x="8596" y="5041"/>
                </a:lnTo>
                <a:lnTo>
                  <a:pt x="8490" y="5173"/>
                </a:lnTo>
                <a:lnTo>
                  <a:pt x="8410" y="5332"/>
                </a:lnTo>
                <a:lnTo>
                  <a:pt x="8410" y="5412"/>
                </a:lnTo>
                <a:lnTo>
                  <a:pt x="8410" y="5518"/>
                </a:lnTo>
                <a:lnTo>
                  <a:pt x="8410" y="5624"/>
                </a:lnTo>
                <a:lnTo>
                  <a:pt x="8463" y="5757"/>
                </a:lnTo>
                <a:lnTo>
                  <a:pt x="8516" y="5890"/>
                </a:lnTo>
                <a:lnTo>
                  <a:pt x="8569" y="5996"/>
                </a:lnTo>
                <a:lnTo>
                  <a:pt x="8569" y="6102"/>
                </a:lnTo>
                <a:lnTo>
                  <a:pt x="8543" y="6181"/>
                </a:lnTo>
                <a:lnTo>
                  <a:pt x="8463" y="6287"/>
                </a:lnTo>
                <a:lnTo>
                  <a:pt x="8383" y="6341"/>
                </a:lnTo>
                <a:lnTo>
                  <a:pt x="8304" y="6394"/>
                </a:lnTo>
                <a:lnTo>
                  <a:pt x="8118" y="6394"/>
                </a:lnTo>
                <a:lnTo>
                  <a:pt x="7986" y="6341"/>
                </a:lnTo>
                <a:lnTo>
                  <a:pt x="7906" y="6261"/>
                </a:lnTo>
                <a:lnTo>
                  <a:pt x="7773" y="6155"/>
                </a:lnTo>
                <a:lnTo>
                  <a:pt x="7720" y="6128"/>
                </a:lnTo>
                <a:lnTo>
                  <a:pt x="7641" y="6102"/>
                </a:lnTo>
                <a:lnTo>
                  <a:pt x="7561" y="6075"/>
                </a:lnTo>
                <a:lnTo>
                  <a:pt x="7455" y="6102"/>
                </a:lnTo>
                <a:lnTo>
                  <a:pt x="7322" y="6128"/>
                </a:lnTo>
                <a:lnTo>
                  <a:pt x="7163" y="6181"/>
                </a:lnTo>
                <a:lnTo>
                  <a:pt x="6898" y="6287"/>
                </a:lnTo>
                <a:lnTo>
                  <a:pt x="6659" y="6341"/>
                </a:lnTo>
                <a:lnTo>
                  <a:pt x="6394" y="6394"/>
                </a:lnTo>
                <a:lnTo>
                  <a:pt x="6128" y="6447"/>
                </a:lnTo>
                <a:lnTo>
                  <a:pt x="6049" y="6473"/>
                </a:lnTo>
                <a:lnTo>
                  <a:pt x="5969" y="6526"/>
                </a:lnTo>
                <a:lnTo>
                  <a:pt x="5943" y="6606"/>
                </a:lnTo>
                <a:lnTo>
                  <a:pt x="5916" y="6712"/>
                </a:lnTo>
                <a:lnTo>
                  <a:pt x="5943" y="6792"/>
                </a:lnTo>
                <a:lnTo>
                  <a:pt x="6022" y="6871"/>
                </a:lnTo>
                <a:lnTo>
                  <a:pt x="6102" y="6924"/>
                </a:lnTo>
                <a:lnTo>
                  <a:pt x="6181" y="6924"/>
                </a:lnTo>
                <a:lnTo>
                  <a:pt x="6473" y="6871"/>
                </a:lnTo>
                <a:lnTo>
                  <a:pt x="6765" y="6818"/>
                </a:lnTo>
                <a:lnTo>
                  <a:pt x="7057" y="6738"/>
                </a:lnTo>
                <a:lnTo>
                  <a:pt x="7349" y="6632"/>
                </a:lnTo>
                <a:lnTo>
                  <a:pt x="7455" y="6606"/>
                </a:lnTo>
                <a:lnTo>
                  <a:pt x="7508" y="6579"/>
                </a:lnTo>
                <a:lnTo>
                  <a:pt x="7561" y="6606"/>
                </a:lnTo>
                <a:lnTo>
                  <a:pt x="7588" y="6632"/>
                </a:lnTo>
                <a:lnTo>
                  <a:pt x="7747" y="6738"/>
                </a:lnTo>
                <a:lnTo>
                  <a:pt x="7826" y="6792"/>
                </a:lnTo>
                <a:lnTo>
                  <a:pt x="7959" y="6845"/>
                </a:lnTo>
                <a:lnTo>
                  <a:pt x="8092" y="6871"/>
                </a:lnTo>
                <a:lnTo>
                  <a:pt x="8224" y="6898"/>
                </a:lnTo>
                <a:lnTo>
                  <a:pt x="8383" y="6871"/>
                </a:lnTo>
                <a:lnTo>
                  <a:pt x="8543" y="6818"/>
                </a:lnTo>
                <a:lnTo>
                  <a:pt x="8702" y="6738"/>
                </a:lnTo>
                <a:lnTo>
                  <a:pt x="8808" y="6632"/>
                </a:lnTo>
                <a:lnTo>
                  <a:pt x="8941" y="6447"/>
                </a:lnTo>
                <a:lnTo>
                  <a:pt x="9020" y="6261"/>
                </a:lnTo>
                <a:lnTo>
                  <a:pt x="9073" y="6102"/>
                </a:lnTo>
                <a:lnTo>
                  <a:pt x="9047" y="5969"/>
                </a:lnTo>
                <a:lnTo>
                  <a:pt x="9020" y="5836"/>
                </a:lnTo>
                <a:lnTo>
                  <a:pt x="8967" y="5704"/>
                </a:lnTo>
                <a:lnTo>
                  <a:pt x="8914" y="5598"/>
                </a:lnTo>
                <a:lnTo>
                  <a:pt x="8914" y="5518"/>
                </a:lnTo>
                <a:lnTo>
                  <a:pt x="8914" y="5439"/>
                </a:lnTo>
                <a:lnTo>
                  <a:pt x="8967" y="5332"/>
                </a:lnTo>
                <a:lnTo>
                  <a:pt x="9126" y="5094"/>
                </a:lnTo>
                <a:lnTo>
                  <a:pt x="9232" y="4855"/>
                </a:lnTo>
                <a:lnTo>
                  <a:pt x="9285" y="4616"/>
                </a:lnTo>
                <a:lnTo>
                  <a:pt x="9339" y="4351"/>
                </a:lnTo>
                <a:lnTo>
                  <a:pt x="9365" y="4086"/>
                </a:lnTo>
                <a:lnTo>
                  <a:pt x="9339" y="3714"/>
                </a:lnTo>
                <a:lnTo>
                  <a:pt x="9259" y="3422"/>
                </a:lnTo>
                <a:lnTo>
                  <a:pt x="9153" y="3157"/>
                </a:lnTo>
                <a:lnTo>
                  <a:pt x="8967" y="2839"/>
                </a:lnTo>
                <a:lnTo>
                  <a:pt x="8888" y="2706"/>
                </a:lnTo>
                <a:lnTo>
                  <a:pt x="8888" y="2653"/>
                </a:lnTo>
                <a:lnTo>
                  <a:pt x="8914" y="2600"/>
                </a:lnTo>
                <a:lnTo>
                  <a:pt x="8994" y="2467"/>
                </a:lnTo>
                <a:lnTo>
                  <a:pt x="9047" y="2308"/>
                </a:lnTo>
                <a:lnTo>
                  <a:pt x="9073" y="2175"/>
                </a:lnTo>
                <a:lnTo>
                  <a:pt x="9047" y="1990"/>
                </a:lnTo>
                <a:lnTo>
                  <a:pt x="8967" y="1804"/>
                </a:lnTo>
                <a:lnTo>
                  <a:pt x="8888" y="1645"/>
                </a:lnTo>
                <a:lnTo>
                  <a:pt x="8755" y="1512"/>
                </a:lnTo>
                <a:lnTo>
                  <a:pt x="8596" y="1406"/>
                </a:lnTo>
                <a:lnTo>
                  <a:pt x="8463" y="1353"/>
                </a:lnTo>
                <a:lnTo>
                  <a:pt x="8304" y="1300"/>
                </a:lnTo>
                <a:lnTo>
                  <a:pt x="8145" y="1300"/>
                </a:lnTo>
                <a:lnTo>
                  <a:pt x="7986" y="1353"/>
                </a:lnTo>
                <a:lnTo>
                  <a:pt x="7826" y="1406"/>
                </a:lnTo>
                <a:lnTo>
                  <a:pt x="7667" y="1512"/>
                </a:lnTo>
                <a:lnTo>
                  <a:pt x="7535" y="1592"/>
                </a:lnTo>
                <a:lnTo>
                  <a:pt x="7428" y="1592"/>
                </a:lnTo>
                <a:lnTo>
                  <a:pt x="7349" y="1565"/>
                </a:lnTo>
                <a:lnTo>
                  <a:pt x="7216" y="1512"/>
                </a:lnTo>
                <a:lnTo>
                  <a:pt x="6871" y="1380"/>
                </a:lnTo>
                <a:lnTo>
                  <a:pt x="6473" y="1300"/>
                </a:lnTo>
                <a:lnTo>
                  <a:pt x="6049" y="1247"/>
                </a:lnTo>
                <a:close/>
                <a:moveTo>
                  <a:pt x="10081" y="8622"/>
                </a:moveTo>
                <a:lnTo>
                  <a:pt x="10214" y="8649"/>
                </a:lnTo>
                <a:lnTo>
                  <a:pt x="10320" y="8675"/>
                </a:lnTo>
                <a:lnTo>
                  <a:pt x="10426" y="8755"/>
                </a:lnTo>
                <a:lnTo>
                  <a:pt x="10532" y="8808"/>
                </a:lnTo>
                <a:lnTo>
                  <a:pt x="10612" y="8914"/>
                </a:lnTo>
                <a:lnTo>
                  <a:pt x="10665" y="9047"/>
                </a:lnTo>
                <a:lnTo>
                  <a:pt x="10718" y="9179"/>
                </a:lnTo>
                <a:lnTo>
                  <a:pt x="10718" y="9312"/>
                </a:lnTo>
                <a:lnTo>
                  <a:pt x="10718" y="9577"/>
                </a:lnTo>
                <a:lnTo>
                  <a:pt x="504" y="9577"/>
                </a:lnTo>
                <a:lnTo>
                  <a:pt x="504" y="9312"/>
                </a:lnTo>
                <a:lnTo>
                  <a:pt x="504" y="9179"/>
                </a:lnTo>
                <a:lnTo>
                  <a:pt x="557" y="9047"/>
                </a:lnTo>
                <a:lnTo>
                  <a:pt x="610" y="8914"/>
                </a:lnTo>
                <a:lnTo>
                  <a:pt x="690" y="8808"/>
                </a:lnTo>
                <a:lnTo>
                  <a:pt x="796" y="8755"/>
                </a:lnTo>
                <a:lnTo>
                  <a:pt x="902" y="8675"/>
                </a:lnTo>
                <a:lnTo>
                  <a:pt x="1008" y="8649"/>
                </a:lnTo>
                <a:lnTo>
                  <a:pt x="1141" y="8622"/>
                </a:lnTo>
                <a:close/>
                <a:moveTo>
                  <a:pt x="10718" y="10055"/>
                </a:moveTo>
                <a:lnTo>
                  <a:pt x="10718" y="11195"/>
                </a:lnTo>
                <a:lnTo>
                  <a:pt x="10400" y="11063"/>
                </a:lnTo>
                <a:lnTo>
                  <a:pt x="10028" y="10930"/>
                </a:lnTo>
                <a:lnTo>
                  <a:pt x="9843" y="10877"/>
                </a:lnTo>
                <a:lnTo>
                  <a:pt x="9445" y="10877"/>
                </a:lnTo>
                <a:lnTo>
                  <a:pt x="9232" y="10930"/>
                </a:lnTo>
                <a:lnTo>
                  <a:pt x="8861" y="11063"/>
                </a:lnTo>
                <a:lnTo>
                  <a:pt x="8569" y="11169"/>
                </a:lnTo>
                <a:lnTo>
                  <a:pt x="8437" y="11222"/>
                </a:lnTo>
                <a:lnTo>
                  <a:pt x="8145" y="11222"/>
                </a:lnTo>
                <a:lnTo>
                  <a:pt x="8012" y="11169"/>
                </a:lnTo>
                <a:lnTo>
                  <a:pt x="7720" y="11063"/>
                </a:lnTo>
                <a:lnTo>
                  <a:pt x="7349" y="10930"/>
                </a:lnTo>
                <a:lnTo>
                  <a:pt x="7163" y="10877"/>
                </a:lnTo>
                <a:lnTo>
                  <a:pt x="6765" y="10877"/>
                </a:lnTo>
                <a:lnTo>
                  <a:pt x="6553" y="10930"/>
                </a:lnTo>
                <a:lnTo>
                  <a:pt x="6181" y="11063"/>
                </a:lnTo>
                <a:lnTo>
                  <a:pt x="5890" y="11169"/>
                </a:lnTo>
                <a:lnTo>
                  <a:pt x="5757" y="11222"/>
                </a:lnTo>
                <a:lnTo>
                  <a:pt x="5465" y="11222"/>
                </a:lnTo>
                <a:lnTo>
                  <a:pt x="5333" y="11169"/>
                </a:lnTo>
                <a:lnTo>
                  <a:pt x="5041" y="11063"/>
                </a:lnTo>
                <a:lnTo>
                  <a:pt x="4669" y="10930"/>
                </a:lnTo>
                <a:lnTo>
                  <a:pt x="4484" y="10877"/>
                </a:lnTo>
                <a:lnTo>
                  <a:pt x="4086" y="10877"/>
                </a:lnTo>
                <a:lnTo>
                  <a:pt x="3873" y="10930"/>
                </a:lnTo>
                <a:lnTo>
                  <a:pt x="3502" y="11063"/>
                </a:lnTo>
                <a:lnTo>
                  <a:pt x="3210" y="11169"/>
                </a:lnTo>
                <a:lnTo>
                  <a:pt x="3078" y="11222"/>
                </a:lnTo>
                <a:lnTo>
                  <a:pt x="2786" y="11222"/>
                </a:lnTo>
                <a:lnTo>
                  <a:pt x="2653" y="11169"/>
                </a:lnTo>
                <a:lnTo>
                  <a:pt x="2361" y="11063"/>
                </a:lnTo>
                <a:lnTo>
                  <a:pt x="1990" y="10930"/>
                </a:lnTo>
                <a:lnTo>
                  <a:pt x="1778" y="10877"/>
                </a:lnTo>
                <a:lnTo>
                  <a:pt x="1380" y="10877"/>
                </a:lnTo>
                <a:lnTo>
                  <a:pt x="1194" y="10930"/>
                </a:lnTo>
                <a:lnTo>
                  <a:pt x="823" y="11063"/>
                </a:lnTo>
                <a:lnTo>
                  <a:pt x="504" y="11195"/>
                </a:lnTo>
                <a:lnTo>
                  <a:pt x="504" y="10055"/>
                </a:lnTo>
                <a:close/>
                <a:moveTo>
                  <a:pt x="9763" y="11355"/>
                </a:moveTo>
                <a:lnTo>
                  <a:pt x="9922" y="11408"/>
                </a:lnTo>
                <a:lnTo>
                  <a:pt x="10214" y="11514"/>
                </a:lnTo>
                <a:lnTo>
                  <a:pt x="10479" y="11620"/>
                </a:lnTo>
                <a:lnTo>
                  <a:pt x="10718" y="11700"/>
                </a:lnTo>
                <a:lnTo>
                  <a:pt x="10718" y="12151"/>
                </a:lnTo>
                <a:lnTo>
                  <a:pt x="10400" y="12044"/>
                </a:lnTo>
                <a:lnTo>
                  <a:pt x="10028" y="11885"/>
                </a:lnTo>
                <a:lnTo>
                  <a:pt x="9843" y="11859"/>
                </a:lnTo>
                <a:lnTo>
                  <a:pt x="9630" y="11832"/>
                </a:lnTo>
                <a:lnTo>
                  <a:pt x="9445" y="11859"/>
                </a:lnTo>
                <a:lnTo>
                  <a:pt x="9232" y="11885"/>
                </a:lnTo>
                <a:lnTo>
                  <a:pt x="8861" y="12044"/>
                </a:lnTo>
                <a:lnTo>
                  <a:pt x="8569" y="12151"/>
                </a:lnTo>
                <a:lnTo>
                  <a:pt x="8437" y="12177"/>
                </a:lnTo>
                <a:lnTo>
                  <a:pt x="8304" y="12204"/>
                </a:lnTo>
                <a:lnTo>
                  <a:pt x="8145" y="12177"/>
                </a:lnTo>
                <a:lnTo>
                  <a:pt x="8012" y="12151"/>
                </a:lnTo>
                <a:lnTo>
                  <a:pt x="7720" y="12044"/>
                </a:lnTo>
                <a:lnTo>
                  <a:pt x="7349" y="11885"/>
                </a:lnTo>
                <a:lnTo>
                  <a:pt x="7163" y="11859"/>
                </a:lnTo>
                <a:lnTo>
                  <a:pt x="6951" y="11832"/>
                </a:lnTo>
                <a:lnTo>
                  <a:pt x="6765" y="11859"/>
                </a:lnTo>
                <a:lnTo>
                  <a:pt x="6553" y="11885"/>
                </a:lnTo>
                <a:lnTo>
                  <a:pt x="6181" y="12044"/>
                </a:lnTo>
                <a:lnTo>
                  <a:pt x="5890" y="12151"/>
                </a:lnTo>
                <a:lnTo>
                  <a:pt x="5757" y="12177"/>
                </a:lnTo>
                <a:lnTo>
                  <a:pt x="5624" y="12204"/>
                </a:lnTo>
                <a:lnTo>
                  <a:pt x="5465" y="12177"/>
                </a:lnTo>
                <a:lnTo>
                  <a:pt x="5333" y="12151"/>
                </a:lnTo>
                <a:lnTo>
                  <a:pt x="5041" y="12044"/>
                </a:lnTo>
                <a:lnTo>
                  <a:pt x="4669" y="11885"/>
                </a:lnTo>
                <a:lnTo>
                  <a:pt x="4484" y="11859"/>
                </a:lnTo>
                <a:lnTo>
                  <a:pt x="4271" y="11832"/>
                </a:lnTo>
                <a:lnTo>
                  <a:pt x="4086" y="11859"/>
                </a:lnTo>
                <a:lnTo>
                  <a:pt x="3873" y="11885"/>
                </a:lnTo>
                <a:lnTo>
                  <a:pt x="3502" y="12044"/>
                </a:lnTo>
                <a:lnTo>
                  <a:pt x="3210" y="12151"/>
                </a:lnTo>
                <a:lnTo>
                  <a:pt x="3078" y="12177"/>
                </a:lnTo>
                <a:lnTo>
                  <a:pt x="2918" y="12204"/>
                </a:lnTo>
                <a:lnTo>
                  <a:pt x="2786" y="12177"/>
                </a:lnTo>
                <a:lnTo>
                  <a:pt x="2653" y="12151"/>
                </a:lnTo>
                <a:lnTo>
                  <a:pt x="2361" y="12044"/>
                </a:lnTo>
                <a:lnTo>
                  <a:pt x="1990" y="11885"/>
                </a:lnTo>
                <a:lnTo>
                  <a:pt x="1778" y="11859"/>
                </a:lnTo>
                <a:lnTo>
                  <a:pt x="1592" y="11832"/>
                </a:lnTo>
                <a:lnTo>
                  <a:pt x="1380" y="11859"/>
                </a:lnTo>
                <a:lnTo>
                  <a:pt x="1194" y="11885"/>
                </a:lnTo>
                <a:lnTo>
                  <a:pt x="823" y="12044"/>
                </a:lnTo>
                <a:lnTo>
                  <a:pt x="504" y="12151"/>
                </a:lnTo>
                <a:lnTo>
                  <a:pt x="504" y="11700"/>
                </a:lnTo>
                <a:lnTo>
                  <a:pt x="769" y="11620"/>
                </a:lnTo>
                <a:lnTo>
                  <a:pt x="1008" y="11514"/>
                </a:lnTo>
                <a:lnTo>
                  <a:pt x="1300" y="11408"/>
                </a:lnTo>
                <a:lnTo>
                  <a:pt x="1459" y="11355"/>
                </a:lnTo>
                <a:lnTo>
                  <a:pt x="1725" y="11355"/>
                </a:lnTo>
                <a:lnTo>
                  <a:pt x="1884" y="11408"/>
                </a:lnTo>
                <a:lnTo>
                  <a:pt x="2176" y="11514"/>
                </a:lnTo>
                <a:lnTo>
                  <a:pt x="2547" y="11646"/>
                </a:lnTo>
                <a:lnTo>
                  <a:pt x="2733" y="11700"/>
                </a:lnTo>
                <a:lnTo>
                  <a:pt x="2918" y="11726"/>
                </a:lnTo>
                <a:lnTo>
                  <a:pt x="3131" y="11700"/>
                </a:lnTo>
                <a:lnTo>
                  <a:pt x="3316" y="11646"/>
                </a:lnTo>
                <a:lnTo>
                  <a:pt x="3688" y="11514"/>
                </a:lnTo>
                <a:lnTo>
                  <a:pt x="3980" y="11408"/>
                </a:lnTo>
                <a:lnTo>
                  <a:pt x="4139" y="11355"/>
                </a:lnTo>
                <a:lnTo>
                  <a:pt x="4404" y="11355"/>
                </a:lnTo>
                <a:lnTo>
                  <a:pt x="4563" y="11408"/>
                </a:lnTo>
                <a:lnTo>
                  <a:pt x="4855" y="11514"/>
                </a:lnTo>
                <a:lnTo>
                  <a:pt x="5226" y="11646"/>
                </a:lnTo>
                <a:lnTo>
                  <a:pt x="5412" y="11700"/>
                </a:lnTo>
                <a:lnTo>
                  <a:pt x="5624" y="11726"/>
                </a:lnTo>
                <a:lnTo>
                  <a:pt x="5810" y="11700"/>
                </a:lnTo>
                <a:lnTo>
                  <a:pt x="5996" y="11646"/>
                </a:lnTo>
                <a:lnTo>
                  <a:pt x="6367" y="11514"/>
                </a:lnTo>
                <a:lnTo>
                  <a:pt x="6686" y="11408"/>
                </a:lnTo>
                <a:lnTo>
                  <a:pt x="6818" y="11355"/>
                </a:lnTo>
                <a:lnTo>
                  <a:pt x="7083" y="11355"/>
                </a:lnTo>
                <a:lnTo>
                  <a:pt x="7243" y="11408"/>
                </a:lnTo>
                <a:lnTo>
                  <a:pt x="7535" y="11514"/>
                </a:lnTo>
                <a:lnTo>
                  <a:pt x="7906" y="11646"/>
                </a:lnTo>
                <a:lnTo>
                  <a:pt x="8092" y="11700"/>
                </a:lnTo>
                <a:lnTo>
                  <a:pt x="8304" y="11726"/>
                </a:lnTo>
                <a:lnTo>
                  <a:pt x="8490" y="11700"/>
                </a:lnTo>
                <a:lnTo>
                  <a:pt x="8675" y="11646"/>
                </a:lnTo>
                <a:lnTo>
                  <a:pt x="9047" y="11514"/>
                </a:lnTo>
                <a:lnTo>
                  <a:pt x="9365" y="11408"/>
                </a:lnTo>
                <a:lnTo>
                  <a:pt x="9498" y="11355"/>
                </a:lnTo>
                <a:close/>
                <a:moveTo>
                  <a:pt x="9630" y="12310"/>
                </a:moveTo>
                <a:lnTo>
                  <a:pt x="9763" y="12336"/>
                </a:lnTo>
                <a:lnTo>
                  <a:pt x="9922" y="12363"/>
                </a:lnTo>
                <a:lnTo>
                  <a:pt x="10214" y="12495"/>
                </a:lnTo>
                <a:lnTo>
                  <a:pt x="10479" y="12575"/>
                </a:lnTo>
                <a:lnTo>
                  <a:pt x="10718" y="12655"/>
                </a:lnTo>
                <a:lnTo>
                  <a:pt x="10718" y="13901"/>
                </a:lnTo>
                <a:lnTo>
                  <a:pt x="10400" y="13795"/>
                </a:lnTo>
                <a:lnTo>
                  <a:pt x="10028" y="13663"/>
                </a:lnTo>
                <a:lnTo>
                  <a:pt x="9843" y="13610"/>
                </a:lnTo>
                <a:lnTo>
                  <a:pt x="9630" y="13583"/>
                </a:lnTo>
                <a:lnTo>
                  <a:pt x="9445" y="13610"/>
                </a:lnTo>
                <a:lnTo>
                  <a:pt x="9232" y="13663"/>
                </a:lnTo>
                <a:lnTo>
                  <a:pt x="8861" y="13795"/>
                </a:lnTo>
                <a:lnTo>
                  <a:pt x="8569" y="13901"/>
                </a:lnTo>
                <a:lnTo>
                  <a:pt x="8437" y="13928"/>
                </a:lnTo>
                <a:lnTo>
                  <a:pt x="8304" y="13955"/>
                </a:lnTo>
                <a:lnTo>
                  <a:pt x="8145" y="13928"/>
                </a:lnTo>
                <a:lnTo>
                  <a:pt x="8012" y="13901"/>
                </a:lnTo>
                <a:lnTo>
                  <a:pt x="7720" y="13795"/>
                </a:lnTo>
                <a:lnTo>
                  <a:pt x="7349" y="13663"/>
                </a:lnTo>
                <a:lnTo>
                  <a:pt x="7163" y="13610"/>
                </a:lnTo>
                <a:lnTo>
                  <a:pt x="6951" y="13583"/>
                </a:lnTo>
                <a:lnTo>
                  <a:pt x="6765" y="13610"/>
                </a:lnTo>
                <a:lnTo>
                  <a:pt x="6553" y="13663"/>
                </a:lnTo>
                <a:lnTo>
                  <a:pt x="6181" y="13795"/>
                </a:lnTo>
                <a:lnTo>
                  <a:pt x="5890" y="13901"/>
                </a:lnTo>
                <a:lnTo>
                  <a:pt x="5757" y="13928"/>
                </a:lnTo>
                <a:lnTo>
                  <a:pt x="5624" y="13955"/>
                </a:lnTo>
                <a:lnTo>
                  <a:pt x="5465" y="13928"/>
                </a:lnTo>
                <a:lnTo>
                  <a:pt x="5333" y="13901"/>
                </a:lnTo>
                <a:lnTo>
                  <a:pt x="5041" y="13795"/>
                </a:lnTo>
                <a:lnTo>
                  <a:pt x="4669" y="13663"/>
                </a:lnTo>
                <a:lnTo>
                  <a:pt x="4484" y="13610"/>
                </a:lnTo>
                <a:lnTo>
                  <a:pt x="4271" y="13583"/>
                </a:lnTo>
                <a:lnTo>
                  <a:pt x="4086" y="13610"/>
                </a:lnTo>
                <a:lnTo>
                  <a:pt x="3873" y="13663"/>
                </a:lnTo>
                <a:lnTo>
                  <a:pt x="3502" y="13795"/>
                </a:lnTo>
                <a:lnTo>
                  <a:pt x="3210" y="13901"/>
                </a:lnTo>
                <a:lnTo>
                  <a:pt x="3078" y="13928"/>
                </a:lnTo>
                <a:lnTo>
                  <a:pt x="2918" y="13955"/>
                </a:lnTo>
                <a:lnTo>
                  <a:pt x="2786" y="13928"/>
                </a:lnTo>
                <a:lnTo>
                  <a:pt x="2653" y="13901"/>
                </a:lnTo>
                <a:lnTo>
                  <a:pt x="2361" y="13795"/>
                </a:lnTo>
                <a:lnTo>
                  <a:pt x="1990" y="13663"/>
                </a:lnTo>
                <a:lnTo>
                  <a:pt x="1778" y="13610"/>
                </a:lnTo>
                <a:lnTo>
                  <a:pt x="1592" y="13583"/>
                </a:lnTo>
                <a:lnTo>
                  <a:pt x="1380" y="13610"/>
                </a:lnTo>
                <a:lnTo>
                  <a:pt x="1194" y="13663"/>
                </a:lnTo>
                <a:lnTo>
                  <a:pt x="823" y="13795"/>
                </a:lnTo>
                <a:lnTo>
                  <a:pt x="504" y="13901"/>
                </a:lnTo>
                <a:lnTo>
                  <a:pt x="504" y="12655"/>
                </a:lnTo>
                <a:lnTo>
                  <a:pt x="769" y="12575"/>
                </a:lnTo>
                <a:lnTo>
                  <a:pt x="1008" y="12495"/>
                </a:lnTo>
                <a:lnTo>
                  <a:pt x="1300" y="12363"/>
                </a:lnTo>
                <a:lnTo>
                  <a:pt x="1459" y="12336"/>
                </a:lnTo>
                <a:lnTo>
                  <a:pt x="1592" y="12310"/>
                </a:lnTo>
                <a:lnTo>
                  <a:pt x="1725" y="12336"/>
                </a:lnTo>
                <a:lnTo>
                  <a:pt x="1884" y="12363"/>
                </a:lnTo>
                <a:lnTo>
                  <a:pt x="2176" y="12495"/>
                </a:lnTo>
                <a:lnTo>
                  <a:pt x="2547" y="12628"/>
                </a:lnTo>
                <a:lnTo>
                  <a:pt x="2733" y="12655"/>
                </a:lnTo>
                <a:lnTo>
                  <a:pt x="2918" y="12681"/>
                </a:lnTo>
                <a:lnTo>
                  <a:pt x="3131" y="12655"/>
                </a:lnTo>
                <a:lnTo>
                  <a:pt x="3316" y="12628"/>
                </a:lnTo>
                <a:lnTo>
                  <a:pt x="3688" y="12495"/>
                </a:lnTo>
                <a:lnTo>
                  <a:pt x="3980" y="12363"/>
                </a:lnTo>
                <a:lnTo>
                  <a:pt x="4139" y="12336"/>
                </a:lnTo>
                <a:lnTo>
                  <a:pt x="4271" y="12310"/>
                </a:lnTo>
                <a:lnTo>
                  <a:pt x="4404" y="12336"/>
                </a:lnTo>
                <a:lnTo>
                  <a:pt x="4563" y="12363"/>
                </a:lnTo>
                <a:lnTo>
                  <a:pt x="4855" y="12495"/>
                </a:lnTo>
                <a:lnTo>
                  <a:pt x="5226" y="12628"/>
                </a:lnTo>
                <a:lnTo>
                  <a:pt x="5412" y="12655"/>
                </a:lnTo>
                <a:lnTo>
                  <a:pt x="5624" y="12681"/>
                </a:lnTo>
                <a:lnTo>
                  <a:pt x="5810" y="12655"/>
                </a:lnTo>
                <a:lnTo>
                  <a:pt x="5996" y="12628"/>
                </a:lnTo>
                <a:lnTo>
                  <a:pt x="6367" y="12495"/>
                </a:lnTo>
                <a:lnTo>
                  <a:pt x="6686" y="12363"/>
                </a:lnTo>
                <a:lnTo>
                  <a:pt x="6818" y="12336"/>
                </a:lnTo>
                <a:lnTo>
                  <a:pt x="6951" y="12310"/>
                </a:lnTo>
                <a:lnTo>
                  <a:pt x="7083" y="12336"/>
                </a:lnTo>
                <a:lnTo>
                  <a:pt x="7243" y="12363"/>
                </a:lnTo>
                <a:lnTo>
                  <a:pt x="7535" y="12495"/>
                </a:lnTo>
                <a:lnTo>
                  <a:pt x="7906" y="12628"/>
                </a:lnTo>
                <a:lnTo>
                  <a:pt x="8092" y="12655"/>
                </a:lnTo>
                <a:lnTo>
                  <a:pt x="8304" y="12681"/>
                </a:lnTo>
                <a:lnTo>
                  <a:pt x="8490" y="12655"/>
                </a:lnTo>
                <a:lnTo>
                  <a:pt x="8675" y="12628"/>
                </a:lnTo>
                <a:lnTo>
                  <a:pt x="9047" y="12495"/>
                </a:lnTo>
                <a:lnTo>
                  <a:pt x="9365" y="12363"/>
                </a:lnTo>
                <a:lnTo>
                  <a:pt x="9498" y="12336"/>
                </a:lnTo>
                <a:lnTo>
                  <a:pt x="9630" y="12310"/>
                </a:lnTo>
                <a:close/>
                <a:moveTo>
                  <a:pt x="9763" y="14087"/>
                </a:moveTo>
                <a:lnTo>
                  <a:pt x="9922" y="14114"/>
                </a:lnTo>
                <a:lnTo>
                  <a:pt x="10214" y="14246"/>
                </a:lnTo>
                <a:lnTo>
                  <a:pt x="10479" y="14326"/>
                </a:lnTo>
                <a:lnTo>
                  <a:pt x="10718" y="14406"/>
                </a:lnTo>
                <a:lnTo>
                  <a:pt x="10718" y="14883"/>
                </a:lnTo>
                <a:lnTo>
                  <a:pt x="10400" y="14750"/>
                </a:lnTo>
                <a:lnTo>
                  <a:pt x="10028" y="14618"/>
                </a:lnTo>
                <a:lnTo>
                  <a:pt x="9843" y="14565"/>
                </a:lnTo>
                <a:lnTo>
                  <a:pt x="9445" y="14565"/>
                </a:lnTo>
                <a:lnTo>
                  <a:pt x="9232" y="14618"/>
                </a:lnTo>
                <a:lnTo>
                  <a:pt x="8861" y="14750"/>
                </a:lnTo>
                <a:lnTo>
                  <a:pt x="8569" y="14857"/>
                </a:lnTo>
                <a:lnTo>
                  <a:pt x="8437" y="14910"/>
                </a:lnTo>
                <a:lnTo>
                  <a:pt x="8145" y="14910"/>
                </a:lnTo>
                <a:lnTo>
                  <a:pt x="8012" y="14857"/>
                </a:lnTo>
                <a:lnTo>
                  <a:pt x="7720" y="14750"/>
                </a:lnTo>
                <a:lnTo>
                  <a:pt x="7349" y="14618"/>
                </a:lnTo>
                <a:lnTo>
                  <a:pt x="7163" y="14565"/>
                </a:lnTo>
                <a:lnTo>
                  <a:pt x="6765" y="14565"/>
                </a:lnTo>
                <a:lnTo>
                  <a:pt x="6553" y="14618"/>
                </a:lnTo>
                <a:lnTo>
                  <a:pt x="6181" y="14750"/>
                </a:lnTo>
                <a:lnTo>
                  <a:pt x="5890" y="14857"/>
                </a:lnTo>
                <a:lnTo>
                  <a:pt x="5757" y="14910"/>
                </a:lnTo>
                <a:lnTo>
                  <a:pt x="5465" y="14910"/>
                </a:lnTo>
                <a:lnTo>
                  <a:pt x="5333" y="14857"/>
                </a:lnTo>
                <a:lnTo>
                  <a:pt x="5041" y="14750"/>
                </a:lnTo>
                <a:lnTo>
                  <a:pt x="4669" y="14618"/>
                </a:lnTo>
                <a:lnTo>
                  <a:pt x="4484" y="14565"/>
                </a:lnTo>
                <a:lnTo>
                  <a:pt x="4086" y="14565"/>
                </a:lnTo>
                <a:lnTo>
                  <a:pt x="3873" y="14618"/>
                </a:lnTo>
                <a:lnTo>
                  <a:pt x="3502" y="14750"/>
                </a:lnTo>
                <a:lnTo>
                  <a:pt x="3210" y="14857"/>
                </a:lnTo>
                <a:lnTo>
                  <a:pt x="3078" y="14910"/>
                </a:lnTo>
                <a:lnTo>
                  <a:pt x="2786" y="14910"/>
                </a:lnTo>
                <a:lnTo>
                  <a:pt x="2653" y="14857"/>
                </a:lnTo>
                <a:lnTo>
                  <a:pt x="2361" y="14750"/>
                </a:lnTo>
                <a:lnTo>
                  <a:pt x="1990" y="14618"/>
                </a:lnTo>
                <a:lnTo>
                  <a:pt x="1778" y="14565"/>
                </a:lnTo>
                <a:lnTo>
                  <a:pt x="1380" y="14565"/>
                </a:lnTo>
                <a:lnTo>
                  <a:pt x="1194" y="14618"/>
                </a:lnTo>
                <a:lnTo>
                  <a:pt x="823" y="14750"/>
                </a:lnTo>
                <a:lnTo>
                  <a:pt x="504" y="14883"/>
                </a:lnTo>
                <a:lnTo>
                  <a:pt x="504" y="14406"/>
                </a:lnTo>
                <a:lnTo>
                  <a:pt x="769" y="14326"/>
                </a:lnTo>
                <a:lnTo>
                  <a:pt x="1008" y="14246"/>
                </a:lnTo>
                <a:lnTo>
                  <a:pt x="1300" y="14114"/>
                </a:lnTo>
                <a:lnTo>
                  <a:pt x="1459" y="14087"/>
                </a:lnTo>
                <a:lnTo>
                  <a:pt x="1725" y="14087"/>
                </a:lnTo>
                <a:lnTo>
                  <a:pt x="1884" y="14114"/>
                </a:lnTo>
                <a:lnTo>
                  <a:pt x="2176" y="14246"/>
                </a:lnTo>
                <a:lnTo>
                  <a:pt x="2547" y="14379"/>
                </a:lnTo>
                <a:lnTo>
                  <a:pt x="2733" y="14432"/>
                </a:lnTo>
                <a:lnTo>
                  <a:pt x="3131" y="14432"/>
                </a:lnTo>
                <a:lnTo>
                  <a:pt x="3316" y="14379"/>
                </a:lnTo>
                <a:lnTo>
                  <a:pt x="3688" y="14246"/>
                </a:lnTo>
                <a:lnTo>
                  <a:pt x="3980" y="14114"/>
                </a:lnTo>
                <a:lnTo>
                  <a:pt x="4139" y="14087"/>
                </a:lnTo>
                <a:lnTo>
                  <a:pt x="4404" y="14087"/>
                </a:lnTo>
                <a:lnTo>
                  <a:pt x="4563" y="14114"/>
                </a:lnTo>
                <a:lnTo>
                  <a:pt x="4855" y="14246"/>
                </a:lnTo>
                <a:lnTo>
                  <a:pt x="5226" y="14379"/>
                </a:lnTo>
                <a:lnTo>
                  <a:pt x="5412" y="14432"/>
                </a:lnTo>
                <a:lnTo>
                  <a:pt x="5810" y="14432"/>
                </a:lnTo>
                <a:lnTo>
                  <a:pt x="5996" y="14379"/>
                </a:lnTo>
                <a:lnTo>
                  <a:pt x="6367" y="14246"/>
                </a:lnTo>
                <a:lnTo>
                  <a:pt x="6686" y="14114"/>
                </a:lnTo>
                <a:lnTo>
                  <a:pt x="6818" y="14087"/>
                </a:lnTo>
                <a:lnTo>
                  <a:pt x="7083" y="14087"/>
                </a:lnTo>
                <a:lnTo>
                  <a:pt x="7243" y="14114"/>
                </a:lnTo>
                <a:lnTo>
                  <a:pt x="7535" y="14246"/>
                </a:lnTo>
                <a:lnTo>
                  <a:pt x="7906" y="14379"/>
                </a:lnTo>
                <a:lnTo>
                  <a:pt x="8092" y="14432"/>
                </a:lnTo>
                <a:lnTo>
                  <a:pt x="8490" y="14432"/>
                </a:lnTo>
                <a:lnTo>
                  <a:pt x="8675" y="14379"/>
                </a:lnTo>
                <a:lnTo>
                  <a:pt x="9047" y="14246"/>
                </a:lnTo>
                <a:lnTo>
                  <a:pt x="9365" y="14114"/>
                </a:lnTo>
                <a:lnTo>
                  <a:pt x="9498" y="14087"/>
                </a:lnTo>
                <a:close/>
                <a:moveTo>
                  <a:pt x="9630" y="15042"/>
                </a:moveTo>
                <a:lnTo>
                  <a:pt x="9763" y="15069"/>
                </a:lnTo>
                <a:lnTo>
                  <a:pt x="9922" y="15095"/>
                </a:lnTo>
                <a:lnTo>
                  <a:pt x="10214" y="15201"/>
                </a:lnTo>
                <a:lnTo>
                  <a:pt x="10479" y="15308"/>
                </a:lnTo>
                <a:lnTo>
                  <a:pt x="10718" y="15387"/>
                </a:lnTo>
                <a:lnTo>
                  <a:pt x="10718" y="16156"/>
                </a:lnTo>
                <a:lnTo>
                  <a:pt x="504" y="16156"/>
                </a:lnTo>
                <a:lnTo>
                  <a:pt x="504" y="15387"/>
                </a:lnTo>
                <a:lnTo>
                  <a:pt x="769" y="15308"/>
                </a:lnTo>
                <a:lnTo>
                  <a:pt x="1008" y="15201"/>
                </a:lnTo>
                <a:lnTo>
                  <a:pt x="1300" y="15095"/>
                </a:lnTo>
                <a:lnTo>
                  <a:pt x="1459" y="15069"/>
                </a:lnTo>
                <a:lnTo>
                  <a:pt x="1592" y="15042"/>
                </a:lnTo>
                <a:lnTo>
                  <a:pt x="1725" y="15069"/>
                </a:lnTo>
                <a:lnTo>
                  <a:pt x="1884" y="15095"/>
                </a:lnTo>
                <a:lnTo>
                  <a:pt x="2176" y="15201"/>
                </a:lnTo>
                <a:lnTo>
                  <a:pt x="2547" y="15334"/>
                </a:lnTo>
                <a:lnTo>
                  <a:pt x="2733" y="15387"/>
                </a:lnTo>
                <a:lnTo>
                  <a:pt x="2918" y="15414"/>
                </a:lnTo>
                <a:lnTo>
                  <a:pt x="3131" y="15387"/>
                </a:lnTo>
                <a:lnTo>
                  <a:pt x="3316" y="15334"/>
                </a:lnTo>
                <a:lnTo>
                  <a:pt x="3688" y="15201"/>
                </a:lnTo>
                <a:lnTo>
                  <a:pt x="3980" y="15095"/>
                </a:lnTo>
                <a:lnTo>
                  <a:pt x="4139" y="15069"/>
                </a:lnTo>
                <a:lnTo>
                  <a:pt x="4271" y="15042"/>
                </a:lnTo>
                <a:lnTo>
                  <a:pt x="4404" y="15069"/>
                </a:lnTo>
                <a:lnTo>
                  <a:pt x="4563" y="15095"/>
                </a:lnTo>
                <a:lnTo>
                  <a:pt x="4855" y="15201"/>
                </a:lnTo>
                <a:lnTo>
                  <a:pt x="5226" y="15334"/>
                </a:lnTo>
                <a:lnTo>
                  <a:pt x="5412" y="15387"/>
                </a:lnTo>
                <a:lnTo>
                  <a:pt x="5624" y="15414"/>
                </a:lnTo>
                <a:lnTo>
                  <a:pt x="5810" y="15387"/>
                </a:lnTo>
                <a:lnTo>
                  <a:pt x="5996" y="15334"/>
                </a:lnTo>
                <a:lnTo>
                  <a:pt x="6367" y="15201"/>
                </a:lnTo>
                <a:lnTo>
                  <a:pt x="6686" y="15095"/>
                </a:lnTo>
                <a:lnTo>
                  <a:pt x="6818" y="15069"/>
                </a:lnTo>
                <a:lnTo>
                  <a:pt x="6951" y="15042"/>
                </a:lnTo>
                <a:lnTo>
                  <a:pt x="7083" y="15069"/>
                </a:lnTo>
                <a:lnTo>
                  <a:pt x="7243" y="15095"/>
                </a:lnTo>
                <a:lnTo>
                  <a:pt x="7535" y="15201"/>
                </a:lnTo>
                <a:lnTo>
                  <a:pt x="7906" y="15334"/>
                </a:lnTo>
                <a:lnTo>
                  <a:pt x="8092" y="15387"/>
                </a:lnTo>
                <a:lnTo>
                  <a:pt x="8304" y="15414"/>
                </a:lnTo>
                <a:lnTo>
                  <a:pt x="8490" y="15387"/>
                </a:lnTo>
                <a:lnTo>
                  <a:pt x="8675" y="15334"/>
                </a:lnTo>
                <a:lnTo>
                  <a:pt x="9047" y="15201"/>
                </a:lnTo>
                <a:lnTo>
                  <a:pt x="9365" y="15095"/>
                </a:lnTo>
                <a:lnTo>
                  <a:pt x="9498" y="15069"/>
                </a:lnTo>
                <a:lnTo>
                  <a:pt x="9630" y="15042"/>
                </a:lnTo>
                <a:close/>
                <a:moveTo>
                  <a:pt x="10081" y="2361"/>
                </a:moveTo>
                <a:lnTo>
                  <a:pt x="10002" y="2388"/>
                </a:lnTo>
                <a:lnTo>
                  <a:pt x="9922" y="2441"/>
                </a:lnTo>
                <a:lnTo>
                  <a:pt x="9869" y="2520"/>
                </a:lnTo>
                <a:lnTo>
                  <a:pt x="9843" y="2626"/>
                </a:lnTo>
                <a:lnTo>
                  <a:pt x="9843" y="8118"/>
                </a:lnTo>
                <a:lnTo>
                  <a:pt x="1380" y="8118"/>
                </a:lnTo>
                <a:lnTo>
                  <a:pt x="1380" y="7428"/>
                </a:lnTo>
                <a:lnTo>
                  <a:pt x="1353" y="7322"/>
                </a:lnTo>
                <a:lnTo>
                  <a:pt x="1300" y="7243"/>
                </a:lnTo>
                <a:lnTo>
                  <a:pt x="1220" y="7189"/>
                </a:lnTo>
                <a:lnTo>
                  <a:pt x="1035" y="7189"/>
                </a:lnTo>
                <a:lnTo>
                  <a:pt x="955" y="7243"/>
                </a:lnTo>
                <a:lnTo>
                  <a:pt x="902" y="7322"/>
                </a:lnTo>
                <a:lnTo>
                  <a:pt x="902" y="7428"/>
                </a:lnTo>
                <a:lnTo>
                  <a:pt x="902" y="8171"/>
                </a:lnTo>
                <a:lnTo>
                  <a:pt x="743" y="8224"/>
                </a:lnTo>
                <a:lnTo>
                  <a:pt x="610" y="8277"/>
                </a:lnTo>
                <a:lnTo>
                  <a:pt x="478" y="8383"/>
                </a:lnTo>
                <a:lnTo>
                  <a:pt x="345" y="8489"/>
                </a:lnTo>
                <a:lnTo>
                  <a:pt x="212" y="8649"/>
                </a:lnTo>
                <a:lnTo>
                  <a:pt x="106" y="8861"/>
                </a:lnTo>
                <a:lnTo>
                  <a:pt x="27" y="9073"/>
                </a:lnTo>
                <a:lnTo>
                  <a:pt x="0" y="9312"/>
                </a:lnTo>
                <a:lnTo>
                  <a:pt x="0" y="16395"/>
                </a:lnTo>
                <a:lnTo>
                  <a:pt x="27" y="16501"/>
                </a:lnTo>
                <a:lnTo>
                  <a:pt x="80" y="16581"/>
                </a:lnTo>
                <a:lnTo>
                  <a:pt x="159" y="16634"/>
                </a:lnTo>
                <a:lnTo>
                  <a:pt x="11063" y="16634"/>
                </a:lnTo>
                <a:lnTo>
                  <a:pt x="11143" y="16581"/>
                </a:lnTo>
                <a:lnTo>
                  <a:pt x="11196" y="16501"/>
                </a:lnTo>
                <a:lnTo>
                  <a:pt x="11222" y="16395"/>
                </a:lnTo>
                <a:lnTo>
                  <a:pt x="11222" y="9312"/>
                </a:lnTo>
                <a:lnTo>
                  <a:pt x="11196" y="9073"/>
                </a:lnTo>
                <a:lnTo>
                  <a:pt x="11116" y="8861"/>
                </a:lnTo>
                <a:lnTo>
                  <a:pt x="11010" y="8649"/>
                </a:lnTo>
                <a:lnTo>
                  <a:pt x="10877" y="8489"/>
                </a:lnTo>
                <a:lnTo>
                  <a:pt x="10745" y="8383"/>
                </a:lnTo>
                <a:lnTo>
                  <a:pt x="10612" y="8277"/>
                </a:lnTo>
                <a:lnTo>
                  <a:pt x="10479" y="8224"/>
                </a:lnTo>
                <a:lnTo>
                  <a:pt x="10347" y="8171"/>
                </a:lnTo>
                <a:lnTo>
                  <a:pt x="10347" y="2626"/>
                </a:lnTo>
                <a:lnTo>
                  <a:pt x="10320" y="2520"/>
                </a:lnTo>
                <a:lnTo>
                  <a:pt x="10267" y="2441"/>
                </a:lnTo>
                <a:lnTo>
                  <a:pt x="10187" y="2388"/>
                </a:lnTo>
                <a:lnTo>
                  <a:pt x="10081" y="236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7"/>
          <p:cNvSpPr/>
          <p:nvPr/>
        </p:nvSpPr>
        <p:spPr>
          <a:xfrm>
            <a:off x="4906333" y="2480513"/>
            <a:ext cx="316938" cy="332512"/>
          </a:xfrm>
          <a:custGeom>
            <a:rect b="b" l="l" r="r" t="t"/>
            <a:pathLst>
              <a:path extrusionOk="0" h="15866" w="16635">
                <a:moveTo>
                  <a:pt x="8941" y="478"/>
                </a:moveTo>
                <a:lnTo>
                  <a:pt x="9047" y="505"/>
                </a:lnTo>
                <a:lnTo>
                  <a:pt x="9127" y="558"/>
                </a:lnTo>
                <a:lnTo>
                  <a:pt x="9180" y="664"/>
                </a:lnTo>
                <a:lnTo>
                  <a:pt x="9206" y="770"/>
                </a:lnTo>
                <a:lnTo>
                  <a:pt x="9206" y="929"/>
                </a:lnTo>
                <a:lnTo>
                  <a:pt x="7429" y="929"/>
                </a:lnTo>
                <a:lnTo>
                  <a:pt x="7429" y="770"/>
                </a:lnTo>
                <a:lnTo>
                  <a:pt x="7429" y="664"/>
                </a:lnTo>
                <a:lnTo>
                  <a:pt x="7508" y="558"/>
                </a:lnTo>
                <a:lnTo>
                  <a:pt x="7588" y="505"/>
                </a:lnTo>
                <a:lnTo>
                  <a:pt x="7668" y="478"/>
                </a:lnTo>
                <a:close/>
                <a:moveTo>
                  <a:pt x="10400" y="1434"/>
                </a:moveTo>
                <a:lnTo>
                  <a:pt x="10533" y="1460"/>
                </a:lnTo>
                <a:lnTo>
                  <a:pt x="10665" y="1540"/>
                </a:lnTo>
                <a:lnTo>
                  <a:pt x="10745" y="1672"/>
                </a:lnTo>
                <a:lnTo>
                  <a:pt x="10771" y="1725"/>
                </a:lnTo>
                <a:lnTo>
                  <a:pt x="10771" y="1805"/>
                </a:lnTo>
                <a:lnTo>
                  <a:pt x="10771" y="2044"/>
                </a:lnTo>
                <a:lnTo>
                  <a:pt x="5837" y="2044"/>
                </a:lnTo>
                <a:lnTo>
                  <a:pt x="5837" y="1805"/>
                </a:lnTo>
                <a:lnTo>
                  <a:pt x="5864" y="1672"/>
                </a:lnTo>
                <a:lnTo>
                  <a:pt x="5943" y="1540"/>
                </a:lnTo>
                <a:lnTo>
                  <a:pt x="6076" y="1460"/>
                </a:lnTo>
                <a:lnTo>
                  <a:pt x="6235" y="1434"/>
                </a:lnTo>
                <a:close/>
                <a:moveTo>
                  <a:pt x="3131" y="3158"/>
                </a:moveTo>
                <a:lnTo>
                  <a:pt x="3051" y="3211"/>
                </a:lnTo>
                <a:lnTo>
                  <a:pt x="2998" y="3291"/>
                </a:lnTo>
                <a:lnTo>
                  <a:pt x="2998" y="3397"/>
                </a:lnTo>
                <a:lnTo>
                  <a:pt x="2998" y="4644"/>
                </a:lnTo>
                <a:lnTo>
                  <a:pt x="2998" y="4723"/>
                </a:lnTo>
                <a:lnTo>
                  <a:pt x="3051" y="4803"/>
                </a:lnTo>
                <a:lnTo>
                  <a:pt x="3131" y="4856"/>
                </a:lnTo>
                <a:lnTo>
                  <a:pt x="3237" y="4882"/>
                </a:lnTo>
                <a:lnTo>
                  <a:pt x="3317" y="4856"/>
                </a:lnTo>
                <a:lnTo>
                  <a:pt x="3396" y="4803"/>
                </a:lnTo>
                <a:lnTo>
                  <a:pt x="3449" y="4723"/>
                </a:lnTo>
                <a:lnTo>
                  <a:pt x="3476" y="4644"/>
                </a:lnTo>
                <a:lnTo>
                  <a:pt x="3476" y="3635"/>
                </a:lnTo>
                <a:lnTo>
                  <a:pt x="4484" y="3635"/>
                </a:lnTo>
                <a:lnTo>
                  <a:pt x="4564" y="3609"/>
                </a:lnTo>
                <a:lnTo>
                  <a:pt x="4643" y="3556"/>
                </a:lnTo>
                <a:lnTo>
                  <a:pt x="4696" y="3476"/>
                </a:lnTo>
                <a:lnTo>
                  <a:pt x="4723" y="3397"/>
                </a:lnTo>
                <a:lnTo>
                  <a:pt x="4696" y="3291"/>
                </a:lnTo>
                <a:lnTo>
                  <a:pt x="4643" y="3211"/>
                </a:lnTo>
                <a:lnTo>
                  <a:pt x="4564" y="3158"/>
                </a:lnTo>
                <a:close/>
                <a:moveTo>
                  <a:pt x="12045" y="3158"/>
                </a:moveTo>
                <a:lnTo>
                  <a:pt x="11965" y="3211"/>
                </a:lnTo>
                <a:lnTo>
                  <a:pt x="11912" y="3291"/>
                </a:lnTo>
                <a:lnTo>
                  <a:pt x="11912" y="3397"/>
                </a:lnTo>
                <a:lnTo>
                  <a:pt x="11912" y="3476"/>
                </a:lnTo>
                <a:lnTo>
                  <a:pt x="11965" y="3556"/>
                </a:lnTo>
                <a:lnTo>
                  <a:pt x="12045" y="3609"/>
                </a:lnTo>
                <a:lnTo>
                  <a:pt x="12151" y="3635"/>
                </a:lnTo>
                <a:lnTo>
                  <a:pt x="13133" y="3635"/>
                </a:lnTo>
                <a:lnTo>
                  <a:pt x="13133" y="4644"/>
                </a:lnTo>
                <a:lnTo>
                  <a:pt x="13159" y="4723"/>
                </a:lnTo>
                <a:lnTo>
                  <a:pt x="13212" y="4803"/>
                </a:lnTo>
                <a:lnTo>
                  <a:pt x="13292" y="4856"/>
                </a:lnTo>
                <a:lnTo>
                  <a:pt x="13398" y="4882"/>
                </a:lnTo>
                <a:lnTo>
                  <a:pt x="13477" y="4856"/>
                </a:lnTo>
                <a:lnTo>
                  <a:pt x="13557" y="4803"/>
                </a:lnTo>
                <a:lnTo>
                  <a:pt x="13610" y="4723"/>
                </a:lnTo>
                <a:lnTo>
                  <a:pt x="13637" y="4644"/>
                </a:lnTo>
                <a:lnTo>
                  <a:pt x="13637" y="3397"/>
                </a:lnTo>
                <a:lnTo>
                  <a:pt x="13610" y="3291"/>
                </a:lnTo>
                <a:lnTo>
                  <a:pt x="13557" y="3211"/>
                </a:lnTo>
                <a:lnTo>
                  <a:pt x="13477" y="3158"/>
                </a:lnTo>
                <a:close/>
                <a:moveTo>
                  <a:pt x="15441" y="3927"/>
                </a:moveTo>
                <a:lnTo>
                  <a:pt x="15335" y="3954"/>
                </a:lnTo>
                <a:lnTo>
                  <a:pt x="15255" y="4007"/>
                </a:lnTo>
                <a:lnTo>
                  <a:pt x="15202" y="4086"/>
                </a:lnTo>
                <a:lnTo>
                  <a:pt x="15202" y="4193"/>
                </a:lnTo>
                <a:lnTo>
                  <a:pt x="15202" y="5015"/>
                </a:lnTo>
                <a:lnTo>
                  <a:pt x="15202" y="5121"/>
                </a:lnTo>
                <a:lnTo>
                  <a:pt x="15255" y="5201"/>
                </a:lnTo>
                <a:lnTo>
                  <a:pt x="15335" y="5227"/>
                </a:lnTo>
                <a:lnTo>
                  <a:pt x="15441" y="5254"/>
                </a:lnTo>
                <a:lnTo>
                  <a:pt x="15520" y="5227"/>
                </a:lnTo>
                <a:lnTo>
                  <a:pt x="15600" y="5201"/>
                </a:lnTo>
                <a:lnTo>
                  <a:pt x="15653" y="5121"/>
                </a:lnTo>
                <a:lnTo>
                  <a:pt x="15679" y="5015"/>
                </a:lnTo>
                <a:lnTo>
                  <a:pt x="15679" y="4193"/>
                </a:lnTo>
                <a:lnTo>
                  <a:pt x="15653" y="4086"/>
                </a:lnTo>
                <a:lnTo>
                  <a:pt x="15600" y="4007"/>
                </a:lnTo>
                <a:lnTo>
                  <a:pt x="15520" y="3954"/>
                </a:lnTo>
                <a:lnTo>
                  <a:pt x="15441" y="3927"/>
                </a:lnTo>
                <a:close/>
                <a:moveTo>
                  <a:pt x="7641" y="5280"/>
                </a:moveTo>
                <a:lnTo>
                  <a:pt x="9365" y="6288"/>
                </a:lnTo>
                <a:lnTo>
                  <a:pt x="7641" y="7270"/>
                </a:lnTo>
                <a:lnTo>
                  <a:pt x="7641" y="5280"/>
                </a:lnTo>
                <a:close/>
                <a:moveTo>
                  <a:pt x="1194" y="5201"/>
                </a:moveTo>
                <a:lnTo>
                  <a:pt x="1088" y="5227"/>
                </a:lnTo>
                <a:lnTo>
                  <a:pt x="1009" y="5280"/>
                </a:lnTo>
                <a:lnTo>
                  <a:pt x="956" y="5333"/>
                </a:lnTo>
                <a:lnTo>
                  <a:pt x="929" y="5439"/>
                </a:lnTo>
                <a:lnTo>
                  <a:pt x="929" y="7111"/>
                </a:lnTo>
                <a:lnTo>
                  <a:pt x="956" y="7217"/>
                </a:lnTo>
                <a:lnTo>
                  <a:pt x="1009" y="7297"/>
                </a:lnTo>
                <a:lnTo>
                  <a:pt x="1088" y="7350"/>
                </a:lnTo>
                <a:lnTo>
                  <a:pt x="1274" y="7350"/>
                </a:lnTo>
                <a:lnTo>
                  <a:pt x="1353" y="7297"/>
                </a:lnTo>
                <a:lnTo>
                  <a:pt x="1407" y="7217"/>
                </a:lnTo>
                <a:lnTo>
                  <a:pt x="1433" y="7111"/>
                </a:lnTo>
                <a:lnTo>
                  <a:pt x="1433" y="5439"/>
                </a:lnTo>
                <a:lnTo>
                  <a:pt x="1407" y="5333"/>
                </a:lnTo>
                <a:lnTo>
                  <a:pt x="1353" y="5280"/>
                </a:lnTo>
                <a:lnTo>
                  <a:pt x="1274" y="5227"/>
                </a:lnTo>
                <a:lnTo>
                  <a:pt x="1194" y="5201"/>
                </a:lnTo>
                <a:close/>
                <a:moveTo>
                  <a:pt x="7323" y="4617"/>
                </a:moveTo>
                <a:lnTo>
                  <a:pt x="7243" y="4644"/>
                </a:lnTo>
                <a:lnTo>
                  <a:pt x="7190" y="4723"/>
                </a:lnTo>
                <a:lnTo>
                  <a:pt x="7163" y="4776"/>
                </a:lnTo>
                <a:lnTo>
                  <a:pt x="7137" y="4856"/>
                </a:lnTo>
                <a:lnTo>
                  <a:pt x="7137" y="7694"/>
                </a:lnTo>
                <a:lnTo>
                  <a:pt x="7163" y="7801"/>
                </a:lnTo>
                <a:lnTo>
                  <a:pt x="7217" y="7880"/>
                </a:lnTo>
                <a:lnTo>
                  <a:pt x="7296" y="7933"/>
                </a:lnTo>
                <a:lnTo>
                  <a:pt x="7402" y="7960"/>
                </a:lnTo>
                <a:lnTo>
                  <a:pt x="7455" y="7933"/>
                </a:lnTo>
                <a:lnTo>
                  <a:pt x="7535" y="7907"/>
                </a:lnTo>
                <a:lnTo>
                  <a:pt x="9976" y="6501"/>
                </a:lnTo>
                <a:lnTo>
                  <a:pt x="10055" y="6421"/>
                </a:lnTo>
                <a:lnTo>
                  <a:pt x="10108" y="6341"/>
                </a:lnTo>
                <a:lnTo>
                  <a:pt x="10108" y="6235"/>
                </a:lnTo>
                <a:lnTo>
                  <a:pt x="10082" y="6156"/>
                </a:lnTo>
                <a:lnTo>
                  <a:pt x="10029" y="6103"/>
                </a:lnTo>
                <a:lnTo>
                  <a:pt x="9976" y="6076"/>
                </a:lnTo>
                <a:lnTo>
                  <a:pt x="7508" y="4644"/>
                </a:lnTo>
                <a:lnTo>
                  <a:pt x="7429" y="4617"/>
                </a:lnTo>
                <a:close/>
                <a:moveTo>
                  <a:pt x="15441" y="7297"/>
                </a:moveTo>
                <a:lnTo>
                  <a:pt x="15335" y="7323"/>
                </a:lnTo>
                <a:lnTo>
                  <a:pt x="15255" y="7376"/>
                </a:lnTo>
                <a:lnTo>
                  <a:pt x="15202" y="7456"/>
                </a:lnTo>
                <a:lnTo>
                  <a:pt x="15202" y="7535"/>
                </a:lnTo>
                <a:lnTo>
                  <a:pt x="15202" y="8384"/>
                </a:lnTo>
                <a:lnTo>
                  <a:pt x="15202" y="8464"/>
                </a:lnTo>
                <a:lnTo>
                  <a:pt x="15255" y="8543"/>
                </a:lnTo>
                <a:lnTo>
                  <a:pt x="15335" y="8596"/>
                </a:lnTo>
                <a:lnTo>
                  <a:pt x="15441" y="8623"/>
                </a:lnTo>
                <a:lnTo>
                  <a:pt x="15520" y="8596"/>
                </a:lnTo>
                <a:lnTo>
                  <a:pt x="15600" y="8543"/>
                </a:lnTo>
                <a:lnTo>
                  <a:pt x="15653" y="8464"/>
                </a:lnTo>
                <a:lnTo>
                  <a:pt x="15679" y="8384"/>
                </a:lnTo>
                <a:lnTo>
                  <a:pt x="15679" y="7535"/>
                </a:lnTo>
                <a:lnTo>
                  <a:pt x="15653" y="7456"/>
                </a:lnTo>
                <a:lnTo>
                  <a:pt x="15600" y="7376"/>
                </a:lnTo>
                <a:lnTo>
                  <a:pt x="15520" y="7323"/>
                </a:lnTo>
                <a:lnTo>
                  <a:pt x="15441" y="7297"/>
                </a:lnTo>
                <a:close/>
                <a:moveTo>
                  <a:pt x="3237" y="7668"/>
                </a:moveTo>
                <a:lnTo>
                  <a:pt x="3131" y="7694"/>
                </a:lnTo>
                <a:lnTo>
                  <a:pt x="3051" y="7748"/>
                </a:lnTo>
                <a:lnTo>
                  <a:pt x="2998" y="7827"/>
                </a:lnTo>
                <a:lnTo>
                  <a:pt x="2998" y="7907"/>
                </a:lnTo>
                <a:lnTo>
                  <a:pt x="2998" y="9154"/>
                </a:lnTo>
                <a:lnTo>
                  <a:pt x="2998" y="9260"/>
                </a:lnTo>
                <a:lnTo>
                  <a:pt x="3051" y="9339"/>
                </a:lnTo>
                <a:lnTo>
                  <a:pt x="3131" y="9392"/>
                </a:lnTo>
                <a:lnTo>
                  <a:pt x="3237" y="9419"/>
                </a:lnTo>
                <a:lnTo>
                  <a:pt x="4484" y="9419"/>
                </a:lnTo>
                <a:lnTo>
                  <a:pt x="4564" y="9392"/>
                </a:lnTo>
                <a:lnTo>
                  <a:pt x="4643" y="9339"/>
                </a:lnTo>
                <a:lnTo>
                  <a:pt x="4696" y="9260"/>
                </a:lnTo>
                <a:lnTo>
                  <a:pt x="4723" y="9154"/>
                </a:lnTo>
                <a:lnTo>
                  <a:pt x="4696" y="9074"/>
                </a:lnTo>
                <a:lnTo>
                  <a:pt x="4643" y="8994"/>
                </a:lnTo>
                <a:lnTo>
                  <a:pt x="4564" y="8941"/>
                </a:lnTo>
                <a:lnTo>
                  <a:pt x="4484" y="8915"/>
                </a:lnTo>
                <a:lnTo>
                  <a:pt x="3476" y="8915"/>
                </a:lnTo>
                <a:lnTo>
                  <a:pt x="3476" y="7907"/>
                </a:lnTo>
                <a:lnTo>
                  <a:pt x="3449" y="7827"/>
                </a:lnTo>
                <a:lnTo>
                  <a:pt x="3396" y="7748"/>
                </a:lnTo>
                <a:lnTo>
                  <a:pt x="3317" y="7694"/>
                </a:lnTo>
                <a:lnTo>
                  <a:pt x="3237" y="7668"/>
                </a:lnTo>
                <a:close/>
                <a:moveTo>
                  <a:pt x="7721" y="3211"/>
                </a:moveTo>
                <a:lnTo>
                  <a:pt x="7455" y="3264"/>
                </a:lnTo>
                <a:lnTo>
                  <a:pt x="7190" y="3344"/>
                </a:lnTo>
                <a:lnTo>
                  <a:pt x="6951" y="3476"/>
                </a:lnTo>
                <a:lnTo>
                  <a:pt x="6712" y="3582"/>
                </a:lnTo>
                <a:lnTo>
                  <a:pt x="6474" y="3742"/>
                </a:lnTo>
                <a:lnTo>
                  <a:pt x="6261" y="3901"/>
                </a:lnTo>
                <a:lnTo>
                  <a:pt x="6076" y="4086"/>
                </a:lnTo>
                <a:lnTo>
                  <a:pt x="5890" y="4299"/>
                </a:lnTo>
                <a:lnTo>
                  <a:pt x="5731" y="4511"/>
                </a:lnTo>
                <a:lnTo>
                  <a:pt x="5598" y="4723"/>
                </a:lnTo>
                <a:lnTo>
                  <a:pt x="5466" y="4962"/>
                </a:lnTo>
                <a:lnTo>
                  <a:pt x="5359" y="5201"/>
                </a:lnTo>
                <a:lnTo>
                  <a:pt x="5280" y="5466"/>
                </a:lnTo>
                <a:lnTo>
                  <a:pt x="5227" y="5731"/>
                </a:lnTo>
                <a:lnTo>
                  <a:pt x="5200" y="5997"/>
                </a:lnTo>
                <a:lnTo>
                  <a:pt x="5174" y="6288"/>
                </a:lnTo>
                <a:lnTo>
                  <a:pt x="5200" y="6607"/>
                </a:lnTo>
                <a:lnTo>
                  <a:pt x="5253" y="6899"/>
                </a:lnTo>
                <a:lnTo>
                  <a:pt x="5333" y="7217"/>
                </a:lnTo>
                <a:lnTo>
                  <a:pt x="5439" y="7482"/>
                </a:lnTo>
                <a:lnTo>
                  <a:pt x="5545" y="7774"/>
                </a:lnTo>
                <a:lnTo>
                  <a:pt x="5704" y="8039"/>
                </a:lnTo>
                <a:lnTo>
                  <a:pt x="5890" y="8278"/>
                </a:lnTo>
                <a:lnTo>
                  <a:pt x="6102" y="8490"/>
                </a:lnTo>
                <a:lnTo>
                  <a:pt x="6315" y="8703"/>
                </a:lnTo>
                <a:lnTo>
                  <a:pt x="6553" y="8862"/>
                </a:lnTo>
                <a:lnTo>
                  <a:pt x="6819" y="9021"/>
                </a:lnTo>
                <a:lnTo>
                  <a:pt x="7084" y="9154"/>
                </a:lnTo>
                <a:lnTo>
                  <a:pt x="7376" y="9260"/>
                </a:lnTo>
                <a:lnTo>
                  <a:pt x="7668" y="9339"/>
                </a:lnTo>
                <a:lnTo>
                  <a:pt x="7986" y="9392"/>
                </a:lnTo>
                <a:lnTo>
                  <a:pt x="8304" y="9419"/>
                </a:lnTo>
                <a:lnTo>
                  <a:pt x="8623" y="9392"/>
                </a:lnTo>
                <a:lnTo>
                  <a:pt x="8941" y="9339"/>
                </a:lnTo>
                <a:lnTo>
                  <a:pt x="9233" y="9260"/>
                </a:lnTo>
                <a:lnTo>
                  <a:pt x="9525" y="9154"/>
                </a:lnTo>
                <a:lnTo>
                  <a:pt x="9790" y="9021"/>
                </a:lnTo>
                <a:lnTo>
                  <a:pt x="10055" y="8862"/>
                </a:lnTo>
                <a:lnTo>
                  <a:pt x="10294" y="8703"/>
                </a:lnTo>
                <a:lnTo>
                  <a:pt x="10533" y="8490"/>
                </a:lnTo>
                <a:lnTo>
                  <a:pt x="10718" y="8278"/>
                </a:lnTo>
                <a:lnTo>
                  <a:pt x="10904" y="8039"/>
                </a:lnTo>
                <a:lnTo>
                  <a:pt x="11063" y="7774"/>
                </a:lnTo>
                <a:lnTo>
                  <a:pt x="11196" y="7482"/>
                </a:lnTo>
                <a:lnTo>
                  <a:pt x="11302" y="7217"/>
                </a:lnTo>
                <a:lnTo>
                  <a:pt x="11382" y="6899"/>
                </a:lnTo>
                <a:lnTo>
                  <a:pt x="11435" y="6607"/>
                </a:lnTo>
                <a:lnTo>
                  <a:pt x="11435" y="6288"/>
                </a:lnTo>
                <a:lnTo>
                  <a:pt x="11435" y="5997"/>
                </a:lnTo>
                <a:lnTo>
                  <a:pt x="11382" y="5731"/>
                </a:lnTo>
                <a:lnTo>
                  <a:pt x="11329" y="5466"/>
                </a:lnTo>
                <a:lnTo>
                  <a:pt x="11249" y="5201"/>
                </a:lnTo>
                <a:lnTo>
                  <a:pt x="11143" y="4962"/>
                </a:lnTo>
                <a:lnTo>
                  <a:pt x="11037" y="4723"/>
                </a:lnTo>
                <a:lnTo>
                  <a:pt x="10878" y="4511"/>
                </a:lnTo>
                <a:lnTo>
                  <a:pt x="10718" y="4299"/>
                </a:lnTo>
                <a:lnTo>
                  <a:pt x="10559" y="4086"/>
                </a:lnTo>
                <a:lnTo>
                  <a:pt x="10347" y="3901"/>
                </a:lnTo>
                <a:lnTo>
                  <a:pt x="10135" y="3742"/>
                </a:lnTo>
                <a:lnTo>
                  <a:pt x="9923" y="3582"/>
                </a:lnTo>
                <a:lnTo>
                  <a:pt x="9684" y="3476"/>
                </a:lnTo>
                <a:lnTo>
                  <a:pt x="9445" y="3344"/>
                </a:lnTo>
                <a:lnTo>
                  <a:pt x="9180" y="3264"/>
                </a:lnTo>
                <a:lnTo>
                  <a:pt x="8914" y="3211"/>
                </a:lnTo>
                <a:lnTo>
                  <a:pt x="8808" y="3211"/>
                </a:lnTo>
                <a:lnTo>
                  <a:pt x="8729" y="3238"/>
                </a:lnTo>
                <a:lnTo>
                  <a:pt x="8649" y="3317"/>
                </a:lnTo>
                <a:lnTo>
                  <a:pt x="8623" y="3397"/>
                </a:lnTo>
                <a:lnTo>
                  <a:pt x="8623" y="3503"/>
                </a:lnTo>
                <a:lnTo>
                  <a:pt x="8649" y="3582"/>
                </a:lnTo>
                <a:lnTo>
                  <a:pt x="8729" y="3635"/>
                </a:lnTo>
                <a:lnTo>
                  <a:pt x="8808" y="3689"/>
                </a:lnTo>
                <a:lnTo>
                  <a:pt x="9047" y="3742"/>
                </a:lnTo>
                <a:lnTo>
                  <a:pt x="9259" y="3821"/>
                </a:lnTo>
                <a:lnTo>
                  <a:pt x="9472" y="3901"/>
                </a:lnTo>
                <a:lnTo>
                  <a:pt x="9657" y="4007"/>
                </a:lnTo>
                <a:lnTo>
                  <a:pt x="9869" y="4140"/>
                </a:lnTo>
                <a:lnTo>
                  <a:pt x="10029" y="4272"/>
                </a:lnTo>
                <a:lnTo>
                  <a:pt x="10188" y="4431"/>
                </a:lnTo>
                <a:lnTo>
                  <a:pt x="10347" y="4591"/>
                </a:lnTo>
                <a:lnTo>
                  <a:pt x="10480" y="4776"/>
                </a:lnTo>
                <a:lnTo>
                  <a:pt x="10612" y="4962"/>
                </a:lnTo>
                <a:lnTo>
                  <a:pt x="10718" y="5148"/>
                </a:lnTo>
                <a:lnTo>
                  <a:pt x="10798" y="5360"/>
                </a:lnTo>
                <a:lnTo>
                  <a:pt x="10851" y="5572"/>
                </a:lnTo>
                <a:lnTo>
                  <a:pt x="10904" y="5811"/>
                </a:lnTo>
                <a:lnTo>
                  <a:pt x="10931" y="6050"/>
                </a:lnTo>
                <a:lnTo>
                  <a:pt x="10957" y="6288"/>
                </a:lnTo>
                <a:lnTo>
                  <a:pt x="10931" y="6554"/>
                </a:lnTo>
                <a:lnTo>
                  <a:pt x="10904" y="6819"/>
                </a:lnTo>
                <a:lnTo>
                  <a:pt x="10825" y="7058"/>
                </a:lnTo>
                <a:lnTo>
                  <a:pt x="10745" y="7297"/>
                </a:lnTo>
                <a:lnTo>
                  <a:pt x="10639" y="7535"/>
                </a:lnTo>
                <a:lnTo>
                  <a:pt x="10506" y="7748"/>
                </a:lnTo>
                <a:lnTo>
                  <a:pt x="10347" y="7960"/>
                </a:lnTo>
                <a:lnTo>
                  <a:pt x="10188" y="8145"/>
                </a:lnTo>
                <a:lnTo>
                  <a:pt x="10002" y="8305"/>
                </a:lnTo>
                <a:lnTo>
                  <a:pt x="9790" y="8464"/>
                </a:lnTo>
                <a:lnTo>
                  <a:pt x="9578" y="8596"/>
                </a:lnTo>
                <a:lnTo>
                  <a:pt x="9339" y="8703"/>
                </a:lnTo>
                <a:lnTo>
                  <a:pt x="9100" y="8809"/>
                </a:lnTo>
                <a:lnTo>
                  <a:pt x="8835" y="8862"/>
                </a:lnTo>
                <a:lnTo>
                  <a:pt x="8570" y="8915"/>
                </a:lnTo>
                <a:lnTo>
                  <a:pt x="8039" y="8915"/>
                </a:lnTo>
                <a:lnTo>
                  <a:pt x="7774" y="8862"/>
                </a:lnTo>
                <a:lnTo>
                  <a:pt x="7535" y="8809"/>
                </a:lnTo>
                <a:lnTo>
                  <a:pt x="7270" y="8703"/>
                </a:lnTo>
                <a:lnTo>
                  <a:pt x="7057" y="8596"/>
                </a:lnTo>
                <a:lnTo>
                  <a:pt x="6845" y="8464"/>
                </a:lnTo>
                <a:lnTo>
                  <a:pt x="6633" y="8305"/>
                </a:lnTo>
                <a:lnTo>
                  <a:pt x="6447" y="8145"/>
                </a:lnTo>
                <a:lnTo>
                  <a:pt x="6261" y="7960"/>
                </a:lnTo>
                <a:lnTo>
                  <a:pt x="6129" y="7748"/>
                </a:lnTo>
                <a:lnTo>
                  <a:pt x="5996" y="7535"/>
                </a:lnTo>
                <a:lnTo>
                  <a:pt x="5864" y="7297"/>
                </a:lnTo>
                <a:lnTo>
                  <a:pt x="5784" y="7058"/>
                </a:lnTo>
                <a:lnTo>
                  <a:pt x="5731" y="6819"/>
                </a:lnTo>
                <a:lnTo>
                  <a:pt x="5678" y="6554"/>
                </a:lnTo>
                <a:lnTo>
                  <a:pt x="5678" y="6288"/>
                </a:lnTo>
                <a:lnTo>
                  <a:pt x="5678" y="6050"/>
                </a:lnTo>
                <a:lnTo>
                  <a:pt x="5704" y="5811"/>
                </a:lnTo>
                <a:lnTo>
                  <a:pt x="5757" y="5572"/>
                </a:lnTo>
                <a:lnTo>
                  <a:pt x="5837" y="5360"/>
                </a:lnTo>
                <a:lnTo>
                  <a:pt x="5917" y="5148"/>
                </a:lnTo>
                <a:lnTo>
                  <a:pt x="6023" y="4962"/>
                </a:lnTo>
                <a:lnTo>
                  <a:pt x="6129" y="4776"/>
                </a:lnTo>
                <a:lnTo>
                  <a:pt x="6261" y="4591"/>
                </a:lnTo>
                <a:lnTo>
                  <a:pt x="6421" y="4431"/>
                </a:lnTo>
                <a:lnTo>
                  <a:pt x="6580" y="4272"/>
                </a:lnTo>
                <a:lnTo>
                  <a:pt x="6766" y="4140"/>
                </a:lnTo>
                <a:lnTo>
                  <a:pt x="6951" y="4007"/>
                </a:lnTo>
                <a:lnTo>
                  <a:pt x="7163" y="3901"/>
                </a:lnTo>
                <a:lnTo>
                  <a:pt x="7349" y="3821"/>
                </a:lnTo>
                <a:lnTo>
                  <a:pt x="7588" y="3742"/>
                </a:lnTo>
                <a:lnTo>
                  <a:pt x="7800" y="3689"/>
                </a:lnTo>
                <a:lnTo>
                  <a:pt x="7906" y="3635"/>
                </a:lnTo>
                <a:lnTo>
                  <a:pt x="7959" y="3582"/>
                </a:lnTo>
                <a:lnTo>
                  <a:pt x="7986" y="3503"/>
                </a:lnTo>
                <a:lnTo>
                  <a:pt x="8012" y="3397"/>
                </a:lnTo>
                <a:lnTo>
                  <a:pt x="7959" y="3317"/>
                </a:lnTo>
                <a:lnTo>
                  <a:pt x="7906" y="3238"/>
                </a:lnTo>
                <a:lnTo>
                  <a:pt x="7800" y="3211"/>
                </a:lnTo>
                <a:close/>
                <a:moveTo>
                  <a:pt x="13398" y="7668"/>
                </a:moveTo>
                <a:lnTo>
                  <a:pt x="13292" y="7694"/>
                </a:lnTo>
                <a:lnTo>
                  <a:pt x="13212" y="7748"/>
                </a:lnTo>
                <a:lnTo>
                  <a:pt x="13159" y="7827"/>
                </a:lnTo>
                <a:lnTo>
                  <a:pt x="13133" y="7907"/>
                </a:lnTo>
                <a:lnTo>
                  <a:pt x="13133" y="8915"/>
                </a:lnTo>
                <a:lnTo>
                  <a:pt x="12151" y="8915"/>
                </a:lnTo>
                <a:lnTo>
                  <a:pt x="12045" y="8941"/>
                </a:lnTo>
                <a:lnTo>
                  <a:pt x="11965" y="8994"/>
                </a:lnTo>
                <a:lnTo>
                  <a:pt x="11912" y="9074"/>
                </a:lnTo>
                <a:lnTo>
                  <a:pt x="11912" y="9154"/>
                </a:lnTo>
                <a:lnTo>
                  <a:pt x="11912" y="9260"/>
                </a:lnTo>
                <a:lnTo>
                  <a:pt x="11965" y="9339"/>
                </a:lnTo>
                <a:lnTo>
                  <a:pt x="12045" y="9392"/>
                </a:lnTo>
                <a:lnTo>
                  <a:pt x="12151" y="9419"/>
                </a:lnTo>
                <a:lnTo>
                  <a:pt x="13398" y="9419"/>
                </a:lnTo>
                <a:lnTo>
                  <a:pt x="13477" y="9392"/>
                </a:lnTo>
                <a:lnTo>
                  <a:pt x="13557" y="9339"/>
                </a:lnTo>
                <a:lnTo>
                  <a:pt x="13610" y="9260"/>
                </a:lnTo>
                <a:lnTo>
                  <a:pt x="13637" y="9154"/>
                </a:lnTo>
                <a:lnTo>
                  <a:pt x="13637" y="7907"/>
                </a:lnTo>
                <a:lnTo>
                  <a:pt x="13610" y="7827"/>
                </a:lnTo>
                <a:lnTo>
                  <a:pt x="13557" y="7748"/>
                </a:lnTo>
                <a:lnTo>
                  <a:pt x="13477" y="7694"/>
                </a:lnTo>
                <a:lnTo>
                  <a:pt x="13398" y="7668"/>
                </a:lnTo>
                <a:close/>
                <a:moveTo>
                  <a:pt x="1884" y="2521"/>
                </a:moveTo>
                <a:lnTo>
                  <a:pt x="1884" y="10029"/>
                </a:lnTo>
                <a:lnTo>
                  <a:pt x="1194" y="10029"/>
                </a:lnTo>
                <a:lnTo>
                  <a:pt x="1035" y="10003"/>
                </a:lnTo>
                <a:lnTo>
                  <a:pt x="902" y="9976"/>
                </a:lnTo>
                <a:lnTo>
                  <a:pt x="796" y="9896"/>
                </a:lnTo>
                <a:lnTo>
                  <a:pt x="690" y="9817"/>
                </a:lnTo>
                <a:lnTo>
                  <a:pt x="611" y="9711"/>
                </a:lnTo>
                <a:lnTo>
                  <a:pt x="531" y="9605"/>
                </a:lnTo>
                <a:lnTo>
                  <a:pt x="505" y="9472"/>
                </a:lnTo>
                <a:lnTo>
                  <a:pt x="478" y="9313"/>
                </a:lnTo>
                <a:lnTo>
                  <a:pt x="478" y="3238"/>
                </a:lnTo>
                <a:lnTo>
                  <a:pt x="505" y="3105"/>
                </a:lnTo>
                <a:lnTo>
                  <a:pt x="531" y="2972"/>
                </a:lnTo>
                <a:lnTo>
                  <a:pt x="611" y="2840"/>
                </a:lnTo>
                <a:lnTo>
                  <a:pt x="690" y="2733"/>
                </a:lnTo>
                <a:lnTo>
                  <a:pt x="796" y="2654"/>
                </a:lnTo>
                <a:lnTo>
                  <a:pt x="902" y="2574"/>
                </a:lnTo>
                <a:lnTo>
                  <a:pt x="1035" y="2548"/>
                </a:lnTo>
                <a:lnTo>
                  <a:pt x="1194" y="2521"/>
                </a:lnTo>
                <a:close/>
                <a:moveTo>
                  <a:pt x="15441" y="2521"/>
                </a:moveTo>
                <a:lnTo>
                  <a:pt x="15573" y="2548"/>
                </a:lnTo>
                <a:lnTo>
                  <a:pt x="15706" y="2574"/>
                </a:lnTo>
                <a:lnTo>
                  <a:pt x="15839" y="2654"/>
                </a:lnTo>
                <a:lnTo>
                  <a:pt x="15945" y="2733"/>
                </a:lnTo>
                <a:lnTo>
                  <a:pt x="16024" y="2840"/>
                </a:lnTo>
                <a:lnTo>
                  <a:pt x="16077" y="2972"/>
                </a:lnTo>
                <a:lnTo>
                  <a:pt x="16130" y="3105"/>
                </a:lnTo>
                <a:lnTo>
                  <a:pt x="16130" y="3238"/>
                </a:lnTo>
                <a:lnTo>
                  <a:pt x="16130" y="9313"/>
                </a:lnTo>
                <a:lnTo>
                  <a:pt x="16130" y="9472"/>
                </a:lnTo>
                <a:lnTo>
                  <a:pt x="16077" y="9605"/>
                </a:lnTo>
                <a:lnTo>
                  <a:pt x="16024" y="9711"/>
                </a:lnTo>
                <a:lnTo>
                  <a:pt x="15945" y="9817"/>
                </a:lnTo>
                <a:lnTo>
                  <a:pt x="15839" y="9896"/>
                </a:lnTo>
                <a:lnTo>
                  <a:pt x="15706" y="9976"/>
                </a:lnTo>
                <a:lnTo>
                  <a:pt x="15573" y="10003"/>
                </a:lnTo>
                <a:lnTo>
                  <a:pt x="15441" y="10029"/>
                </a:lnTo>
                <a:lnTo>
                  <a:pt x="14724" y="10029"/>
                </a:lnTo>
                <a:lnTo>
                  <a:pt x="14724" y="2521"/>
                </a:lnTo>
                <a:close/>
                <a:moveTo>
                  <a:pt x="7535" y="1"/>
                </a:moveTo>
                <a:lnTo>
                  <a:pt x="7376" y="54"/>
                </a:lnTo>
                <a:lnTo>
                  <a:pt x="7243" y="134"/>
                </a:lnTo>
                <a:lnTo>
                  <a:pt x="7137" y="240"/>
                </a:lnTo>
                <a:lnTo>
                  <a:pt x="7057" y="346"/>
                </a:lnTo>
                <a:lnTo>
                  <a:pt x="6978" y="478"/>
                </a:lnTo>
                <a:lnTo>
                  <a:pt x="6951" y="611"/>
                </a:lnTo>
                <a:lnTo>
                  <a:pt x="6925" y="770"/>
                </a:lnTo>
                <a:lnTo>
                  <a:pt x="6925" y="929"/>
                </a:lnTo>
                <a:lnTo>
                  <a:pt x="6235" y="929"/>
                </a:lnTo>
                <a:lnTo>
                  <a:pt x="6049" y="956"/>
                </a:lnTo>
                <a:lnTo>
                  <a:pt x="5890" y="1009"/>
                </a:lnTo>
                <a:lnTo>
                  <a:pt x="5731" y="1089"/>
                </a:lnTo>
                <a:lnTo>
                  <a:pt x="5598" y="1195"/>
                </a:lnTo>
                <a:lnTo>
                  <a:pt x="5492" y="1327"/>
                </a:lnTo>
                <a:lnTo>
                  <a:pt x="5413" y="1487"/>
                </a:lnTo>
                <a:lnTo>
                  <a:pt x="5359" y="1646"/>
                </a:lnTo>
                <a:lnTo>
                  <a:pt x="5359" y="1805"/>
                </a:lnTo>
                <a:lnTo>
                  <a:pt x="5359" y="2044"/>
                </a:lnTo>
                <a:lnTo>
                  <a:pt x="1194" y="2044"/>
                </a:lnTo>
                <a:lnTo>
                  <a:pt x="956" y="2070"/>
                </a:lnTo>
                <a:lnTo>
                  <a:pt x="717" y="2150"/>
                </a:lnTo>
                <a:lnTo>
                  <a:pt x="505" y="2256"/>
                </a:lnTo>
                <a:lnTo>
                  <a:pt x="345" y="2389"/>
                </a:lnTo>
                <a:lnTo>
                  <a:pt x="186" y="2574"/>
                </a:lnTo>
                <a:lnTo>
                  <a:pt x="80" y="2760"/>
                </a:lnTo>
                <a:lnTo>
                  <a:pt x="27" y="2999"/>
                </a:lnTo>
                <a:lnTo>
                  <a:pt x="0" y="3238"/>
                </a:lnTo>
                <a:lnTo>
                  <a:pt x="0" y="9313"/>
                </a:lnTo>
                <a:lnTo>
                  <a:pt x="27" y="9552"/>
                </a:lnTo>
                <a:lnTo>
                  <a:pt x="80" y="9790"/>
                </a:lnTo>
                <a:lnTo>
                  <a:pt x="186" y="9976"/>
                </a:lnTo>
                <a:lnTo>
                  <a:pt x="345" y="10162"/>
                </a:lnTo>
                <a:lnTo>
                  <a:pt x="505" y="10294"/>
                </a:lnTo>
                <a:lnTo>
                  <a:pt x="717" y="10427"/>
                </a:lnTo>
                <a:lnTo>
                  <a:pt x="956" y="10480"/>
                </a:lnTo>
                <a:lnTo>
                  <a:pt x="1194" y="10507"/>
                </a:lnTo>
                <a:lnTo>
                  <a:pt x="3237" y="10507"/>
                </a:lnTo>
                <a:lnTo>
                  <a:pt x="3317" y="10480"/>
                </a:lnTo>
                <a:lnTo>
                  <a:pt x="3396" y="10427"/>
                </a:lnTo>
                <a:lnTo>
                  <a:pt x="3449" y="10374"/>
                </a:lnTo>
                <a:lnTo>
                  <a:pt x="3476" y="10268"/>
                </a:lnTo>
                <a:lnTo>
                  <a:pt x="3449" y="10162"/>
                </a:lnTo>
                <a:lnTo>
                  <a:pt x="3396" y="10082"/>
                </a:lnTo>
                <a:lnTo>
                  <a:pt x="3317" y="10056"/>
                </a:lnTo>
                <a:lnTo>
                  <a:pt x="3237" y="10029"/>
                </a:lnTo>
                <a:lnTo>
                  <a:pt x="2362" y="10029"/>
                </a:lnTo>
                <a:lnTo>
                  <a:pt x="2362" y="2521"/>
                </a:lnTo>
                <a:lnTo>
                  <a:pt x="12390" y="2521"/>
                </a:lnTo>
                <a:lnTo>
                  <a:pt x="12469" y="2468"/>
                </a:lnTo>
                <a:lnTo>
                  <a:pt x="12496" y="2389"/>
                </a:lnTo>
                <a:lnTo>
                  <a:pt x="12522" y="2282"/>
                </a:lnTo>
                <a:lnTo>
                  <a:pt x="12496" y="2203"/>
                </a:lnTo>
                <a:lnTo>
                  <a:pt x="12469" y="2123"/>
                </a:lnTo>
                <a:lnTo>
                  <a:pt x="12390" y="2070"/>
                </a:lnTo>
                <a:lnTo>
                  <a:pt x="12284" y="2044"/>
                </a:lnTo>
                <a:lnTo>
                  <a:pt x="11276" y="2044"/>
                </a:lnTo>
                <a:lnTo>
                  <a:pt x="11276" y="1805"/>
                </a:lnTo>
                <a:lnTo>
                  <a:pt x="11249" y="1646"/>
                </a:lnTo>
                <a:lnTo>
                  <a:pt x="11196" y="1487"/>
                </a:lnTo>
                <a:lnTo>
                  <a:pt x="11116" y="1327"/>
                </a:lnTo>
                <a:lnTo>
                  <a:pt x="11010" y="1195"/>
                </a:lnTo>
                <a:lnTo>
                  <a:pt x="10878" y="1089"/>
                </a:lnTo>
                <a:lnTo>
                  <a:pt x="10718" y="1009"/>
                </a:lnTo>
                <a:lnTo>
                  <a:pt x="10559" y="956"/>
                </a:lnTo>
                <a:lnTo>
                  <a:pt x="10400" y="929"/>
                </a:lnTo>
                <a:lnTo>
                  <a:pt x="9684" y="929"/>
                </a:lnTo>
                <a:lnTo>
                  <a:pt x="9684" y="770"/>
                </a:lnTo>
                <a:lnTo>
                  <a:pt x="9684" y="611"/>
                </a:lnTo>
                <a:lnTo>
                  <a:pt x="9631" y="478"/>
                </a:lnTo>
                <a:lnTo>
                  <a:pt x="9578" y="346"/>
                </a:lnTo>
                <a:lnTo>
                  <a:pt x="9472" y="240"/>
                </a:lnTo>
                <a:lnTo>
                  <a:pt x="9365" y="134"/>
                </a:lnTo>
                <a:lnTo>
                  <a:pt x="9233" y="54"/>
                </a:lnTo>
                <a:lnTo>
                  <a:pt x="9100" y="1"/>
                </a:lnTo>
                <a:close/>
                <a:moveTo>
                  <a:pt x="10771" y="10507"/>
                </a:moveTo>
                <a:lnTo>
                  <a:pt x="10771" y="10745"/>
                </a:lnTo>
                <a:lnTo>
                  <a:pt x="10771" y="10825"/>
                </a:lnTo>
                <a:lnTo>
                  <a:pt x="10745" y="10878"/>
                </a:lnTo>
                <a:lnTo>
                  <a:pt x="10665" y="11011"/>
                </a:lnTo>
                <a:lnTo>
                  <a:pt x="10533" y="11090"/>
                </a:lnTo>
                <a:lnTo>
                  <a:pt x="10400" y="11117"/>
                </a:lnTo>
                <a:lnTo>
                  <a:pt x="6235" y="11117"/>
                </a:lnTo>
                <a:lnTo>
                  <a:pt x="6076" y="11090"/>
                </a:lnTo>
                <a:lnTo>
                  <a:pt x="5943" y="11011"/>
                </a:lnTo>
                <a:lnTo>
                  <a:pt x="5864" y="10878"/>
                </a:lnTo>
                <a:lnTo>
                  <a:pt x="5837" y="10745"/>
                </a:lnTo>
                <a:lnTo>
                  <a:pt x="5837" y="10507"/>
                </a:lnTo>
                <a:close/>
                <a:moveTo>
                  <a:pt x="13398" y="2044"/>
                </a:moveTo>
                <a:lnTo>
                  <a:pt x="13292" y="2070"/>
                </a:lnTo>
                <a:lnTo>
                  <a:pt x="13212" y="2123"/>
                </a:lnTo>
                <a:lnTo>
                  <a:pt x="13159" y="2203"/>
                </a:lnTo>
                <a:lnTo>
                  <a:pt x="13133" y="2282"/>
                </a:lnTo>
                <a:lnTo>
                  <a:pt x="13159" y="2389"/>
                </a:lnTo>
                <a:lnTo>
                  <a:pt x="13212" y="2468"/>
                </a:lnTo>
                <a:lnTo>
                  <a:pt x="13292" y="2521"/>
                </a:lnTo>
                <a:lnTo>
                  <a:pt x="14247" y="2521"/>
                </a:lnTo>
                <a:lnTo>
                  <a:pt x="14247" y="10029"/>
                </a:lnTo>
                <a:lnTo>
                  <a:pt x="4325" y="10029"/>
                </a:lnTo>
                <a:lnTo>
                  <a:pt x="4245" y="10056"/>
                </a:lnTo>
                <a:lnTo>
                  <a:pt x="4166" y="10082"/>
                </a:lnTo>
                <a:lnTo>
                  <a:pt x="4113" y="10162"/>
                </a:lnTo>
                <a:lnTo>
                  <a:pt x="4086" y="10268"/>
                </a:lnTo>
                <a:lnTo>
                  <a:pt x="4113" y="10374"/>
                </a:lnTo>
                <a:lnTo>
                  <a:pt x="4166" y="10427"/>
                </a:lnTo>
                <a:lnTo>
                  <a:pt x="4245" y="10480"/>
                </a:lnTo>
                <a:lnTo>
                  <a:pt x="4325" y="10507"/>
                </a:lnTo>
                <a:lnTo>
                  <a:pt x="5359" y="10507"/>
                </a:lnTo>
                <a:lnTo>
                  <a:pt x="5359" y="10745"/>
                </a:lnTo>
                <a:lnTo>
                  <a:pt x="5359" y="10905"/>
                </a:lnTo>
                <a:lnTo>
                  <a:pt x="5413" y="11090"/>
                </a:lnTo>
                <a:lnTo>
                  <a:pt x="5492" y="11223"/>
                </a:lnTo>
                <a:lnTo>
                  <a:pt x="5598" y="11356"/>
                </a:lnTo>
                <a:lnTo>
                  <a:pt x="5731" y="11462"/>
                </a:lnTo>
                <a:lnTo>
                  <a:pt x="5890" y="11541"/>
                </a:lnTo>
                <a:lnTo>
                  <a:pt x="6049" y="11594"/>
                </a:lnTo>
                <a:lnTo>
                  <a:pt x="6235" y="11621"/>
                </a:lnTo>
                <a:lnTo>
                  <a:pt x="6925" y="11621"/>
                </a:lnTo>
                <a:lnTo>
                  <a:pt x="6925" y="15627"/>
                </a:lnTo>
                <a:lnTo>
                  <a:pt x="6951" y="15706"/>
                </a:lnTo>
                <a:lnTo>
                  <a:pt x="7004" y="15786"/>
                </a:lnTo>
                <a:lnTo>
                  <a:pt x="7084" y="15839"/>
                </a:lnTo>
                <a:lnTo>
                  <a:pt x="7163" y="15866"/>
                </a:lnTo>
                <a:lnTo>
                  <a:pt x="9445" y="15866"/>
                </a:lnTo>
                <a:lnTo>
                  <a:pt x="9551" y="15839"/>
                </a:lnTo>
                <a:lnTo>
                  <a:pt x="9631" y="15786"/>
                </a:lnTo>
                <a:lnTo>
                  <a:pt x="9657" y="15706"/>
                </a:lnTo>
                <a:lnTo>
                  <a:pt x="9684" y="15627"/>
                </a:lnTo>
                <a:lnTo>
                  <a:pt x="9684" y="14035"/>
                </a:lnTo>
                <a:lnTo>
                  <a:pt x="9657" y="13955"/>
                </a:lnTo>
                <a:lnTo>
                  <a:pt x="9631" y="13876"/>
                </a:lnTo>
                <a:lnTo>
                  <a:pt x="9551" y="13823"/>
                </a:lnTo>
                <a:lnTo>
                  <a:pt x="9445" y="13796"/>
                </a:lnTo>
                <a:lnTo>
                  <a:pt x="9339" y="13823"/>
                </a:lnTo>
                <a:lnTo>
                  <a:pt x="9286" y="13876"/>
                </a:lnTo>
                <a:lnTo>
                  <a:pt x="9233" y="13955"/>
                </a:lnTo>
                <a:lnTo>
                  <a:pt x="9206" y="14035"/>
                </a:lnTo>
                <a:lnTo>
                  <a:pt x="9206" y="15362"/>
                </a:lnTo>
                <a:lnTo>
                  <a:pt x="7429" y="15362"/>
                </a:lnTo>
                <a:lnTo>
                  <a:pt x="7429" y="11621"/>
                </a:lnTo>
                <a:lnTo>
                  <a:pt x="9206" y="11621"/>
                </a:lnTo>
                <a:lnTo>
                  <a:pt x="9206" y="12947"/>
                </a:lnTo>
                <a:lnTo>
                  <a:pt x="9233" y="13027"/>
                </a:lnTo>
                <a:lnTo>
                  <a:pt x="9286" y="13107"/>
                </a:lnTo>
                <a:lnTo>
                  <a:pt x="9339" y="13160"/>
                </a:lnTo>
                <a:lnTo>
                  <a:pt x="9445" y="13186"/>
                </a:lnTo>
                <a:lnTo>
                  <a:pt x="9551" y="13160"/>
                </a:lnTo>
                <a:lnTo>
                  <a:pt x="9631" y="13107"/>
                </a:lnTo>
                <a:lnTo>
                  <a:pt x="9657" y="13027"/>
                </a:lnTo>
                <a:lnTo>
                  <a:pt x="9684" y="12947"/>
                </a:lnTo>
                <a:lnTo>
                  <a:pt x="9684" y="11621"/>
                </a:lnTo>
                <a:lnTo>
                  <a:pt x="10400" y="11621"/>
                </a:lnTo>
                <a:lnTo>
                  <a:pt x="10559" y="11594"/>
                </a:lnTo>
                <a:lnTo>
                  <a:pt x="10718" y="11541"/>
                </a:lnTo>
                <a:lnTo>
                  <a:pt x="10878" y="11462"/>
                </a:lnTo>
                <a:lnTo>
                  <a:pt x="11010" y="11356"/>
                </a:lnTo>
                <a:lnTo>
                  <a:pt x="11116" y="11223"/>
                </a:lnTo>
                <a:lnTo>
                  <a:pt x="11196" y="11090"/>
                </a:lnTo>
                <a:lnTo>
                  <a:pt x="11249" y="10905"/>
                </a:lnTo>
                <a:lnTo>
                  <a:pt x="11276" y="10745"/>
                </a:lnTo>
                <a:lnTo>
                  <a:pt x="11276" y="10507"/>
                </a:lnTo>
                <a:lnTo>
                  <a:pt x="15441" y="10507"/>
                </a:lnTo>
                <a:lnTo>
                  <a:pt x="15679" y="10480"/>
                </a:lnTo>
                <a:lnTo>
                  <a:pt x="15892" y="10427"/>
                </a:lnTo>
                <a:lnTo>
                  <a:pt x="16104" y="10294"/>
                </a:lnTo>
                <a:lnTo>
                  <a:pt x="16290" y="10162"/>
                </a:lnTo>
                <a:lnTo>
                  <a:pt x="16422" y="9976"/>
                </a:lnTo>
                <a:lnTo>
                  <a:pt x="16528" y="9790"/>
                </a:lnTo>
                <a:lnTo>
                  <a:pt x="16608" y="9552"/>
                </a:lnTo>
                <a:lnTo>
                  <a:pt x="16635" y="9313"/>
                </a:lnTo>
                <a:lnTo>
                  <a:pt x="16635" y="3238"/>
                </a:lnTo>
                <a:lnTo>
                  <a:pt x="16608" y="2999"/>
                </a:lnTo>
                <a:lnTo>
                  <a:pt x="16528" y="2760"/>
                </a:lnTo>
                <a:lnTo>
                  <a:pt x="16422" y="2574"/>
                </a:lnTo>
                <a:lnTo>
                  <a:pt x="16290" y="2389"/>
                </a:lnTo>
                <a:lnTo>
                  <a:pt x="16104" y="2256"/>
                </a:lnTo>
                <a:lnTo>
                  <a:pt x="15892" y="2150"/>
                </a:lnTo>
                <a:lnTo>
                  <a:pt x="15679" y="2070"/>
                </a:lnTo>
                <a:lnTo>
                  <a:pt x="15441" y="2044"/>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
          <p:cNvSpPr/>
          <p:nvPr/>
        </p:nvSpPr>
        <p:spPr>
          <a:xfrm>
            <a:off x="4910382" y="3542036"/>
            <a:ext cx="308841" cy="348607"/>
          </a:xfrm>
          <a:custGeom>
            <a:rect b="b" l="l" r="r" t="t"/>
            <a:pathLst>
              <a:path extrusionOk="0" h="16634" w="16210">
                <a:moveTo>
                  <a:pt x="14061" y="504"/>
                </a:moveTo>
                <a:lnTo>
                  <a:pt x="14167" y="531"/>
                </a:lnTo>
                <a:lnTo>
                  <a:pt x="14273" y="584"/>
                </a:lnTo>
                <a:lnTo>
                  <a:pt x="14353" y="663"/>
                </a:lnTo>
                <a:lnTo>
                  <a:pt x="14406" y="743"/>
                </a:lnTo>
                <a:lnTo>
                  <a:pt x="14485" y="849"/>
                </a:lnTo>
                <a:lnTo>
                  <a:pt x="14512" y="955"/>
                </a:lnTo>
                <a:lnTo>
                  <a:pt x="14512" y="1088"/>
                </a:lnTo>
                <a:lnTo>
                  <a:pt x="14512" y="3051"/>
                </a:lnTo>
                <a:lnTo>
                  <a:pt x="13345" y="3051"/>
                </a:lnTo>
                <a:lnTo>
                  <a:pt x="13345" y="1088"/>
                </a:lnTo>
                <a:lnTo>
                  <a:pt x="13371" y="955"/>
                </a:lnTo>
                <a:lnTo>
                  <a:pt x="13398" y="849"/>
                </a:lnTo>
                <a:lnTo>
                  <a:pt x="13451" y="743"/>
                </a:lnTo>
                <a:lnTo>
                  <a:pt x="13530" y="663"/>
                </a:lnTo>
                <a:lnTo>
                  <a:pt x="13610" y="584"/>
                </a:lnTo>
                <a:lnTo>
                  <a:pt x="13716" y="531"/>
                </a:lnTo>
                <a:lnTo>
                  <a:pt x="13822" y="504"/>
                </a:lnTo>
                <a:close/>
                <a:moveTo>
                  <a:pt x="8861" y="2308"/>
                </a:moveTo>
                <a:lnTo>
                  <a:pt x="8861" y="4616"/>
                </a:lnTo>
                <a:lnTo>
                  <a:pt x="4165" y="4616"/>
                </a:lnTo>
                <a:lnTo>
                  <a:pt x="4165" y="2308"/>
                </a:lnTo>
                <a:close/>
                <a:moveTo>
                  <a:pt x="3927" y="1831"/>
                </a:moveTo>
                <a:lnTo>
                  <a:pt x="3821" y="1857"/>
                </a:lnTo>
                <a:lnTo>
                  <a:pt x="3741" y="1910"/>
                </a:lnTo>
                <a:lnTo>
                  <a:pt x="3688" y="1990"/>
                </a:lnTo>
                <a:lnTo>
                  <a:pt x="3661" y="2069"/>
                </a:lnTo>
                <a:lnTo>
                  <a:pt x="3661" y="4855"/>
                </a:lnTo>
                <a:lnTo>
                  <a:pt x="3688" y="4961"/>
                </a:lnTo>
                <a:lnTo>
                  <a:pt x="3741" y="5041"/>
                </a:lnTo>
                <a:lnTo>
                  <a:pt x="3821" y="5094"/>
                </a:lnTo>
                <a:lnTo>
                  <a:pt x="9180" y="5094"/>
                </a:lnTo>
                <a:lnTo>
                  <a:pt x="9259" y="5041"/>
                </a:lnTo>
                <a:lnTo>
                  <a:pt x="9312" y="4961"/>
                </a:lnTo>
                <a:lnTo>
                  <a:pt x="9339" y="4855"/>
                </a:lnTo>
                <a:lnTo>
                  <a:pt x="9339" y="2069"/>
                </a:lnTo>
                <a:lnTo>
                  <a:pt x="9312" y="1990"/>
                </a:lnTo>
                <a:lnTo>
                  <a:pt x="9259" y="1910"/>
                </a:lnTo>
                <a:lnTo>
                  <a:pt x="9180" y="1857"/>
                </a:lnTo>
                <a:lnTo>
                  <a:pt x="9100" y="1831"/>
                </a:lnTo>
                <a:close/>
                <a:moveTo>
                  <a:pt x="8835" y="7481"/>
                </a:moveTo>
                <a:lnTo>
                  <a:pt x="8729" y="7508"/>
                </a:lnTo>
                <a:lnTo>
                  <a:pt x="8649" y="7561"/>
                </a:lnTo>
                <a:lnTo>
                  <a:pt x="8596" y="7640"/>
                </a:lnTo>
                <a:lnTo>
                  <a:pt x="8596" y="7720"/>
                </a:lnTo>
                <a:lnTo>
                  <a:pt x="8596" y="7826"/>
                </a:lnTo>
                <a:lnTo>
                  <a:pt x="8649" y="7906"/>
                </a:lnTo>
                <a:lnTo>
                  <a:pt x="8729" y="7959"/>
                </a:lnTo>
                <a:lnTo>
                  <a:pt x="8835" y="7985"/>
                </a:lnTo>
                <a:lnTo>
                  <a:pt x="9180" y="7985"/>
                </a:lnTo>
                <a:lnTo>
                  <a:pt x="9286" y="7959"/>
                </a:lnTo>
                <a:lnTo>
                  <a:pt x="9365" y="7906"/>
                </a:lnTo>
                <a:lnTo>
                  <a:pt x="9418" y="7826"/>
                </a:lnTo>
                <a:lnTo>
                  <a:pt x="9445" y="7720"/>
                </a:lnTo>
                <a:lnTo>
                  <a:pt x="9418" y="7640"/>
                </a:lnTo>
                <a:lnTo>
                  <a:pt x="9365" y="7561"/>
                </a:lnTo>
                <a:lnTo>
                  <a:pt x="9286" y="7508"/>
                </a:lnTo>
                <a:lnTo>
                  <a:pt x="9180" y="7481"/>
                </a:lnTo>
                <a:close/>
                <a:moveTo>
                  <a:pt x="10771" y="6845"/>
                </a:moveTo>
                <a:lnTo>
                  <a:pt x="10904" y="6871"/>
                </a:lnTo>
                <a:lnTo>
                  <a:pt x="11010" y="6924"/>
                </a:lnTo>
                <a:lnTo>
                  <a:pt x="11063" y="7030"/>
                </a:lnTo>
                <a:lnTo>
                  <a:pt x="11090" y="7136"/>
                </a:lnTo>
                <a:lnTo>
                  <a:pt x="11090" y="8330"/>
                </a:lnTo>
                <a:lnTo>
                  <a:pt x="11063" y="8436"/>
                </a:lnTo>
                <a:lnTo>
                  <a:pt x="11010" y="8542"/>
                </a:lnTo>
                <a:lnTo>
                  <a:pt x="10904" y="8596"/>
                </a:lnTo>
                <a:lnTo>
                  <a:pt x="10771" y="8622"/>
                </a:lnTo>
                <a:lnTo>
                  <a:pt x="8225" y="8622"/>
                </a:lnTo>
                <a:lnTo>
                  <a:pt x="8118" y="8596"/>
                </a:lnTo>
                <a:lnTo>
                  <a:pt x="8012" y="8542"/>
                </a:lnTo>
                <a:lnTo>
                  <a:pt x="7959" y="8436"/>
                </a:lnTo>
                <a:lnTo>
                  <a:pt x="7933" y="8330"/>
                </a:lnTo>
                <a:lnTo>
                  <a:pt x="7933" y="7136"/>
                </a:lnTo>
                <a:lnTo>
                  <a:pt x="7959" y="7030"/>
                </a:lnTo>
                <a:lnTo>
                  <a:pt x="8012" y="6924"/>
                </a:lnTo>
                <a:lnTo>
                  <a:pt x="8118" y="6871"/>
                </a:lnTo>
                <a:lnTo>
                  <a:pt x="8225" y="6845"/>
                </a:lnTo>
                <a:close/>
                <a:moveTo>
                  <a:pt x="4484" y="10161"/>
                </a:moveTo>
                <a:lnTo>
                  <a:pt x="4378" y="10187"/>
                </a:lnTo>
                <a:lnTo>
                  <a:pt x="4325" y="10240"/>
                </a:lnTo>
                <a:lnTo>
                  <a:pt x="4272" y="10293"/>
                </a:lnTo>
                <a:lnTo>
                  <a:pt x="4245" y="10400"/>
                </a:lnTo>
                <a:lnTo>
                  <a:pt x="4272" y="10506"/>
                </a:lnTo>
                <a:lnTo>
                  <a:pt x="4325" y="10585"/>
                </a:lnTo>
                <a:lnTo>
                  <a:pt x="4378" y="10612"/>
                </a:lnTo>
                <a:lnTo>
                  <a:pt x="4484" y="10638"/>
                </a:lnTo>
                <a:lnTo>
                  <a:pt x="8516" y="10638"/>
                </a:lnTo>
                <a:lnTo>
                  <a:pt x="8622" y="10612"/>
                </a:lnTo>
                <a:lnTo>
                  <a:pt x="8702" y="10585"/>
                </a:lnTo>
                <a:lnTo>
                  <a:pt x="8755" y="10506"/>
                </a:lnTo>
                <a:lnTo>
                  <a:pt x="8782" y="10400"/>
                </a:lnTo>
                <a:lnTo>
                  <a:pt x="8755" y="10293"/>
                </a:lnTo>
                <a:lnTo>
                  <a:pt x="8702" y="10240"/>
                </a:lnTo>
                <a:lnTo>
                  <a:pt x="8622" y="10187"/>
                </a:lnTo>
                <a:lnTo>
                  <a:pt x="8516" y="10161"/>
                </a:lnTo>
                <a:close/>
                <a:moveTo>
                  <a:pt x="4484" y="11249"/>
                </a:moveTo>
                <a:lnTo>
                  <a:pt x="4378" y="11275"/>
                </a:lnTo>
                <a:lnTo>
                  <a:pt x="4325" y="11328"/>
                </a:lnTo>
                <a:lnTo>
                  <a:pt x="4272" y="11408"/>
                </a:lnTo>
                <a:lnTo>
                  <a:pt x="4245" y="11514"/>
                </a:lnTo>
                <a:lnTo>
                  <a:pt x="4272" y="11593"/>
                </a:lnTo>
                <a:lnTo>
                  <a:pt x="4325" y="11673"/>
                </a:lnTo>
                <a:lnTo>
                  <a:pt x="4378" y="11726"/>
                </a:lnTo>
                <a:lnTo>
                  <a:pt x="4484" y="11753"/>
                </a:lnTo>
                <a:lnTo>
                  <a:pt x="8516" y="11753"/>
                </a:lnTo>
                <a:lnTo>
                  <a:pt x="8622" y="11726"/>
                </a:lnTo>
                <a:lnTo>
                  <a:pt x="8702" y="11673"/>
                </a:lnTo>
                <a:lnTo>
                  <a:pt x="8755" y="11593"/>
                </a:lnTo>
                <a:lnTo>
                  <a:pt x="8782" y="11514"/>
                </a:lnTo>
                <a:lnTo>
                  <a:pt x="8755" y="11408"/>
                </a:lnTo>
                <a:lnTo>
                  <a:pt x="8702" y="11328"/>
                </a:lnTo>
                <a:lnTo>
                  <a:pt x="8622" y="11275"/>
                </a:lnTo>
                <a:lnTo>
                  <a:pt x="8516" y="11249"/>
                </a:lnTo>
                <a:close/>
                <a:moveTo>
                  <a:pt x="14512" y="3528"/>
                </a:moveTo>
                <a:lnTo>
                  <a:pt x="14512" y="11806"/>
                </a:lnTo>
                <a:lnTo>
                  <a:pt x="13345" y="11806"/>
                </a:lnTo>
                <a:lnTo>
                  <a:pt x="13345" y="3528"/>
                </a:lnTo>
                <a:close/>
                <a:moveTo>
                  <a:pt x="4484" y="12363"/>
                </a:moveTo>
                <a:lnTo>
                  <a:pt x="4378" y="12389"/>
                </a:lnTo>
                <a:lnTo>
                  <a:pt x="4325" y="12442"/>
                </a:lnTo>
                <a:lnTo>
                  <a:pt x="4272" y="12522"/>
                </a:lnTo>
                <a:lnTo>
                  <a:pt x="4245" y="12602"/>
                </a:lnTo>
                <a:lnTo>
                  <a:pt x="4272" y="12708"/>
                </a:lnTo>
                <a:lnTo>
                  <a:pt x="4325" y="12787"/>
                </a:lnTo>
                <a:lnTo>
                  <a:pt x="4378" y="12840"/>
                </a:lnTo>
                <a:lnTo>
                  <a:pt x="7508" y="12840"/>
                </a:lnTo>
                <a:lnTo>
                  <a:pt x="7588" y="12787"/>
                </a:lnTo>
                <a:lnTo>
                  <a:pt x="7641" y="12708"/>
                </a:lnTo>
                <a:lnTo>
                  <a:pt x="7667" y="12602"/>
                </a:lnTo>
                <a:lnTo>
                  <a:pt x="7641" y="12522"/>
                </a:lnTo>
                <a:lnTo>
                  <a:pt x="7588" y="12442"/>
                </a:lnTo>
                <a:lnTo>
                  <a:pt x="7508" y="12389"/>
                </a:lnTo>
                <a:lnTo>
                  <a:pt x="7429" y="12363"/>
                </a:lnTo>
                <a:close/>
                <a:moveTo>
                  <a:pt x="14406" y="12283"/>
                </a:moveTo>
                <a:lnTo>
                  <a:pt x="13928" y="13583"/>
                </a:lnTo>
                <a:lnTo>
                  <a:pt x="13451" y="12283"/>
                </a:lnTo>
                <a:close/>
                <a:moveTo>
                  <a:pt x="1964" y="504"/>
                </a:moveTo>
                <a:lnTo>
                  <a:pt x="1964" y="14034"/>
                </a:lnTo>
                <a:lnTo>
                  <a:pt x="1168" y="14034"/>
                </a:lnTo>
                <a:lnTo>
                  <a:pt x="1035" y="14008"/>
                </a:lnTo>
                <a:lnTo>
                  <a:pt x="902" y="13981"/>
                </a:lnTo>
                <a:lnTo>
                  <a:pt x="796" y="13901"/>
                </a:lnTo>
                <a:lnTo>
                  <a:pt x="690" y="13822"/>
                </a:lnTo>
                <a:lnTo>
                  <a:pt x="611" y="13742"/>
                </a:lnTo>
                <a:lnTo>
                  <a:pt x="557" y="13610"/>
                </a:lnTo>
                <a:lnTo>
                  <a:pt x="504" y="13504"/>
                </a:lnTo>
                <a:lnTo>
                  <a:pt x="504" y="13371"/>
                </a:lnTo>
                <a:lnTo>
                  <a:pt x="849" y="13371"/>
                </a:lnTo>
                <a:lnTo>
                  <a:pt x="955" y="13344"/>
                </a:lnTo>
                <a:lnTo>
                  <a:pt x="1035" y="13291"/>
                </a:lnTo>
                <a:lnTo>
                  <a:pt x="1088" y="13212"/>
                </a:lnTo>
                <a:lnTo>
                  <a:pt x="1088" y="13106"/>
                </a:lnTo>
                <a:lnTo>
                  <a:pt x="1088" y="13026"/>
                </a:lnTo>
                <a:lnTo>
                  <a:pt x="1035" y="12946"/>
                </a:lnTo>
                <a:lnTo>
                  <a:pt x="955" y="12893"/>
                </a:lnTo>
                <a:lnTo>
                  <a:pt x="849" y="12867"/>
                </a:lnTo>
                <a:lnTo>
                  <a:pt x="504" y="12867"/>
                </a:lnTo>
                <a:lnTo>
                  <a:pt x="504" y="12283"/>
                </a:lnTo>
                <a:lnTo>
                  <a:pt x="955" y="12283"/>
                </a:lnTo>
                <a:lnTo>
                  <a:pt x="1035" y="12230"/>
                </a:lnTo>
                <a:lnTo>
                  <a:pt x="1088" y="12151"/>
                </a:lnTo>
                <a:lnTo>
                  <a:pt x="1088" y="12044"/>
                </a:lnTo>
                <a:lnTo>
                  <a:pt x="1088" y="11965"/>
                </a:lnTo>
                <a:lnTo>
                  <a:pt x="1035" y="11885"/>
                </a:lnTo>
                <a:lnTo>
                  <a:pt x="955" y="11832"/>
                </a:lnTo>
                <a:lnTo>
                  <a:pt x="849" y="11806"/>
                </a:lnTo>
                <a:lnTo>
                  <a:pt x="504" y="11806"/>
                </a:lnTo>
                <a:lnTo>
                  <a:pt x="504" y="11222"/>
                </a:lnTo>
                <a:lnTo>
                  <a:pt x="955" y="11222"/>
                </a:lnTo>
                <a:lnTo>
                  <a:pt x="1035" y="11169"/>
                </a:lnTo>
                <a:lnTo>
                  <a:pt x="1088" y="11089"/>
                </a:lnTo>
                <a:lnTo>
                  <a:pt x="1088" y="10983"/>
                </a:lnTo>
                <a:lnTo>
                  <a:pt x="1088" y="10904"/>
                </a:lnTo>
                <a:lnTo>
                  <a:pt x="1035" y="10824"/>
                </a:lnTo>
                <a:lnTo>
                  <a:pt x="955" y="10771"/>
                </a:lnTo>
                <a:lnTo>
                  <a:pt x="849" y="10744"/>
                </a:lnTo>
                <a:lnTo>
                  <a:pt x="504" y="10744"/>
                </a:lnTo>
                <a:lnTo>
                  <a:pt x="504" y="10161"/>
                </a:lnTo>
                <a:lnTo>
                  <a:pt x="849" y="10161"/>
                </a:lnTo>
                <a:lnTo>
                  <a:pt x="955" y="10134"/>
                </a:lnTo>
                <a:lnTo>
                  <a:pt x="1035" y="10081"/>
                </a:lnTo>
                <a:lnTo>
                  <a:pt x="1088" y="10028"/>
                </a:lnTo>
                <a:lnTo>
                  <a:pt x="1088" y="9922"/>
                </a:lnTo>
                <a:lnTo>
                  <a:pt x="1088" y="9816"/>
                </a:lnTo>
                <a:lnTo>
                  <a:pt x="1035" y="9763"/>
                </a:lnTo>
                <a:lnTo>
                  <a:pt x="955" y="9710"/>
                </a:lnTo>
                <a:lnTo>
                  <a:pt x="849" y="9683"/>
                </a:lnTo>
                <a:lnTo>
                  <a:pt x="504" y="9683"/>
                </a:lnTo>
                <a:lnTo>
                  <a:pt x="504" y="9100"/>
                </a:lnTo>
                <a:lnTo>
                  <a:pt x="849" y="9100"/>
                </a:lnTo>
                <a:lnTo>
                  <a:pt x="955" y="9073"/>
                </a:lnTo>
                <a:lnTo>
                  <a:pt x="1035" y="9020"/>
                </a:lnTo>
                <a:lnTo>
                  <a:pt x="1088" y="8940"/>
                </a:lnTo>
                <a:lnTo>
                  <a:pt x="1088" y="8861"/>
                </a:lnTo>
                <a:lnTo>
                  <a:pt x="1088" y="8755"/>
                </a:lnTo>
                <a:lnTo>
                  <a:pt x="1035" y="8675"/>
                </a:lnTo>
                <a:lnTo>
                  <a:pt x="955" y="8622"/>
                </a:lnTo>
                <a:lnTo>
                  <a:pt x="504" y="8622"/>
                </a:lnTo>
                <a:lnTo>
                  <a:pt x="504" y="8038"/>
                </a:lnTo>
                <a:lnTo>
                  <a:pt x="849" y="8038"/>
                </a:lnTo>
                <a:lnTo>
                  <a:pt x="955" y="8012"/>
                </a:lnTo>
                <a:lnTo>
                  <a:pt x="1035" y="7959"/>
                </a:lnTo>
                <a:lnTo>
                  <a:pt x="1088" y="7879"/>
                </a:lnTo>
                <a:lnTo>
                  <a:pt x="1088" y="7800"/>
                </a:lnTo>
                <a:lnTo>
                  <a:pt x="1088" y="7694"/>
                </a:lnTo>
                <a:lnTo>
                  <a:pt x="1035" y="7614"/>
                </a:lnTo>
                <a:lnTo>
                  <a:pt x="955" y="7561"/>
                </a:lnTo>
                <a:lnTo>
                  <a:pt x="504" y="7561"/>
                </a:lnTo>
                <a:lnTo>
                  <a:pt x="504" y="6977"/>
                </a:lnTo>
                <a:lnTo>
                  <a:pt x="849" y="6977"/>
                </a:lnTo>
                <a:lnTo>
                  <a:pt x="955" y="6951"/>
                </a:lnTo>
                <a:lnTo>
                  <a:pt x="1035" y="6898"/>
                </a:lnTo>
                <a:lnTo>
                  <a:pt x="1088" y="6818"/>
                </a:lnTo>
                <a:lnTo>
                  <a:pt x="1088" y="6738"/>
                </a:lnTo>
                <a:lnTo>
                  <a:pt x="1088" y="6632"/>
                </a:lnTo>
                <a:lnTo>
                  <a:pt x="1035" y="6553"/>
                </a:lnTo>
                <a:lnTo>
                  <a:pt x="955" y="6500"/>
                </a:lnTo>
                <a:lnTo>
                  <a:pt x="849" y="6473"/>
                </a:lnTo>
                <a:lnTo>
                  <a:pt x="504" y="6473"/>
                </a:lnTo>
                <a:lnTo>
                  <a:pt x="504" y="5916"/>
                </a:lnTo>
                <a:lnTo>
                  <a:pt x="849" y="5916"/>
                </a:lnTo>
                <a:lnTo>
                  <a:pt x="955" y="5890"/>
                </a:lnTo>
                <a:lnTo>
                  <a:pt x="1035" y="5836"/>
                </a:lnTo>
                <a:lnTo>
                  <a:pt x="1088" y="5757"/>
                </a:lnTo>
                <a:lnTo>
                  <a:pt x="1088" y="5651"/>
                </a:lnTo>
                <a:lnTo>
                  <a:pt x="1088" y="5571"/>
                </a:lnTo>
                <a:lnTo>
                  <a:pt x="1035" y="5492"/>
                </a:lnTo>
                <a:lnTo>
                  <a:pt x="955" y="5439"/>
                </a:lnTo>
                <a:lnTo>
                  <a:pt x="849" y="5412"/>
                </a:lnTo>
                <a:lnTo>
                  <a:pt x="504" y="5412"/>
                </a:lnTo>
                <a:lnTo>
                  <a:pt x="504" y="4828"/>
                </a:lnTo>
                <a:lnTo>
                  <a:pt x="955" y="4828"/>
                </a:lnTo>
                <a:lnTo>
                  <a:pt x="1035" y="4775"/>
                </a:lnTo>
                <a:lnTo>
                  <a:pt x="1088" y="4696"/>
                </a:lnTo>
                <a:lnTo>
                  <a:pt x="1088" y="4590"/>
                </a:lnTo>
                <a:lnTo>
                  <a:pt x="1088" y="4510"/>
                </a:lnTo>
                <a:lnTo>
                  <a:pt x="1035" y="4430"/>
                </a:lnTo>
                <a:lnTo>
                  <a:pt x="955" y="4377"/>
                </a:lnTo>
                <a:lnTo>
                  <a:pt x="849" y="4351"/>
                </a:lnTo>
                <a:lnTo>
                  <a:pt x="504" y="4351"/>
                </a:lnTo>
                <a:lnTo>
                  <a:pt x="504" y="3767"/>
                </a:lnTo>
                <a:lnTo>
                  <a:pt x="955" y="3767"/>
                </a:lnTo>
                <a:lnTo>
                  <a:pt x="1035" y="3714"/>
                </a:lnTo>
                <a:lnTo>
                  <a:pt x="1088" y="3635"/>
                </a:lnTo>
                <a:lnTo>
                  <a:pt x="1088" y="3528"/>
                </a:lnTo>
                <a:lnTo>
                  <a:pt x="1088" y="3449"/>
                </a:lnTo>
                <a:lnTo>
                  <a:pt x="1035" y="3369"/>
                </a:lnTo>
                <a:lnTo>
                  <a:pt x="955" y="3316"/>
                </a:lnTo>
                <a:lnTo>
                  <a:pt x="849" y="3290"/>
                </a:lnTo>
                <a:lnTo>
                  <a:pt x="504" y="3290"/>
                </a:lnTo>
                <a:lnTo>
                  <a:pt x="504" y="2706"/>
                </a:lnTo>
                <a:lnTo>
                  <a:pt x="849" y="2706"/>
                </a:lnTo>
                <a:lnTo>
                  <a:pt x="955" y="2679"/>
                </a:lnTo>
                <a:lnTo>
                  <a:pt x="1035" y="2626"/>
                </a:lnTo>
                <a:lnTo>
                  <a:pt x="1088" y="2573"/>
                </a:lnTo>
                <a:lnTo>
                  <a:pt x="1088" y="2467"/>
                </a:lnTo>
                <a:lnTo>
                  <a:pt x="1088" y="2361"/>
                </a:lnTo>
                <a:lnTo>
                  <a:pt x="1035" y="2282"/>
                </a:lnTo>
                <a:lnTo>
                  <a:pt x="955" y="2255"/>
                </a:lnTo>
                <a:lnTo>
                  <a:pt x="849" y="2228"/>
                </a:lnTo>
                <a:lnTo>
                  <a:pt x="504" y="2228"/>
                </a:lnTo>
                <a:lnTo>
                  <a:pt x="504" y="1645"/>
                </a:lnTo>
                <a:lnTo>
                  <a:pt x="849" y="1645"/>
                </a:lnTo>
                <a:lnTo>
                  <a:pt x="955" y="1618"/>
                </a:lnTo>
                <a:lnTo>
                  <a:pt x="1035" y="1565"/>
                </a:lnTo>
                <a:lnTo>
                  <a:pt x="1088" y="1486"/>
                </a:lnTo>
                <a:lnTo>
                  <a:pt x="1088" y="1406"/>
                </a:lnTo>
                <a:lnTo>
                  <a:pt x="1088" y="1300"/>
                </a:lnTo>
                <a:lnTo>
                  <a:pt x="1035" y="1220"/>
                </a:lnTo>
                <a:lnTo>
                  <a:pt x="955" y="1167"/>
                </a:lnTo>
                <a:lnTo>
                  <a:pt x="504" y="1167"/>
                </a:lnTo>
                <a:lnTo>
                  <a:pt x="504" y="1035"/>
                </a:lnTo>
                <a:lnTo>
                  <a:pt x="557" y="902"/>
                </a:lnTo>
                <a:lnTo>
                  <a:pt x="611" y="796"/>
                </a:lnTo>
                <a:lnTo>
                  <a:pt x="690" y="690"/>
                </a:lnTo>
                <a:lnTo>
                  <a:pt x="796" y="610"/>
                </a:lnTo>
                <a:lnTo>
                  <a:pt x="902" y="557"/>
                </a:lnTo>
                <a:lnTo>
                  <a:pt x="1035" y="504"/>
                </a:lnTo>
                <a:close/>
                <a:moveTo>
                  <a:pt x="10002" y="504"/>
                </a:moveTo>
                <a:lnTo>
                  <a:pt x="10135" y="557"/>
                </a:lnTo>
                <a:lnTo>
                  <a:pt x="10241" y="610"/>
                </a:lnTo>
                <a:lnTo>
                  <a:pt x="10347" y="690"/>
                </a:lnTo>
                <a:lnTo>
                  <a:pt x="10426" y="796"/>
                </a:lnTo>
                <a:lnTo>
                  <a:pt x="10480" y="902"/>
                </a:lnTo>
                <a:lnTo>
                  <a:pt x="10533" y="1035"/>
                </a:lnTo>
                <a:lnTo>
                  <a:pt x="10533" y="1167"/>
                </a:lnTo>
                <a:lnTo>
                  <a:pt x="10533" y="6341"/>
                </a:lnTo>
                <a:lnTo>
                  <a:pt x="8225" y="6341"/>
                </a:lnTo>
                <a:lnTo>
                  <a:pt x="8065" y="6367"/>
                </a:lnTo>
                <a:lnTo>
                  <a:pt x="7933" y="6420"/>
                </a:lnTo>
                <a:lnTo>
                  <a:pt x="7800" y="6473"/>
                </a:lnTo>
                <a:lnTo>
                  <a:pt x="7667" y="6579"/>
                </a:lnTo>
                <a:lnTo>
                  <a:pt x="7588" y="6712"/>
                </a:lnTo>
                <a:lnTo>
                  <a:pt x="7508" y="6845"/>
                </a:lnTo>
                <a:lnTo>
                  <a:pt x="7455" y="6977"/>
                </a:lnTo>
                <a:lnTo>
                  <a:pt x="7429" y="7136"/>
                </a:lnTo>
                <a:lnTo>
                  <a:pt x="7429" y="8330"/>
                </a:lnTo>
                <a:lnTo>
                  <a:pt x="7455" y="8489"/>
                </a:lnTo>
                <a:lnTo>
                  <a:pt x="7508" y="8622"/>
                </a:lnTo>
                <a:lnTo>
                  <a:pt x="7588" y="8755"/>
                </a:lnTo>
                <a:lnTo>
                  <a:pt x="7667" y="8887"/>
                </a:lnTo>
                <a:lnTo>
                  <a:pt x="7800" y="8967"/>
                </a:lnTo>
                <a:lnTo>
                  <a:pt x="7933" y="9047"/>
                </a:lnTo>
                <a:lnTo>
                  <a:pt x="8065" y="9100"/>
                </a:lnTo>
                <a:lnTo>
                  <a:pt x="10533" y="9100"/>
                </a:lnTo>
                <a:lnTo>
                  <a:pt x="10533" y="13344"/>
                </a:lnTo>
                <a:lnTo>
                  <a:pt x="10533" y="13477"/>
                </a:lnTo>
                <a:lnTo>
                  <a:pt x="10480" y="13610"/>
                </a:lnTo>
                <a:lnTo>
                  <a:pt x="10426" y="13716"/>
                </a:lnTo>
                <a:lnTo>
                  <a:pt x="10347" y="13822"/>
                </a:lnTo>
                <a:lnTo>
                  <a:pt x="10241" y="13901"/>
                </a:lnTo>
                <a:lnTo>
                  <a:pt x="10135" y="13981"/>
                </a:lnTo>
                <a:lnTo>
                  <a:pt x="10002" y="14008"/>
                </a:lnTo>
                <a:lnTo>
                  <a:pt x="9869" y="14034"/>
                </a:lnTo>
                <a:lnTo>
                  <a:pt x="2441" y="14034"/>
                </a:lnTo>
                <a:lnTo>
                  <a:pt x="2441" y="504"/>
                </a:lnTo>
                <a:close/>
                <a:moveTo>
                  <a:pt x="13928" y="0"/>
                </a:moveTo>
                <a:lnTo>
                  <a:pt x="13716" y="27"/>
                </a:lnTo>
                <a:lnTo>
                  <a:pt x="13530" y="80"/>
                </a:lnTo>
                <a:lnTo>
                  <a:pt x="13345" y="186"/>
                </a:lnTo>
                <a:lnTo>
                  <a:pt x="13186" y="318"/>
                </a:lnTo>
                <a:lnTo>
                  <a:pt x="13053" y="478"/>
                </a:lnTo>
                <a:lnTo>
                  <a:pt x="12947" y="663"/>
                </a:lnTo>
                <a:lnTo>
                  <a:pt x="12894" y="849"/>
                </a:lnTo>
                <a:lnTo>
                  <a:pt x="12867" y="1088"/>
                </a:lnTo>
                <a:lnTo>
                  <a:pt x="12867" y="12044"/>
                </a:lnTo>
                <a:lnTo>
                  <a:pt x="12894" y="12151"/>
                </a:lnTo>
                <a:lnTo>
                  <a:pt x="13716" y="14352"/>
                </a:lnTo>
                <a:lnTo>
                  <a:pt x="13769" y="14432"/>
                </a:lnTo>
                <a:lnTo>
                  <a:pt x="13822" y="14485"/>
                </a:lnTo>
                <a:lnTo>
                  <a:pt x="13928" y="14512"/>
                </a:lnTo>
                <a:lnTo>
                  <a:pt x="14008" y="14485"/>
                </a:lnTo>
                <a:lnTo>
                  <a:pt x="14114" y="14432"/>
                </a:lnTo>
                <a:lnTo>
                  <a:pt x="14167" y="14352"/>
                </a:lnTo>
                <a:lnTo>
                  <a:pt x="14990" y="12151"/>
                </a:lnTo>
                <a:lnTo>
                  <a:pt x="15016" y="12044"/>
                </a:lnTo>
                <a:lnTo>
                  <a:pt x="15016" y="3528"/>
                </a:lnTo>
                <a:lnTo>
                  <a:pt x="15334" y="3528"/>
                </a:lnTo>
                <a:lnTo>
                  <a:pt x="15494" y="3555"/>
                </a:lnTo>
                <a:lnTo>
                  <a:pt x="15600" y="3635"/>
                </a:lnTo>
                <a:lnTo>
                  <a:pt x="15706" y="3767"/>
                </a:lnTo>
                <a:lnTo>
                  <a:pt x="15732" y="3926"/>
                </a:lnTo>
                <a:lnTo>
                  <a:pt x="15732" y="7110"/>
                </a:lnTo>
                <a:lnTo>
                  <a:pt x="15732" y="7189"/>
                </a:lnTo>
                <a:lnTo>
                  <a:pt x="15785" y="7269"/>
                </a:lnTo>
                <a:lnTo>
                  <a:pt x="15865" y="7322"/>
                </a:lnTo>
                <a:lnTo>
                  <a:pt x="15971" y="7349"/>
                </a:lnTo>
                <a:lnTo>
                  <a:pt x="16051" y="7322"/>
                </a:lnTo>
                <a:lnTo>
                  <a:pt x="16130" y="7269"/>
                </a:lnTo>
                <a:lnTo>
                  <a:pt x="16183" y="7189"/>
                </a:lnTo>
                <a:lnTo>
                  <a:pt x="16210" y="7110"/>
                </a:lnTo>
                <a:lnTo>
                  <a:pt x="16210" y="3926"/>
                </a:lnTo>
                <a:lnTo>
                  <a:pt x="16183" y="3741"/>
                </a:lnTo>
                <a:lnTo>
                  <a:pt x="16130" y="3581"/>
                </a:lnTo>
                <a:lnTo>
                  <a:pt x="16051" y="3422"/>
                </a:lnTo>
                <a:lnTo>
                  <a:pt x="15945" y="3316"/>
                </a:lnTo>
                <a:lnTo>
                  <a:pt x="15838" y="3184"/>
                </a:lnTo>
                <a:lnTo>
                  <a:pt x="15679" y="3104"/>
                </a:lnTo>
                <a:lnTo>
                  <a:pt x="15520" y="3077"/>
                </a:lnTo>
                <a:lnTo>
                  <a:pt x="15334" y="3051"/>
                </a:lnTo>
                <a:lnTo>
                  <a:pt x="15016" y="3051"/>
                </a:lnTo>
                <a:lnTo>
                  <a:pt x="15016" y="1088"/>
                </a:lnTo>
                <a:lnTo>
                  <a:pt x="14990" y="849"/>
                </a:lnTo>
                <a:lnTo>
                  <a:pt x="14910" y="663"/>
                </a:lnTo>
                <a:lnTo>
                  <a:pt x="14830" y="478"/>
                </a:lnTo>
                <a:lnTo>
                  <a:pt x="14698" y="318"/>
                </a:lnTo>
                <a:lnTo>
                  <a:pt x="14539" y="186"/>
                </a:lnTo>
                <a:lnTo>
                  <a:pt x="14353" y="80"/>
                </a:lnTo>
                <a:lnTo>
                  <a:pt x="14141" y="27"/>
                </a:lnTo>
                <a:lnTo>
                  <a:pt x="13928" y="0"/>
                </a:lnTo>
                <a:close/>
                <a:moveTo>
                  <a:pt x="9631" y="14512"/>
                </a:moveTo>
                <a:lnTo>
                  <a:pt x="9631" y="16024"/>
                </a:lnTo>
                <a:lnTo>
                  <a:pt x="8543" y="15493"/>
                </a:lnTo>
                <a:lnTo>
                  <a:pt x="8437" y="15467"/>
                </a:lnTo>
                <a:lnTo>
                  <a:pt x="8331" y="15493"/>
                </a:lnTo>
                <a:lnTo>
                  <a:pt x="7269" y="16024"/>
                </a:lnTo>
                <a:lnTo>
                  <a:pt x="7269" y="14512"/>
                </a:lnTo>
                <a:close/>
                <a:moveTo>
                  <a:pt x="1168" y="0"/>
                </a:moveTo>
                <a:lnTo>
                  <a:pt x="929" y="27"/>
                </a:lnTo>
                <a:lnTo>
                  <a:pt x="717" y="106"/>
                </a:lnTo>
                <a:lnTo>
                  <a:pt x="531" y="212"/>
                </a:lnTo>
                <a:lnTo>
                  <a:pt x="345" y="345"/>
                </a:lnTo>
                <a:lnTo>
                  <a:pt x="213" y="531"/>
                </a:lnTo>
                <a:lnTo>
                  <a:pt x="106" y="716"/>
                </a:lnTo>
                <a:lnTo>
                  <a:pt x="27" y="929"/>
                </a:lnTo>
                <a:lnTo>
                  <a:pt x="0" y="1167"/>
                </a:lnTo>
                <a:lnTo>
                  <a:pt x="0" y="13344"/>
                </a:lnTo>
                <a:lnTo>
                  <a:pt x="27" y="13583"/>
                </a:lnTo>
                <a:lnTo>
                  <a:pt x="106" y="13795"/>
                </a:lnTo>
                <a:lnTo>
                  <a:pt x="213" y="14008"/>
                </a:lnTo>
                <a:lnTo>
                  <a:pt x="345" y="14167"/>
                </a:lnTo>
                <a:lnTo>
                  <a:pt x="531" y="14326"/>
                </a:lnTo>
                <a:lnTo>
                  <a:pt x="717" y="14432"/>
                </a:lnTo>
                <a:lnTo>
                  <a:pt x="929" y="14485"/>
                </a:lnTo>
                <a:lnTo>
                  <a:pt x="1168" y="14512"/>
                </a:lnTo>
                <a:lnTo>
                  <a:pt x="6792" y="14512"/>
                </a:lnTo>
                <a:lnTo>
                  <a:pt x="6792" y="16395"/>
                </a:lnTo>
                <a:lnTo>
                  <a:pt x="6792" y="16501"/>
                </a:lnTo>
                <a:lnTo>
                  <a:pt x="6845" y="16581"/>
                </a:lnTo>
                <a:lnTo>
                  <a:pt x="6925" y="16634"/>
                </a:lnTo>
                <a:lnTo>
                  <a:pt x="7084" y="16634"/>
                </a:lnTo>
                <a:lnTo>
                  <a:pt x="7163" y="16607"/>
                </a:lnTo>
                <a:lnTo>
                  <a:pt x="8437" y="15997"/>
                </a:lnTo>
                <a:lnTo>
                  <a:pt x="9763" y="16607"/>
                </a:lnTo>
                <a:lnTo>
                  <a:pt x="9843" y="16634"/>
                </a:lnTo>
                <a:lnTo>
                  <a:pt x="9949" y="16634"/>
                </a:lnTo>
                <a:lnTo>
                  <a:pt x="10029" y="16581"/>
                </a:lnTo>
                <a:lnTo>
                  <a:pt x="10082" y="16501"/>
                </a:lnTo>
                <a:lnTo>
                  <a:pt x="10108" y="16395"/>
                </a:lnTo>
                <a:lnTo>
                  <a:pt x="10108" y="14485"/>
                </a:lnTo>
                <a:lnTo>
                  <a:pt x="10267" y="14432"/>
                </a:lnTo>
                <a:lnTo>
                  <a:pt x="10426" y="14379"/>
                </a:lnTo>
                <a:lnTo>
                  <a:pt x="10559" y="14273"/>
                </a:lnTo>
                <a:lnTo>
                  <a:pt x="10692" y="14167"/>
                </a:lnTo>
                <a:lnTo>
                  <a:pt x="10824" y="14008"/>
                </a:lnTo>
                <a:lnTo>
                  <a:pt x="10931" y="13795"/>
                </a:lnTo>
                <a:lnTo>
                  <a:pt x="11010" y="13583"/>
                </a:lnTo>
                <a:lnTo>
                  <a:pt x="11010" y="13344"/>
                </a:lnTo>
                <a:lnTo>
                  <a:pt x="11010" y="9073"/>
                </a:lnTo>
                <a:lnTo>
                  <a:pt x="11196" y="8993"/>
                </a:lnTo>
                <a:lnTo>
                  <a:pt x="11355" y="8887"/>
                </a:lnTo>
                <a:lnTo>
                  <a:pt x="11435" y="8755"/>
                </a:lnTo>
                <a:lnTo>
                  <a:pt x="11514" y="8622"/>
                </a:lnTo>
                <a:lnTo>
                  <a:pt x="11567" y="8489"/>
                </a:lnTo>
                <a:lnTo>
                  <a:pt x="11567" y="8330"/>
                </a:lnTo>
                <a:lnTo>
                  <a:pt x="11567" y="7136"/>
                </a:lnTo>
                <a:lnTo>
                  <a:pt x="11567" y="6977"/>
                </a:lnTo>
                <a:lnTo>
                  <a:pt x="11514" y="6845"/>
                </a:lnTo>
                <a:lnTo>
                  <a:pt x="11435" y="6712"/>
                </a:lnTo>
                <a:lnTo>
                  <a:pt x="11355" y="6579"/>
                </a:lnTo>
                <a:lnTo>
                  <a:pt x="11196" y="6473"/>
                </a:lnTo>
                <a:lnTo>
                  <a:pt x="11010" y="6394"/>
                </a:lnTo>
                <a:lnTo>
                  <a:pt x="11010" y="1167"/>
                </a:lnTo>
                <a:lnTo>
                  <a:pt x="11010" y="929"/>
                </a:lnTo>
                <a:lnTo>
                  <a:pt x="10931" y="716"/>
                </a:lnTo>
                <a:lnTo>
                  <a:pt x="10824" y="531"/>
                </a:lnTo>
                <a:lnTo>
                  <a:pt x="10692" y="345"/>
                </a:lnTo>
                <a:lnTo>
                  <a:pt x="10506" y="212"/>
                </a:lnTo>
                <a:lnTo>
                  <a:pt x="10320" y="106"/>
                </a:lnTo>
                <a:lnTo>
                  <a:pt x="10108" y="27"/>
                </a:lnTo>
                <a:lnTo>
                  <a:pt x="986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7"/>
          <p:cNvSpPr/>
          <p:nvPr/>
        </p:nvSpPr>
        <p:spPr>
          <a:xfrm>
            <a:off x="4906333" y="3990920"/>
            <a:ext cx="316938" cy="310861"/>
          </a:xfrm>
          <a:custGeom>
            <a:rect b="b" l="l" r="r" t="t"/>
            <a:pathLst>
              <a:path extrusionOk="0" h="16316" w="16635">
                <a:moveTo>
                  <a:pt x="4007" y="504"/>
                </a:moveTo>
                <a:lnTo>
                  <a:pt x="4113" y="584"/>
                </a:lnTo>
                <a:lnTo>
                  <a:pt x="4166" y="663"/>
                </a:lnTo>
                <a:lnTo>
                  <a:pt x="4193" y="770"/>
                </a:lnTo>
                <a:lnTo>
                  <a:pt x="4166" y="876"/>
                </a:lnTo>
                <a:lnTo>
                  <a:pt x="4113" y="955"/>
                </a:lnTo>
                <a:lnTo>
                  <a:pt x="4007" y="1035"/>
                </a:lnTo>
                <a:lnTo>
                  <a:pt x="3901" y="1061"/>
                </a:lnTo>
                <a:lnTo>
                  <a:pt x="1195" y="1061"/>
                </a:lnTo>
                <a:lnTo>
                  <a:pt x="1089" y="1035"/>
                </a:lnTo>
                <a:lnTo>
                  <a:pt x="983" y="955"/>
                </a:lnTo>
                <a:lnTo>
                  <a:pt x="930" y="876"/>
                </a:lnTo>
                <a:lnTo>
                  <a:pt x="903" y="770"/>
                </a:lnTo>
                <a:lnTo>
                  <a:pt x="930" y="663"/>
                </a:lnTo>
                <a:lnTo>
                  <a:pt x="983" y="584"/>
                </a:lnTo>
                <a:lnTo>
                  <a:pt x="1089" y="504"/>
                </a:lnTo>
                <a:close/>
                <a:moveTo>
                  <a:pt x="3662" y="1539"/>
                </a:moveTo>
                <a:lnTo>
                  <a:pt x="3662" y="2627"/>
                </a:lnTo>
                <a:lnTo>
                  <a:pt x="1434" y="2627"/>
                </a:lnTo>
                <a:lnTo>
                  <a:pt x="1434" y="1539"/>
                </a:lnTo>
                <a:close/>
                <a:moveTo>
                  <a:pt x="3662" y="3104"/>
                </a:moveTo>
                <a:lnTo>
                  <a:pt x="3662" y="3980"/>
                </a:lnTo>
                <a:lnTo>
                  <a:pt x="1434" y="3980"/>
                </a:lnTo>
                <a:lnTo>
                  <a:pt x="1434" y="3104"/>
                </a:lnTo>
                <a:close/>
                <a:moveTo>
                  <a:pt x="9446" y="4696"/>
                </a:moveTo>
                <a:lnTo>
                  <a:pt x="9684" y="4722"/>
                </a:lnTo>
                <a:lnTo>
                  <a:pt x="9870" y="4802"/>
                </a:lnTo>
                <a:lnTo>
                  <a:pt x="10056" y="4908"/>
                </a:lnTo>
                <a:lnTo>
                  <a:pt x="10215" y="5041"/>
                </a:lnTo>
                <a:lnTo>
                  <a:pt x="10268" y="5094"/>
                </a:lnTo>
                <a:lnTo>
                  <a:pt x="10321" y="5120"/>
                </a:lnTo>
                <a:lnTo>
                  <a:pt x="10454" y="5120"/>
                </a:lnTo>
                <a:lnTo>
                  <a:pt x="10639" y="5094"/>
                </a:lnTo>
                <a:lnTo>
                  <a:pt x="10825" y="5120"/>
                </a:lnTo>
                <a:lnTo>
                  <a:pt x="11011" y="5147"/>
                </a:lnTo>
                <a:lnTo>
                  <a:pt x="11170" y="5226"/>
                </a:lnTo>
                <a:lnTo>
                  <a:pt x="11276" y="5306"/>
                </a:lnTo>
                <a:lnTo>
                  <a:pt x="11382" y="5386"/>
                </a:lnTo>
                <a:lnTo>
                  <a:pt x="11462" y="5465"/>
                </a:lnTo>
                <a:lnTo>
                  <a:pt x="11541" y="5571"/>
                </a:lnTo>
                <a:lnTo>
                  <a:pt x="11621" y="5651"/>
                </a:lnTo>
                <a:lnTo>
                  <a:pt x="11701" y="5677"/>
                </a:lnTo>
                <a:lnTo>
                  <a:pt x="11780" y="5677"/>
                </a:lnTo>
                <a:lnTo>
                  <a:pt x="11886" y="5651"/>
                </a:lnTo>
                <a:lnTo>
                  <a:pt x="12125" y="5571"/>
                </a:lnTo>
                <a:lnTo>
                  <a:pt x="12364" y="5545"/>
                </a:lnTo>
                <a:lnTo>
                  <a:pt x="12576" y="5545"/>
                </a:lnTo>
                <a:lnTo>
                  <a:pt x="12762" y="5624"/>
                </a:lnTo>
                <a:lnTo>
                  <a:pt x="12947" y="5704"/>
                </a:lnTo>
                <a:lnTo>
                  <a:pt x="13107" y="5837"/>
                </a:lnTo>
                <a:lnTo>
                  <a:pt x="13213" y="5969"/>
                </a:lnTo>
                <a:lnTo>
                  <a:pt x="13292" y="6102"/>
                </a:lnTo>
                <a:lnTo>
                  <a:pt x="13372" y="6261"/>
                </a:lnTo>
                <a:lnTo>
                  <a:pt x="13398" y="6447"/>
                </a:lnTo>
                <a:lnTo>
                  <a:pt x="6899" y="6447"/>
                </a:lnTo>
                <a:lnTo>
                  <a:pt x="6925" y="6314"/>
                </a:lnTo>
                <a:lnTo>
                  <a:pt x="7005" y="6182"/>
                </a:lnTo>
                <a:lnTo>
                  <a:pt x="7084" y="6049"/>
                </a:lnTo>
                <a:lnTo>
                  <a:pt x="7164" y="5943"/>
                </a:lnTo>
                <a:lnTo>
                  <a:pt x="7323" y="5837"/>
                </a:lnTo>
                <a:lnTo>
                  <a:pt x="7509" y="5731"/>
                </a:lnTo>
                <a:lnTo>
                  <a:pt x="7695" y="5677"/>
                </a:lnTo>
                <a:lnTo>
                  <a:pt x="7907" y="5651"/>
                </a:lnTo>
                <a:lnTo>
                  <a:pt x="8146" y="5677"/>
                </a:lnTo>
                <a:lnTo>
                  <a:pt x="8252" y="5677"/>
                </a:lnTo>
                <a:lnTo>
                  <a:pt x="8331" y="5651"/>
                </a:lnTo>
                <a:lnTo>
                  <a:pt x="8411" y="5598"/>
                </a:lnTo>
                <a:lnTo>
                  <a:pt x="8437" y="5492"/>
                </a:lnTo>
                <a:lnTo>
                  <a:pt x="8490" y="5333"/>
                </a:lnTo>
                <a:lnTo>
                  <a:pt x="8570" y="5173"/>
                </a:lnTo>
                <a:lnTo>
                  <a:pt x="8676" y="5041"/>
                </a:lnTo>
                <a:lnTo>
                  <a:pt x="8809" y="4935"/>
                </a:lnTo>
                <a:lnTo>
                  <a:pt x="8941" y="4829"/>
                </a:lnTo>
                <a:lnTo>
                  <a:pt x="9101" y="4775"/>
                </a:lnTo>
                <a:lnTo>
                  <a:pt x="9286" y="4722"/>
                </a:lnTo>
                <a:lnTo>
                  <a:pt x="9446" y="4696"/>
                </a:lnTo>
                <a:close/>
                <a:moveTo>
                  <a:pt x="3662" y="4484"/>
                </a:moveTo>
                <a:lnTo>
                  <a:pt x="3662" y="5810"/>
                </a:lnTo>
                <a:lnTo>
                  <a:pt x="3689" y="5916"/>
                </a:lnTo>
                <a:lnTo>
                  <a:pt x="3768" y="5996"/>
                </a:lnTo>
                <a:lnTo>
                  <a:pt x="3954" y="6155"/>
                </a:lnTo>
                <a:lnTo>
                  <a:pt x="4113" y="6314"/>
                </a:lnTo>
                <a:lnTo>
                  <a:pt x="4272" y="6500"/>
                </a:lnTo>
                <a:lnTo>
                  <a:pt x="4378" y="6686"/>
                </a:lnTo>
                <a:lnTo>
                  <a:pt x="4484" y="6898"/>
                </a:lnTo>
                <a:lnTo>
                  <a:pt x="4538" y="7110"/>
                </a:lnTo>
                <a:lnTo>
                  <a:pt x="4591" y="7322"/>
                </a:lnTo>
                <a:lnTo>
                  <a:pt x="4591" y="7561"/>
                </a:lnTo>
                <a:lnTo>
                  <a:pt x="4591" y="8437"/>
                </a:lnTo>
                <a:lnTo>
                  <a:pt x="505" y="8437"/>
                </a:lnTo>
                <a:lnTo>
                  <a:pt x="505" y="7561"/>
                </a:lnTo>
                <a:lnTo>
                  <a:pt x="505" y="7322"/>
                </a:lnTo>
                <a:lnTo>
                  <a:pt x="558" y="7110"/>
                </a:lnTo>
                <a:lnTo>
                  <a:pt x="611" y="6898"/>
                </a:lnTo>
                <a:lnTo>
                  <a:pt x="717" y="6686"/>
                </a:lnTo>
                <a:lnTo>
                  <a:pt x="823" y="6500"/>
                </a:lnTo>
                <a:lnTo>
                  <a:pt x="983" y="6314"/>
                </a:lnTo>
                <a:lnTo>
                  <a:pt x="1142" y="6155"/>
                </a:lnTo>
                <a:lnTo>
                  <a:pt x="1327" y="5996"/>
                </a:lnTo>
                <a:lnTo>
                  <a:pt x="1407" y="5916"/>
                </a:lnTo>
                <a:lnTo>
                  <a:pt x="1434" y="5863"/>
                </a:lnTo>
                <a:lnTo>
                  <a:pt x="1434" y="5810"/>
                </a:lnTo>
                <a:lnTo>
                  <a:pt x="1434" y="4484"/>
                </a:lnTo>
                <a:close/>
                <a:moveTo>
                  <a:pt x="2548" y="10028"/>
                </a:moveTo>
                <a:lnTo>
                  <a:pt x="2707" y="10055"/>
                </a:lnTo>
                <a:lnTo>
                  <a:pt x="2866" y="10081"/>
                </a:lnTo>
                <a:lnTo>
                  <a:pt x="3025" y="10161"/>
                </a:lnTo>
                <a:lnTo>
                  <a:pt x="3131" y="10267"/>
                </a:lnTo>
                <a:lnTo>
                  <a:pt x="3238" y="10400"/>
                </a:lnTo>
                <a:lnTo>
                  <a:pt x="3317" y="10532"/>
                </a:lnTo>
                <a:lnTo>
                  <a:pt x="3370" y="10692"/>
                </a:lnTo>
                <a:lnTo>
                  <a:pt x="3397" y="10851"/>
                </a:lnTo>
                <a:lnTo>
                  <a:pt x="3370" y="11036"/>
                </a:lnTo>
                <a:lnTo>
                  <a:pt x="3317" y="11196"/>
                </a:lnTo>
                <a:lnTo>
                  <a:pt x="3238" y="11328"/>
                </a:lnTo>
                <a:lnTo>
                  <a:pt x="3131" y="11461"/>
                </a:lnTo>
                <a:lnTo>
                  <a:pt x="3025" y="11567"/>
                </a:lnTo>
                <a:lnTo>
                  <a:pt x="2866" y="11620"/>
                </a:lnTo>
                <a:lnTo>
                  <a:pt x="2707" y="11673"/>
                </a:lnTo>
                <a:lnTo>
                  <a:pt x="2548" y="11700"/>
                </a:lnTo>
                <a:lnTo>
                  <a:pt x="2389" y="11673"/>
                </a:lnTo>
                <a:lnTo>
                  <a:pt x="2229" y="11620"/>
                </a:lnTo>
                <a:lnTo>
                  <a:pt x="2070" y="11567"/>
                </a:lnTo>
                <a:lnTo>
                  <a:pt x="1964" y="11461"/>
                </a:lnTo>
                <a:lnTo>
                  <a:pt x="1858" y="11328"/>
                </a:lnTo>
                <a:lnTo>
                  <a:pt x="1778" y="11196"/>
                </a:lnTo>
                <a:lnTo>
                  <a:pt x="1725" y="11036"/>
                </a:lnTo>
                <a:lnTo>
                  <a:pt x="1725" y="10851"/>
                </a:lnTo>
                <a:lnTo>
                  <a:pt x="1725" y="10692"/>
                </a:lnTo>
                <a:lnTo>
                  <a:pt x="1778" y="10532"/>
                </a:lnTo>
                <a:lnTo>
                  <a:pt x="1858" y="10400"/>
                </a:lnTo>
                <a:lnTo>
                  <a:pt x="1964" y="10267"/>
                </a:lnTo>
                <a:lnTo>
                  <a:pt x="2070" y="10161"/>
                </a:lnTo>
                <a:lnTo>
                  <a:pt x="2229" y="10081"/>
                </a:lnTo>
                <a:lnTo>
                  <a:pt x="2389" y="10055"/>
                </a:lnTo>
                <a:lnTo>
                  <a:pt x="2548" y="10028"/>
                </a:lnTo>
                <a:close/>
                <a:moveTo>
                  <a:pt x="2548" y="9551"/>
                </a:moveTo>
                <a:lnTo>
                  <a:pt x="2283" y="9577"/>
                </a:lnTo>
                <a:lnTo>
                  <a:pt x="2044" y="9630"/>
                </a:lnTo>
                <a:lnTo>
                  <a:pt x="1805" y="9763"/>
                </a:lnTo>
                <a:lnTo>
                  <a:pt x="1619" y="9922"/>
                </a:lnTo>
                <a:lnTo>
                  <a:pt x="1460" y="10134"/>
                </a:lnTo>
                <a:lnTo>
                  <a:pt x="1327" y="10347"/>
                </a:lnTo>
                <a:lnTo>
                  <a:pt x="1248" y="10585"/>
                </a:lnTo>
                <a:lnTo>
                  <a:pt x="1221" y="10851"/>
                </a:lnTo>
                <a:lnTo>
                  <a:pt x="1248" y="11116"/>
                </a:lnTo>
                <a:lnTo>
                  <a:pt x="1327" y="11381"/>
                </a:lnTo>
                <a:lnTo>
                  <a:pt x="1460" y="11594"/>
                </a:lnTo>
                <a:lnTo>
                  <a:pt x="1619" y="11806"/>
                </a:lnTo>
                <a:lnTo>
                  <a:pt x="1805" y="11965"/>
                </a:lnTo>
                <a:lnTo>
                  <a:pt x="2044" y="12071"/>
                </a:lnTo>
                <a:lnTo>
                  <a:pt x="2283" y="12151"/>
                </a:lnTo>
                <a:lnTo>
                  <a:pt x="2548" y="12177"/>
                </a:lnTo>
                <a:lnTo>
                  <a:pt x="2813" y="12151"/>
                </a:lnTo>
                <a:lnTo>
                  <a:pt x="3052" y="12071"/>
                </a:lnTo>
                <a:lnTo>
                  <a:pt x="3291" y="11965"/>
                </a:lnTo>
                <a:lnTo>
                  <a:pt x="3476" y="11806"/>
                </a:lnTo>
                <a:lnTo>
                  <a:pt x="3636" y="11594"/>
                </a:lnTo>
                <a:lnTo>
                  <a:pt x="3768" y="11381"/>
                </a:lnTo>
                <a:lnTo>
                  <a:pt x="3848" y="11116"/>
                </a:lnTo>
                <a:lnTo>
                  <a:pt x="3874" y="10851"/>
                </a:lnTo>
                <a:lnTo>
                  <a:pt x="3848" y="10585"/>
                </a:lnTo>
                <a:lnTo>
                  <a:pt x="3768" y="10347"/>
                </a:lnTo>
                <a:lnTo>
                  <a:pt x="3636" y="10134"/>
                </a:lnTo>
                <a:lnTo>
                  <a:pt x="3476" y="9922"/>
                </a:lnTo>
                <a:lnTo>
                  <a:pt x="3291" y="9763"/>
                </a:lnTo>
                <a:lnTo>
                  <a:pt x="3052" y="9630"/>
                </a:lnTo>
                <a:lnTo>
                  <a:pt x="2813" y="9577"/>
                </a:lnTo>
                <a:lnTo>
                  <a:pt x="2548" y="9551"/>
                </a:lnTo>
                <a:close/>
                <a:moveTo>
                  <a:pt x="1195" y="0"/>
                </a:moveTo>
                <a:lnTo>
                  <a:pt x="1036" y="27"/>
                </a:lnTo>
                <a:lnTo>
                  <a:pt x="903" y="53"/>
                </a:lnTo>
                <a:lnTo>
                  <a:pt x="770" y="133"/>
                </a:lnTo>
                <a:lnTo>
                  <a:pt x="638" y="239"/>
                </a:lnTo>
                <a:lnTo>
                  <a:pt x="558" y="345"/>
                </a:lnTo>
                <a:lnTo>
                  <a:pt x="479" y="478"/>
                </a:lnTo>
                <a:lnTo>
                  <a:pt x="452" y="610"/>
                </a:lnTo>
                <a:lnTo>
                  <a:pt x="425" y="770"/>
                </a:lnTo>
                <a:lnTo>
                  <a:pt x="452" y="929"/>
                </a:lnTo>
                <a:lnTo>
                  <a:pt x="479" y="1061"/>
                </a:lnTo>
                <a:lnTo>
                  <a:pt x="558" y="1194"/>
                </a:lnTo>
                <a:lnTo>
                  <a:pt x="638" y="1300"/>
                </a:lnTo>
                <a:lnTo>
                  <a:pt x="797" y="1433"/>
                </a:lnTo>
                <a:lnTo>
                  <a:pt x="956" y="1486"/>
                </a:lnTo>
                <a:lnTo>
                  <a:pt x="956" y="5677"/>
                </a:lnTo>
                <a:lnTo>
                  <a:pt x="744" y="5837"/>
                </a:lnTo>
                <a:lnTo>
                  <a:pt x="585" y="6022"/>
                </a:lnTo>
                <a:lnTo>
                  <a:pt x="425" y="6235"/>
                </a:lnTo>
                <a:lnTo>
                  <a:pt x="293" y="6473"/>
                </a:lnTo>
                <a:lnTo>
                  <a:pt x="160" y="6712"/>
                </a:lnTo>
                <a:lnTo>
                  <a:pt x="81" y="6977"/>
                </a:lnTo>
                <a:lnTo>
                  <a:pt x="28" y="7269"/>
                </a:lnTo>
                <a:lnTo>
                  <a:pt x="1" y="7561"/>
                </a:lnTo>
                <a:lnTo>
                  <a:pt x="1" y="12177"/>
                </a:lnTo>
                <a:lnTo>
                  <a:pt x="28" y="12283"/>
                </a:lnTo>
                <a:lnTo>
                  <a:pt x="81" y="12363"/>
                </a:lnTo>
                <a:lnTo>
                  <a:pt x="160" y="12416"/>
                </a:lnTo>
                <a:lnTo>
                  <a:pt x="240" y="12443"/>
                </a:lnTo>
                <a:lnTo>
                  <a:pt x="346" y="12416"/>
                </a:lnTo>
                <a:lnTo>
                  <a:pt x="425" y="12363"/>
                </a:lnTo>
                <a:lnTo>
                  <a:pt x="479" y="12283"/>
                </a:lnTo>
                <a:lnTo>
                  <a:pt x="505" y="12177"/>
                </a:lnTo>
                <a:lnTo>
                  <a:pt x="505" y="8941"/>
                </a:lnTo>
                <a:lnTo>
                  <a:pt x="4591" y="8941"/>
                </a:lnTo>
                <a:lnTo>
                  <a:pt x="4591" y="9471"/>
                </a:lnTo>
                <a:lnTo>
                  <a:pt x="4617" y="9577"/>
                </a:lnTo>
                <a:lnTo>
                  <a:pt x="4670" y="9657"/>
                </a:lnTo>
                <a:lnTo>
                  <a:pt x="4750" y="9710"/>
                </a:lnTo>
                <a:lnTo>
                  <a:pt x="4935" y="9710"/>
                </a:lnTo>
                <a:lnTo>
                  <a:pt x="5015" y="9657"/>
                </a:lnTo>
                <a:lnTo>
                  <a:pt x="5068" y="9577"/>
                </a:lnTo>
                <a:lnTo>
                  <a:pt x="5095" y="9471"/>
                </a:lnTo>
                <a:lnTo>
                  <a:pt x="5095" y="7561"/>
                </a:lnTo>
                <a:lnTo>
                  <a:pt x="5068" y="7269"/>
                </a:lnTo>
                <a:lnTo>
                  <a:pt x="5015" y="6977"/>
                </a:lnTo>
                <a:lnTo>
                  <a:pt x="4935" y="6712"/>
                </a:lnTo>
                <a:lnTo>
                  <a:pt x="4803" y="6473"/>
                </a:lnTo>
                <a:lnTo>
                  <a:pt x="4670" y="6235"/>
                </a:lnTo>
                <a:lnTo>
                  <a:pt x="4511" y="6022"/>
                </a:lnTo>
                <a:lnTo>
                  <a:pt x="4352" y="5837"/>
                </a:lnTo>
                <a:lnTo>
                  <a:pt x="4140" y="5677"/>
                </a:lnTo>
                <a:lnTo>
                  <a:pt x="4140" y="1486"/>
                </a:lnTo>
                <a:lnTo>
                  <a:pt x="4299" y="1433"/>
                </a:lnTo>
                <a:lnTo>
                  <a:pt x="4458" y="1300"/>
                </a:lnTo>
                <a:lnTo>
                  <a:pt x="4538" y="1194"/>
                </a:lnTo>
                <a:lnTo>
                  <a:pt x="4617" y="1061"/>
                </a:lnTo>
                <a:lnTo>
                  <a:pt x="4644" y="929"/>
                </a:lnTo>
                <a:lnTo>
                  <a:pt x="4670" y="770"/>
                </a:lnTo>
                <a:lnTo>
                  <a:pt x="4644" y="610"/>
                </a:lnTo>
                <a:lnTo>
                  <a:pt x="4617" y="478"/>
                </a:lnTo>
                <a:lnTo>
                  <a:pt x="4538" y="345"/>
                </a:lnTo>
                <a:lnTo>
                  <a:pt x="4458" y="239"/>
                </a:lnTo>
                <a:lnTo>
                  <a:pt x="4325" y="133"/>
                </a:lnTo>
                <a:lnTo>
                  <a:pt x="4193" y="53"/>
                </a:lnTo>
                <a:lnTo>
                  <a:pt x="4060" y="27"/>
                </a:lnTo>
                <a:lnTo>
                  <a:pt x="3901" y="0"/>
                </a:lnTo>
                <a:close/>
                <a:moveTo>
                  <a:pt x="7880" y="8649"/>
                </a:moveTo>
                <a:lnTo>
                  <a:pt x="7801" y="8675"/>
                </a:lnTo>
                <a:lnTo>
                  <a:pt x="7721" y="8728"/>
                </a:lnTo>
                <a:lnTo>
                  <a:pt x="7668" y="8808"/>
                </a:lnTo>
                <a:lnTo>
                  <a:pt x="7641" y="8888"/>
                </a:lnTo>
                <a:lnTo>
                  <a:pt x="7641" y="12920"/>
                </a:lnTo>
                <a:lnTo>
                  <a:pt x="7668" y="13026"/>
                </a:lnTo>
                <a:lnTo>
                  <a:pt x="7721" y="13106"/>
                </a:lnTo>
                <a:lnTo>
                  <a:pt x="7801" y="13159"/>
                </a:lnTo>
                <a:lnTo>
                  <a:pt x="7880" y="13185"/>
                </a:lnTo>
                <a:lnTo>
                  <a:pt x="7986" y="13159"/>
                </a:lnTo>
                <a:lnTo>
                  <a:pt x="8066" y="13106"/>
                </a:lnTo>
                <a:lnTo>
                  <a:pt x="8119" y="13026"/>
                </a:lnTo>
                <a:lnTo>
                  <a:pt x="8119" y="12920"/>
                </a:lnTo>
                <a:lnTo>
                  <a:pt x="8119" y="8888"/>
                </a:lnTo>
                <a:lnTo>
                  <a:pt x="8119" y="8808"/>
                </a:lnTo>
                <a:lnTo>
                  <a:pt x="8066" y="8728"/>
                </a:lnTo>
                <a:lnTo>
                  <a:pt x="7986" y="8675"/>
                </a:lnTo>
                <a:lnTo>
                  <a:pt x="7880" y="8649"/>
                </a:lnTo>
                <a:close/>
                <a:moveTo>
                  <a:pt x="9392" y="8649"/>
                </a:moveTo>
                <a:lnTo>
                  <a:pt x="9286" y="8675"/>
                </a:lnTo>
                <a:lnTo>
                  <a:pt x="9207" y="8728"/>
                </a:lnTo>
                <a:lnTo>
                  <a:pt x="9154" y="8808"/>
                </a:lnTo>
                <a:lnTo>
                  <a:pt x="9154" y="8888"/>
                </a:lnTo>
                <a:lnTo>
                  <a:pt x="9154" y="12920"/>
                </a:lnTo>
                <a:lnTo>
                  <a:pt x="9154" y="13026"/>
                </a:lnTo>
                <a:lnTo>
                  <a:pt x="9207" y="13106"/>
                </a:lnTo>
                <a:lnTo>
                  <a:pt x="9286" y="13159"/>
                </a:lnTo>
                <a:lnTo>
                  <a:pt x="9392" y="13185"/>
                </a:lnTo>
                <a:lnTo>
                  <a:pt x="9472" y="13159"/>
                </a:lnTo>
                <a:lnTo>
                  <a:pt x="9552" y="13106"/>
                </a:lnTo>
                <a:lnTo>
                  <a:pt x="9605" y="13026"/>
                </a:lnTo>
                <a:lnTo>
                  <a:pt x="9631" y="12920"/>
                </a:lnTo>
                <a:lnTo>
                  <a:pt x="9631" y="8888"/>
                </a:lnTo>
                <a:lnTo>
                  <a:pt x="9605" y="8808"/>
                </a:lnTo>
                <a:lnTo>
                  <a:pt x="9552" y="8728"/>
                </a:lnTo>
                <a:lnTo>
                  <a:pt x="9472" y="8675"/>
                </a:lnTo>
                <a:lnTo>
                  <a:pt x="9392" y="8649"/>
                </a:lnTo>
                <a:close/>
                <a:moveTo>
                  <a:pt x="10878" y="8649"/>
                </a:moveTo>
                <a:lnTo>
                  <a:pt x="10799" y="8675"/>
                </a:lnTo>
                <a:lnTo>
                  <a:pt x="10719" y="8728"/>
                </a:lnTo>
                <a:lnTo>
                  <a:pt x="10666" y="8808"/>
                </a:lnTo>
                <a:lnTo>
                  <a:pt x="10639" y="8888"/>
                </a:lnTo>
                <a:lnTo>
                  <a:pt x="10639" y="12920"/>
                </a:lnTo>
                <a:lnTo>
                  <a:pt x="10666" y="13026"/>
                </a:lnTo>
                <a:lnTo>
                  <a:pt x="10719" y="13106"/>
                </a:lnTo>
                <a:lnTo>
                  <a:pt x="10799" y="13159"/>
                </a:lnTo>
                <a:lnTo>
                  <a:pt x="10878" y="13185"/>
                </a:lnTo>
                <a:lnTo>
                  <a:pt x="10984" y="13159"/>
                </a:lnTo>
                <a:lnTo>
                  <a:pt x="11064" y="13106"/>
                </a:lnTo>
                <a:lnTo>
                  <a:pt x="11117" y="13026"/>
                </a:lnTo>
                <a:lnTo>
                  <a:pt x="11117" y="12920"/>
                </a:lnTo>
                <a:lnTo>
                  <a:pt x="11117" y="8888"/>
                </a:lnTo>
                <a:lnTo>
                  <a:pt x="11117" y="8808"/>
                </a:lnTo>
                <a:lnTo>
                  <a:pt x="11064" y="8728"/>
                </a:lnTo>
                <a:lnTo>
                  <a:pt x="10984" y="8675"/>
                </a:lnTo>
                <a:lnTo>
                  <a:pt x="10878" y="8649"/>
                </a:lnTo>
                <a:close/>
                <a:moveTo>
                  <a:pt x="12390" y="8649"/>
                </a:moveTo>
                <a:lnTo>
                  <a:pt x="12284" y="8675"/>
                </a:lnTo>
                <a:lnTo>
                  <a:pt x="12205" y="8728"/>
                </a:lnTo>
                <a:lnTo>
                  <a:pt x="12152" y="8808"/>
                </a:lnTo>
                <a:lnTo>
                  <a:pt x="12152" y="8888"/>
                </a:lnTo>
                <a:lnTo>
                  <a:pt x="12152" y="12920"/>
                </a:lnTo>
                <a:lnTo>
                  <a:pt x="12152" y="13026"/>
                </a:lnTo>
                <a:lnTo>
                  <a:pt x="12205" y="13106"/>
                </a:lnTo>
                <a:lnTo>
                  <a:pt x="12284" y="13159"/>
                </a:lnTo>
                <a:lnTo>
                  <a:pt x="12390" y="13185"/>
                </a:lnTo>
                <a:lnTo>
                  <a:pt x="12470" y="13159"/>
                </a:lnTo>
                <a:lnTo>
                  <a:pt x="12549" y="13106"/>
                </a:lnTo>
                <a:lnTo>
                  <a:pt x="12603" y="13026"/>
                </a:lnTo>
                <a:lnTo>
                  <a:pt x="12629" y="12920"/>
                </a:lnTo>
                <a:lnTo>
                  <a:pt x="12629" y="8888"/>
                </a:lnTo>
                <a:lnTo>
                  <a:pt x="12603" y="8808"/>
                </a:lnTo>
                <a:lnTo>
                  <a:pt x="12549" y="8728"/>
                </a:lnTo>
                <a:lnTo>
                  <a:pt x="12470" y="8675"/>
                </a:lnTo>
                <a:lnTo>
                  <a:pt x="12390" y="8649"/>
                </a:lnTo>
                <a:close/>
                <a:moveTo>
                  <a:pt x="1460" y="12734"/>
                </a:moveTo>
                <a:lnTo>
                  <a:pt x="1381" y="12761"/>
                </a:lnTo>
                <a:lnTo>
                  <a:pt x="1301" y="12814"/>
                </a:lnTo>
                <a:lnTo>
                  <a:pt x="1248" y="12894"/>
                </a:lnTo>
                <a:lnTo>
                  <a:pt x="1221" y="12973"/>
                </a:lnTo>
                <a:lnTo>
                  <a:pt x="1248" y="13079"/>
                </a:lnTo>
                <a:lnTo>
                  <a:pt x="1301" y="13159"/>
                </a:lnTo>
                <a:lnTo>
                  <a:pt x="1381" y="13212"/>
                </a:lnTo>
                <a:lnTo>
                  <a:pt x="1460" y="13238"/>
                </a:lnTo>
                <a:lnTo>
                  <a:pt x="3636" y="13238"/>
                </a:lnTo>
                <a:lnTo>
                  <a:pt x="3715" y="13212"/>
                </a:lnTo>
                <a:lnTo>
                  <a:pt x="3795" y="13159"/>
                </a:lnTo>
                <a:lnTo>
                  <a:pt x="3848" y="13079"/>
                </a:lnTo>
                <a:lnTo>
                  <a:pt x="3874" y="12973"/>
                </a:lnTo>
                <a:lnTo>
                  <a:pt x="3848" y="12894"/>
                </a:lnTo>
                <a:lnTo>
                  <a:pt x="3795" y="12814"/>
                </a:lnTo>
                <a:lnTo>
                  <a:pt x="3715" y="12761"/>
                </a:lnTo>
                <a:lnTo>
                  <a:pt x="3636" y="12734"/>
                </a:lnTo>
                <a:close/>
                <a:moveTo>
                  <a:pt x="13398" y="6924"/>
                </a:moveTo>
                <a:lnTo>
                  <a:pt x="13398" y="10320"/>
                </a:lnTo>
                <a:lnTo>
                  <a:pt x="13425" y="10400"/>
                </a:lnTo>
                <a:lnTo>
                  <a:pt x="13478" y="10479"/>
                </a:lnTo>
                <a:lnTo>
                  <a:pt x="13558" y="10532"/>
                </a:lnTo>
                <a:lnTo>
                  <a:pt x="13664" y="10559"/>
                </a:lnTo>
                <a:lnTo>
                  <a:pt x="13743" y="10532"/>
                </a:lnTo>
                <a:lnTo>
                  <a:pt x="13823" y="10479"/>
                </a:lnTo>
                <a:lnTo>
                  <a:pt x="13876" y="10400"/>
                </a:lnTo>
                <a:lnTo>
                  <a:pt x="13902" y="10320"/>
                </a:lnTo>
                <a:lnTo>
                  <a:pt x="13902" y="9392"/>
                </a:lnTo>
                <a:lnTo>
                  <a:pt x="14937" y="9392"/>
                </a:lnTo>
                <a:lnTo>
                  <a:pt x="15043" y="9471"/>
                </a:lnTo>
                <a:lnTo>
                  <a:pt x="15096" y="9551"/>
                </a:lnTo>
                <a:lnTo>
                  <a:pt x="15123" y="9657"/>
                </a:lnTo>
                <a:lnTo>
                  <a:pt x="15123" y="12151"/>
                </a:lnTo>
                <a:lnTo>
                  <a:pt x="15096" y="12283"/>
                </a:lnTo>
                <a:lnTo>
                  <a:pt x="15043" y="12363"/>
                </a:lnTo>
                <a:lnTo>
                  <a:pt x="14937" y="12416"/>
                </a:lnTo>
                <a:lnTo>
                  <a:pt x="14831" y="12443"/>
                </a:lnTo>
                <a:lnTo>
                  <a:pt x="13902" y="12443"/>
                </a:lnTo>
                <a:lnTo>
                  <a:pt x="13902" y="11408"/>
                </a:lnTo>
                <a:lnTo>
                  <a:pt x="13876" y="11328"/>
                </a:lnTo>
                <a:lnTo>
                  <a:pt x="13823" y="11249"/>
                </a:lnTo>
                <a:lnTo>
                  <a:pt x="13743" y="11196"/>
                </a:lnTo>
                <a:lnTo>
                  <a:pt x="13664" y="11169"/>
                </a:lnTo>
                <a:lnTo>
                  <a:pt x="13558" y="11196"/>
                </a:lnTo>
                <a:lnTo>
                  <a:pt x="13478" y="11249"/>
                </a:lnTo>
                <a:lnTo>
                  <a:pt x="13425" y="11328"/>
                </a:lnTo>
                <a:lnTo>
                  <a:pt x="13398" y="11408"/>
                </a:lnTo>
                <a:lnTo>
                  <a:pt x="13398" y="14193"/>
                </a:lnTo>
                <a:lnTo>
                  <a:pt x="6872" y="14193"/>
                </a:lnTo>
                <a:lnTo>
                  <a:pt x="6872" y="6924"/>
                </a:lnTo>
                <a:close/>
                <a:moveTo>
                  <a:pt x="4591" y="14326"/>
                </a:moveTo>
                <a:lnTo>
                  <a:pt x="4591" y="15202"/>
                </a:lnTo>
                <a:lnTo>
                  <a:pt x="4591" y="15334"/>
                </a:lnTo>
                <a:lnTo>
                  <a:pt x="4564" y="15467"/>
                </a:lnTo>
                <a:lnTo>
                  <a:pt x="4484" y="15573"/>
                </a:lnTo>
                <a:lnTo>
                  <a:pt x="4405" y="15653"/>
                </a:lnTo>
                <a:lnTo>
                  <a:pt x="4325" y="15732"/>
                </a:lnTo>
                <a:lnTo>
                  <a:pt x="4219" y="15785"/>
                </a:lnTo>
                <a:lnTo>
                  <a:pt x="4113" y="15812"/>
                </a:lnTo>
                <a:lnTo>
                  <a:pt x="3980" y="15838"/>
                </a:lnTo>
                <a:lnTo>
                  <a:pt x="1115" y="15838"/>
                </a:lnTo>
                <a:lnTo>
                  <a:pt x="1009" y="15812"/>
                </a:lnTo>
                <a:lnTo>
                  <a:pt x="876" y="15785"/>
                </a:lnTo>
                <a:lnTo>
                  <a:pt x="770" y="15732"/>
                </a:lnTo>
                <a:lnTo>
                  <a:pt x="691" y="15653"/>
                </a:lnTo>
                <a:lnTo>
                  <a:pt x="611" y="15573"/>
                </a:lnTo>
                <a:lnTo>
                  <a:pt x="532" y="15467"/>
                </a:lnTo>
                <a:lnTo>
                  <a:pt x="505" y="15334"/>
                </a:lnTo>
                <a:lnTo>
                  <a:pt x="505" y="15202"/>
                </a:lnTo>
                <a:lnTo>
                  <a:pt x="505" y="14326"/>
                </a:lnTo>
                <a:close/>
                <a:moveTo>
                  <a:pt x="13398" y="14671"/>
                </a:moveTo>
                <a:lnTo>
                  <a:pt x="13398" y="15042"/>
                </a:lnTo>
                <a:lnTo>
                  <a:pt x="13398" y="15202"/>
                </a:lnTo>
                <a:lnTo>
                  <a:pt x="13345" y="15334"/>
                </a:lnTo>
                <a:lnTo>
                  <a:pt x="13266" y="15493"/>
                </a:lnTo>
                <a:lnTo>
                  <a:pt x="13160" y="15600"/>
                </a:lnTo>
                <a:lnTo>
                  <a:pt x="13054" y="15706"/>
                </a:lnTo>
                <a:lnTo>
                  <a:pt x="12921" y="15785"/>
                </a:lnTo>
                <a:lnTo>
                  <a:pt x="12762" y="15812"/>
                </a:lnTo>
                <a:lnTo>
                  <a:pt x="12603" y="15838"/>
                </a:lnTo>
                <a:lnTo>
                  <a:pt x="7668" y="15838"/>
                </a:lnTo>
                <a:lnTo>
                  <a:pt x="7509" y="15812"/>
                </a:lnTo>
                <a:lnTo>
                  <a:pt x="7350" y="15785"/>
                </a:lnTo>
                <a:lnTo>
                  <a:pt x="7217" y="15706"/>
                </a:lnTo>
                <a:lnTo>
                  <a:pt x="7111" y="15600"/>
                </a:lnTo>
                <a:lnTo>
                  <a:pt x="7005" y="15493"/>
                </a:lnTo>
                <a:lnTo>
                  <a:pt x="6925" y="15334"/>
                </a:lnTo>
                <a:lnTo>
                  <a:pt x="6872" y="15202"/>
                </a:lnTo>
                <a:lnTo>
                  <a:pt x="6872" y="15042"/>
                </a:lnTo>
                <a:lnTo>
                  <a:pt x="6872" y="14671"/>
                </a:lnTo>
                <a:close/>
                <a:moveTo>
                  <a:pt x="4750" y="10347"/>
                </a:moveTo>
                <a:lnTo>
                  <a:pt x="4670" y="10400"/>
                </a:lnTo>
                <a:lnTo>
                  <a:pt x="4617" y="10479"/>
                </a:lnTo>
                <a:lnTo>
                  <a:pt x="4591" y="10585"/>
                </a:lnTo>
                <a:lnTo>
                  <a:pt x="4591" y="13849"/>
                </a:lnTo>
                <a:lnTo>
                  <a:pt x="505" y="13849"/>
                </a:lnTo>
                <a:lnTo>
                  <a:pt x="505" y="13291"/>
                </a:lnTo>
                <a:lnTo>
                  <a:pt x="479" y="13185"/>
                </a:lnTo>
                <a:lnTo>
                  <a:pt x="425" y="13106"/>
                </a:lnTo>
                <a:lnTo>
                  <a:pt x="346" y="13079"/>
                </a:lnTo>
                <a:lnTo>
                  <a:pt x="240" y="13053"/>
                </a:lnTo>
                <a:lnTo>
                  <a:pt x="160" y="13079"/>
                </a:lnTo>
                <a:lnTo>
                  <a:pt x="81" y="13106"/>
                </a:lnTo>
                <a:lnTo>
                  <a:pt x="28" y="13185"/>
                </a:lnTo>
                <a:lnTo>
                  <a:pt x="1" y="13291"/>
                </a:lnTo>
                <a:lnTo>
                  <a:pt x="1" y="15202"/>
                </a:lnTo>
                <a:lnTo>
                  <a:pt x="28" y="15440"/>
                </a:lnTo>
                <a:lnTo>
                  <a:pt x="107" y="15653"/>
                </a:lnTo>
                <a:lnTo>
                  <a:pt x="187" y="15838"/>
                </a:lnTo>
                <a:lnTo>
                  <a:pt x="346" y="15997"/>
                </a:lnTo>
                <a:lnTo>
                  <a:pt x="505" y="16130"/>
                </a:lnTo>
                <a:lnTo>
                  <a:pt x="691" y="16236"/>
                </a:lnTo>
                <a:lnTo>
                  <a:pt x="903" y="16289"/>
                </a:lnTo>
                <a:lnTo>
                  <a:pt x="1115" y="16316"/>
                </a:lnTo>
                <a:lnTo>
                  <a:pt x="3980" y="16316"/>
                </a:lnTo>
                <a:lnTo>
                  <a:pt x="4193" y="16289"/>
                </a:lnTo>
                <a:lnTo>
                  <a:pt x="4405" y="16236"/>
                </a:lnTo>
                <a:lnTo>
                  <a:pt x="4591" y="16130"/>
                </a:lnTo>
                <a:lnTo>
                  <a:pt x="4750" y="15997"/>
                </a:lnTo>
                <a:lnTo>
                  <a:pt x="4909" y="15838"/>
                </a:lnTo>
                <a:lnTo>
                  <a:pt x="4989" y="15653"/>
                </a:lnTo>
                <a:lnTo>
                  <a:pt x="5068" y="15440"/>
                </a:lnTo>
                <a:lnTo>
                  <a:pt x="5095" y="15202"/>
                </a:lnTo>
                <a:lnTo>
                  <a:pt x="5095" y="10585"/>
                </a:lnTo>
                <a:lnTo>
                  <a:pt x="5068" y="10479"/>
                </a:lnTo>
                <a:lnTo>
                  <a:pt x="5015" y="10400"/>
                </a:lnTo>
                <a:lnTo>
                  <a:pt x="4935" y="10347"/>
                </a:lnTo>
                <a:close/>
                <a:moveTo>
                  <a:pt x="9446" y="4218"/>
                </a:moveTo>
                <a:lnTo>
                  <a:pt x="9180" y="4245"/>
                </a:lnTo>
                <a:lnTo>
                  <a:pt x="8941" y="4298"/>
                </a:lnTo>
                <a:lnTo>
                  <a:pt x="8729" y="4404"/>
                </a:lnTo>
                <a:lnTo>
                  <a:pt x="8517" y="4537"/>
                </a:lnTo>
                <a:lnTo>
                  <a:pt x="8358" y="4669"/>
                </a:lnTo>
                <a:lnTo>
                  <a:pt x="8225" y="4829"/>
                </a:lnTo>
                <a:lnTo>
                  <a:pt x="8119" y="4988"/>
                </a:lnTo>
                <a:lnTo>
                  <a:pt x="8039" y="5173"/>
                </a:lnTo>
                <a:lnTo>
                  <a:pt x="7907" y="5173"/>
                </a:lnTo>
                <a:lnTo>
                  <a:pt x="7588" y="5200"/>
                </a:lnTo>
                <a:lnTo>
                  <a:pt x="7297" y="5280"/>
                </a:lnTo>
                <a:lnTo>
                  <a:pt x="7058" y="5412"/>
                </a:lnTo>
                <a:lnTo>
                  <a:pt x="6819" y="5598"/>
                </a:lnTo>
                <a:lnTo>
                  <a:pt x="6633" y="5837"/>
                </a:lnTo>
                <a:lnTo>
                  <a:pt x="6501" y="6102"/>
                </a:lnTo>
                <a:lnTo>
                  <a:pt x="6395" y="6367"/>
                </a:lnTo>
                <a:lnTo>
                  <a:pt x="6368" y="6686"/>
                </a:lnTo>
                <a:lnTo>
                  <a:pt x="6368" y="15042"/>
                </a:lnTo>
                <a:lnTo>
                  <a:pt x="6395" y="15308"/>
                </a:lnTo>
                <a:lnTo>
                  <a:pt x="6474" y="15546"/>
                </a:lnTo>
                <a:lnTo>
                  <a:pt x="6607" y="15759"/>
                </a:lnTo>
                <a:lnTo>
                  <a:pt x="6766" y="15944"/>
                </a:lnTo>
                <a:lnTo>
                  <a:pt x="6952" y="16104"/>
                </a:lnTo>
                <a:lnTo>
                  <a:pt x="7164" y="16210"/>
                </a:lnTo>
                <a:lnTo>
                  <a:pt x="7403" y="16289"/>
                </a:lnTo>
                <a:lnTo>
                  <a:pt x="7668" y="16316"/>
                </a:lnTo>
                <a:lnTo>
                  <a:pt x="12603" y="16316"/>
                </a:lnTo>
                <a:lnTo>
                  <a:pt x="12868" y="16289"/>
                </a:lnTo>
                <a:lnTo>
                  <a:pt x="13107" y="16210"/>
                </a:lnTo>
                <a:lnTo>
                  <a:pt x="13319" y="16104"/>
                </a:lnTo>
                <a:lnTo>
                  <a:pt x="13505" y="15944"/>
                </a:lnTo>
                <a:lnTo>
                  <a:pt x="13664" y="15759"/>
                </a:lnTo>
                <a:lnTo>
                  <a:pt x="13796" y="15546"/>
                </a:lnTo>
                <a:lnTo>
                  <a:pt x="13876" y="15308"/>
                </a:lnTo>
                <a:lnTo>
                  <a:pt x="13902" y="15042"/>
                </a:lnTo>
                <a:lnTo>
                  <a:pt x="13902" y="13981"/>
                </a:lnTo>
                <a:lnTo>
                  <a:pt x="14831" y="13981"/>
                </a:lnTo>
                <a:lnTo>
                  <a:pt x="15017" y="13955"/>
                </a:lnTo>
                <a:lnTo>
                  <a:pt x="15202" y="13928"/>
                </a:lnTo>
                <a:lnTo>
                  <a:pt x="15362" y="13902"/>
                </a:lnTo>
                <a:lnTo>
                  <a:pt x="15547" y="13822"/>
                </a:lnTo>
                <a:lnTo>
                  <a:pt x="15706" y="13742"/>
                </a:lnTo>
                <a:lnTo>
                  <a:pt x="15839" y="13663"/>
                </a:lnTo>
                <a:lnTo>
                  <a:pt x="15972" y="13557"/>
                </a:lnTo>
                <a:lnTo>
                  <a:pt x="16104" y="13451"/>
                </a:lnTo>
                <a:lnTo>
                  <a:pt x="16237" y="13318"/>
                </a:lnTo>
                <a:lnTo>
                  <a:pt x="16343" y="13185"/>
                </a:lnTo>
                <a:lnTo>
                  <a:pt x="16423" y="13026"/>
                </a:lnTo>
                <a:lnTo>
                  <a:pt x="16502" y="12867"/>
                </a:lnTo>
                <a:lnTo>
                  <a:pt x="16555" y="12708"/>
                </a:lnTo>
                <a:lnTo>
                  <a:pt x="16608" y="12522"/>
                </a:lnTo>
                <a:lnTo>
                  <a:pt x="16635" y="12336"/>
                </a:lnTo>
                <a:lnTo>
                  <a:pt x="16635" y="12151"/>
                </a:lnTo>
                <a:lnTo>
                  <a:pt x="16635" y="11461"/>
                </a:lnTo>
                <a:lnTo>
                  <a:pt x="16635" y="11355"/>
                </a:lnTo>
                <a:lnTo>
                  <a:pt x="16582" y="11302"/>
                </a:lnTo>
                <a:lnTo>
                  <a:pt x="16502" y="11249"/>
                </a:lnTo>
                <a:lnTo>
                  <a:pt x="16396" y="11222"/>
                </a:lnTo>
                <a:lnTo>
                  <a:pt x="16317" y="11249"/>
                </a:lnTo>
                <a:lnTo>
                  <a:pt x="16237" y="11302"/>
                </a:lnTo>
                <a:lnTo>
                  <a:pt x="16184" y="11355"/>
                </a:lnTo>
                <a:lnTo>
                  <a:pt x="16157" y="11461"/>
                </a:lnTo>
                <a:lnTo>
                  <a:pt x="16157" y="12151"/>
                </a:lnTo>
                <a:lnTo>
                  <a:pt x="16131" y="12416"/>
                </a:lnTo>
                <a:lnTo>
                  <a:pt x="16051" y="12681"/>
                </a:lnTo>
                <a:lnTo>
                  <a:pt x="15919" y="12894"/>
                </a:lnTo>
                <a:lnTo>
                  <a:pt x="15760" y="13106"/>
                </a:lnTo>
                <a:lnTo>
                  <a:pt x="15574" y="13265"/>
                </a:lnTo>
                <a:lnTo>
                  <a:pt x="15335" y="13371"/>
                </a:lnTo>
                <a:lnTo>
                  <a:pt x="15096" y="13451"/>
                </a:lnTo>
                <a:lnTo>
                  <a:pt x="14831" y="13477"/>
                </a:lnTo>
                <a:lnTo>
                  <a:pt x="13902" y="13477"/>
                </a:lnTo>
                <a:lnTo>
                  <a:pt x="13902" y="12920"/>
                </a:lnTo>
                <a:lnTo>
                  <a:pt x="14990" y="12920"/>
                </a:lnTo>
                <a:lnTo>
                  <a:pt x="15123" y="12867"/>
                </a:lnTo>
                <a:lnTo>
                  <a:pt x="15255" y="12787"/>
                </a:lnTo>
                <a:lnTo>
                  <a:pt x="15388" y="12708"/>
                </a:lnTo>
                <a:lnTo>
                  <a:pt x="15468" y="12602"/>
                </a:lnTo>
                <a:lnTo>
                  <a:pt x="15547" y="12469"/>
                </a:lnTo>
                <a:lnTo>
                  <a:pt x="15574" y="12310"/>
                </a:lnTo>
                <a:lnTo>
                  <a:pt x="15600" y="12151"/>
                </a:lnTo>
                <a:lnTo>
                  <a:pt x="15600" y="9657"/>
                </a:lnTo>
                <a:lnTo>
                  <a:pt x="15574" y="9498"/>
                </a:lnTo>
                <a:lnTo>
                  <a:pt x="15547" y="9365"/>
                </a:lnTo>
                <a:lnTo>
                  <a:pt x="15468" y="9232"/>
                </a:lnTo>
                <a:lnTo>
                  <a:pt x="15388" y="9126"/>
                </a:lnTo>
                <a:lnTo>
                  <a:pt x="15255" y="9020"/>
                </a:lnTo>
                <a:lnTo>
                  <a:pt x="15123" y="8941"/>
                </a:lnTo>
                <a:lnTo>
                  <a:pt x="14990" y="8914"/>
                </a:lnTo>
                <a:lnTo>
                  <a:pt x="14831" y="8888"/>
                </a:lnTo>
                <a:lnTo>
                  <a:pt x="13902" y="8888"/>
                </a:lnTo>
                <a:lnTo>
                  <a:pt x="13902" y="8330"/>
                </a:lnTo>
                <a:lnTo>
                  <a:pt x="14831" y="8330"/>
                </a:lnTo>
                <a:lnTo>
                  <a:pt x="15096" y="8357"/>
                </a:lnTo>
                <a:lnTo>
                  <a:pt x="15335" y="8437"/>
                </a:lnTo>
                <a:lnTo>
                  <a:pt x="15574" y="8569"/>
                </a:lnTo>
                <a:lnTo>
                  <a:pt x="15760" y="8728"/>
                </a:lnTo>
                <a:lnTo>
                  <a:pt x="15919" y="8914"/>
                </a:lnTo>
                <a:lnTo>
                  <a:pt x="16051" y="9153"/>
                </a:lnTo>
                <a:lnTo>
                  <a:pt x="16131" y="9392"/>
                </a:lnTo>
                <a:lnTo>
                  <a:pt x="16157" y="9657"/>
                </a:lnTo>
                <a:lnTo>
                  <a:pt x="16157" y="10347"/>
                </a:lnTo>
                <a:lnTo>
                  <a:pt x="16184" y="10453"/>
                </a:lnTo>
                <a:lnTo>
                  <a:pt x="16237" y="10532"/>
                </a:lnTo>
                <a:lnTo>
                  <a:pt x="16317" y="10585"/>
                </a:lnTo>
                <a:lnTo>
                  <a:pt x="16396" y="10612"/>
                </a:lnTo>
                <a:lnTo>
                  <a:pt x="16502" y="10585"/>
                </a:lnTo>
                <a:lnTo>
                  <a:pt x="16582" y="10532"/>
                </a:lnTo>
                <a:lnTo>
                  <a:pt x="16635" y="10453"/>
                </a:lnTo>
                <a:lnTo>
                  <a:pt x="16635" y="10347"/>
                </a:lnTo>
                <a:lnTo>
                  <a:pt x="16635" y="9657"/>
                </a:lnTo>
                <a:lnTo>
                  <a:pt x="16635" y="9471"/>
                </a:lnTo>
                <a:lnTo>
                  <a:pt x="16608" y="9285"/>
                </a:lnTo>
                <a:lnTo>
                  <a:pt x="16555" y="9126"/>
                </a:lnTo>
                <a:lnTo>
                  <a:pt x="16502" y="8967"/>
                </a:lnTo>
                <a:lnTo>
                  <a:pt x="16423" y="8808"/>
                </a:lnTo>
                <a:lnTo>
                  <a:pt x="16343" y="8649"/>
                </a:lnTo>
                <a:lnTo>
                  <a:pt x="16237" y="8516"/>
                </a:lnTo>
                <a:lnTo>
                  <a:pt x="16104" y="8383"/>
                </a:lnTo>
                <a:lnTo>
                  <a:pt x="15972" y="8251"/>
                </a:lnTo>
                <a:lnTo>
                  <a:pt x="15839" y="8145"/>
                </a:lnTo>
                <a:lnTo>
                  <a:pt x="15706" y="8065"/>
                </a:lnTo>
                <a:lnTo>
                  <a:pt x="15547" y="7986"/>
                </a:lnTo>
                <a:lnTo>
                  <a:pt x="15362" y="7932"/>
                </a:lnTo>
                <a:lnTo>
                  <a:pt x="15202" y="7879"/>
                </a:lnTo>
                <a:lnTo>
                  <a:pt x="15017" y="7853"/>
                </a:lnTo>
                <a:lnTo>
                  <a:pt x="13902" y="7853"/>
                </a:lnTo>
                <a:lnTo>
                  <a:pt x="13902" y="6686"/>
                </a:lnTo>
                <a:lnTo>
                  <a:pt x="13876" y="6341"/>
                </a:lnTo>
                <a:lnTo>
                  <a:pt x="13849" y="6182"/>
                </a:lnTo>
                <a:lnTo>
                  <a:pt x="13796" y="6049"/>
                </a:lnTo>
                <a:lnTo>
                  <a:pt x="13743" y="5890"/>
                </a:lnTo>
                <a:lnTo>
                  <a:pt x="13664" y="5757"/>
                </a:lnTo>
                <a:lnTo>
                  <a:pt x="13558" y="5624"/>
                </a:lnTo>
                <a:lnTo>
                  <a:pt x="13451" y="5492"/>
                </a:lnTo>
                <a:lnTo>
                  <a:pt x="13213" y="5306"/>
                </a:lnTo>
                <a:lnTo>
                  <a:pt x="12974" y="5173"/>
                </a:lnTo>
                <a:lnTo>
                  <a:pt x="12682" y="5067"/>
                </a:lnTo>
                <a:lnTo>
                  <a:pt x="12364" y="5041"/>
                </a:lnTo>
                <a:lnTo>
                  <a:pt x="12098" y="5067"/>
                </a:lnTo>
                <a:lnTo>
                  <a:pt x="11833" y="5147"/>
                </a:lnTo>
                <a:lnTo>
                  <a:pt x="11621" y="4961"/>
                </a:lnTo>
                <a:lnTo>
                  <a:pt x="11409" y="4802"/>
                </a:lnTo>
                <a:lnTo>
                  <a:pt x="11223" y="4722"/>
                </a:lnTo>
                <a:lnTo>
                  <a:pt x="11064" y="4669"/>
                </a:lnTo>
                <a:lnTo>
                  <a:pt x="10878" y="4616"/>
                </a:lnTo>
                <a:lnTo>
                  <a:pt x="10480" y="4616"/>
                </a:lnTo>
                <a:lnTo>
                  <a:pt x="10294" y="4457"/>
                </a:lnTo>
                <a:lnTo>
                  <a:pt x="10082" y="4351"/>
                </a:lnTo>
                <a:lnTo>
                  <a:pt x="9923" y="4298"/>
                </a:lnTo>
                <a:lnTo>
                  <a:pt x="9764" y="4245"/>
                </a:lnTo>
                <a:lnTo>
                  <a:pt x="9605" y="4218"/>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grpSp>
        <p:nvGrpSpPr>
          <p:cNvPr id="624" name="Google Shape;624;p8"/>
          <p:cNvGrpSpPr/>
          <p:nvPr/>
        </p:nvGrpSpPr>
        <p:grpSpPr>
          <a:xfrm>
            <a:off x="4698290" y="2629653"/>
            <a:ext cx="2963430" cy="2181974"/>
            <a:chOff x="6111347" y="1828300"/>
            <a:chExt cx="2320800" cy="2768300"/>
          </a:xfrm>
        </p:grpSpPr>
        <p:sp>
          <p:nvSpPr>
            <p:cNvPr id="625" name="Google Shape;625;p8"/>
            <p:cNvSpPr/>
            <p:nvPr/>
          </p:nvSpPr>
          <p:spPr>
            <a:xfrm flipH="1">
              <a:off x="6111347" y="2003100"/>
              <a:ext cx="2320800" cy="2593500"/>
            </a:xfrm>
            <a:prstGeom prst="roundRect">
              <a:avLst>
                <a:gd fmla="val 8484"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8"/>
            <p:cNvSpPr/>
            <p:nvPr/>
          </p:nvSpPr>
          <p:spPr>
            <a:xfrm>
              <a:off x="6851447" y="1828300"/>
              <a:ext cx="840600" cy="8406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7" name="Google Shape;627;p8"/>
          <p:cNvGrpSpPr/>
          <p:nvPr/>
        </p:nvGrpSpPr>
        <p:grpSpPr>
          <a:xfrm>
            <a:off x="711487" y="2629653"/>
            <a:ext cx="3042105" cy="2181974"/>
            <a:chOff x="713175" y="1828300"/>
            <a:chExt cx="2320800" cy="2768300"/>
          </a:xfrm>
        </p:grpSpPr>
        <p:sp>
          <p:nvSpPr>
            <p:cNvPr id="628" name="Google Shape;628;p8"/>
            <p:cNvSpPr/>
            <p:nvPr/>
          </p:nvSpPr>
          <p:spPr>
            <a:xfrm flipH="1">
              <a:off x="713175" y="2003100"/>
              <a:ext cx="2320800" cy="2593500"/>
            </a:xfrm>
            <a:prstGeom prst="roundRect">
              <a:avLst>
                <a:gd fmla="val 6777"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8"/>
            <p:cNvSpPr/>
            <p:nvPr/>
          </p:nvSpPr>
          <p:spPr>
            <a:xfrm>
              <a:off x="1453275" y="1828300"/>
              <a:ext cx="840600" cy="8406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p8"/>
          <p:cNvSpPr txBox="1"/>
          <p:nvPr>
            <p:ph idx="2" type="title"/>
          </p:nvPr>
        </p:nvSpPr>
        <p:spPr>
          <a:xfrm>
            <a:off x="1582516" y="2965341"/>
            <a:ext cx="1279800" cy="99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lt1"/>
                </a:solidFill>
              </a:rPr>
              <a:t>Ưu điểm </a:t>
            </a:r>
            <a:endParaRPr>
              <a:solidFill>
                <a:schemeClr val="lt1"/>
              </a:solidFill>
            </a:endParaRPr>
          </a:p>
        </p:txBody>
      </p:sp>
      <p:sp>
        <p:nvSpPr>
          <p:cNvPr id="631" name="Google Shape;631;p8"/>
          <p:cNvSpPr txBox="1"/>
          <p:nvPr>
            <p:ph idx="1" type="subTitle"/>
          </p:nvPr>
        </p:nvSpPr>
        <p:spPr>
          <a:xfrm>
            <a:off x="921081" y="3715238"/>
            <a:ext cx="2298900" cy="544800"/>
          </a:xfrm>
          <a:prstGeom prst="rect">
            <a:avLst/>
          </a:prstGeom>
          <a:noFill/>
          <a:ln>
            <a:noFill/>
          </a:ln>
        </p:spPr>
        <p:txBody>
          <a:bodyPr anchorCtr="0" anchor="ctr" bIns="91425" lIns="91425" spcFirstLastPara="1" rIns="91425" wrap="square" tIns="91425">
            <a:noAutofit/>
          </a:bodyPr>
          <a:lstStyle/>
          <a:p>
            <a:pPr indent="0" lvl="0" marL="35560" rtl="0" algn="just">
              <a:lnSpc>
                <a:spcPct val="100000"/>
              </a:lnSpc>
              <a:spcBef>
                <a:spcPts val="0"/>
              </a:spcBef>
              <a:spcAft>
                <a:spcPts val="0"/>
              </a:spcAft>
              <a:buSzPts val="1600"/>
              <a:buNone/>
            </a:pPr>
            <a:r>
              <a:rPr lang="en-US"/>
              <a:t>cho phép dữ liệu thay đổi độc lập với cách thức thể hiện nó và ngược lại.</a:t>
            </a:r>
            <a:endParaRPr/>
          </a:p>
        </p:txBody>
      </p:sp>
      <p:sp>
        <p:nvSpPr>
          <p:cNvPr id="632" name="Google Shape;632;p8"/>
          <p:cNvSpPr txBox="1"/>
          <p:nvPr>
            <p:ph idx="7" type="title"/>
          </p:nvPr>
        </p:nvSpPr>
        <p:spPr>
          <a:xfrm>
            <a:off x="5532047" y="2672133"/>
            <a:ext cx="12966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US">
                <a:solidFill>
                  <a:schemeClr val="lt1"/>
                </a:solidFill>
              </a:rPr>
              <a:t>Nhược điểm</a:t>
            </a:r>
            <a:endParaRPr>
              <a:solidFill>
                <a:schemeClr val="lt1"/>
              </a:solidFill>
            </a:endParaRPr>
          </a:p>
        </p:txBody>
      </p:sp>
      <p:sp>
        <p:nvSpPr>
          <p:cNvPr id="633" name="Google Shape;633;p8"/>
          <p:cNvSpPr txBox="1"/>
          <p:nvPr>
            <p:ph idx="8" type="subTitle"/>
          </p:nvPr>
        </p:nvSpPr>
        <p:spPr>
          <a:xfrm>
            <a:off x="4808682" y="3865143"/>
            <a:ext cx="2743200" cy="331200"/>
          </a:xfrm>
          <a:prstGeom prst="rect">
            <a:avLst/>
          </a:prstGeom>
          <a:noFill/>
          <a:ln>
            <a:noFill/>
          </a:ln>
        </p:spPr>
        <p:txBody>
          <a:bodyPr anchorCtr="0" anchor="ctr" bIns="91425" lIns="91425" spcFirstLastPara="1" rIns="91425" wrap="square" tIns="91425">
            <a:noAutofit/>
          </a:bodyPr>
          <a:lstStyle/>
          <a:p>
            <a:pPr indent="0" lvl="0" marL="35560" rtl="0" algn="just">
              <a:lnSpc>
                <a:spcPct val="100000"/>
              </a:lnSpc>
              <a:spcBef>
                <a:spcPts val="0"/>
              </a:spcBef>
              <a:spcAft>
                <a:spcPts val="0"/>
              </a:spcAft>
              <a:buSzPts val="1600"/>
              <a:buNone/>
            </a:pPr>
            <a:r>
              <a:rPr lang="en-US"/>
              <a:t>có thể cần nhiều code hơn và code có thể phức tạp hơn khi mô hình dữ liệu và sự tương tác chỉ ở mức độ đơn giản.</a:t>
            </a:r>
            <a:endParaRPr/>
          </a:p>
        </p:txBody>
      </p:sp>
      <p:sp>
        <p:nvSpPr>
          <p:cNvPr id="634" name="Google Shape;634;p8"/>
          <p:cNvSpPr txBox="1"/>
          <p:nvPr>
            <p:ph type="title"/>
          </p:nvPr>
        </p:nvSpPr>
        <p:spPr>
          <a:xfrm>
            <a:off x="713225" y="539500"/>
            <a:ext cx="7717500" cy="3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000"/>
              <a:t>Kiến trúc Model-View-Controller-MVC:</a:t>
            </a:r>
            <a:endParaRPr sz="2000"/>
          </a:p>
        </p:txBody>
      </p:sp>
      <p:sp>
        <p:nvSpPr>
          <p:cNvPr id="635" name="Google Shape;635;p8"/>
          <p:cNvSpPr txBox="1"/>
          <p:nvPr/>
        </p:nvSpPr>
        <p:spPr>
          <a:xfrm>
            <a:off x="365423" y="1106469"/>
            <a:ext cx="8886600" cy="13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Hệ thống gồm 3 thành phần luận lý tương tác lẫn nhau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Model quản lý dữ liệu và các tác vụ liên quan đến dữ liệu này.</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View định nghĩa và quản lý cách thức dữ liệu được trình bày cho user.</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Controller quản lý các tương tác với user như ấn phím, click chuột… và gửi thông tin tương tác này tới View và/hoặc Model.</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Tình huống nên dùng : Hệ thống có nhiều cách để view và tương tác với dữ liệu, hoặc ta chưa biết trước các yêu cầu tương lai về sự tương tác và biểu diễn dữ liệu của chương trình.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grpSp>
        <p:nvGrpSpPr>
          <p:cNvPr id="640" name="Google Shape;640;p9"/>
          <p:cNvGrpSpPr/>
          <p:nvPr/>
        </p:nvGrpSpPr>
        <p:grpSpPr>
          <a:xfrm>
            <a:off x="346868" y="2897555"/>
            <a:ext cx="8592298" cy="2092835"/>
            <a:chOff x="713175" y="1828300"/>
            <a:chExt cx="2320800" cy="2768300"/>
          </a:xfrm>
        </p:grpSpPr>
        <p:sp>
          <p:nvSpPr>
            <p:cNvPr id="641" name="Google Shape;641;p9"/>
            <p:cNvSpPr/>
            <p:nvPr/>
          </p:nvSpPr>
          <p:spPr>
            <a:xfrm flipH="1">
              <a:off x="713175" y="2003100"/>
              <a:ext cx="2320800" cy="2593500"/>
            </a:xfrm>
            <a:prstGeom prst="roundRect">
              <a:avLst>
                <a:gd fmla="val 6777" name="adj"/>
              </a:avLst>
            </a:prstGeom>
            <a:solidFill>
              <a:schemeClr val="lt1"/>
            </a:solidFill>
            <a:ln>
              <a:noFill/>
            </a:ln>
            <a:effectLst>
              <a:outerShdw rotWithShape="0" algn="bl" dir="2100000" dist="95250">
                <a:srgbClr val="CDD9E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9"/>
            <p:cNvSpPr/>
            <p:nvPr/>
          </p:nvSpPr>
          <p:spPr>
            <a:xfrm>
              <a:off x="1453275" y="1828300"/>
              <a:ext cx="840600" cy="840600"/>
            </a:xfrm>
            <a:prstGeom prst="roundRect">
              <a:avLst>
                <a:gd fmla="val 50000" name="adj"/>
              </a:avLst>
            </a:prstGeom>
            <a:solidFill>
              <a:schemeClr val="accent3"/>
            </a:solidFill>
            <a:ln>
              <a:noFill/>
            </a:ln>
            <a:effectLst>
              <a:outerShdw rotWithShape="0" algn="bl" dir="3000000" dist="57150">
                <a:schemeClr val="accent5"/>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3" name="Google Shape;643;p9"/>
          <p:cNvSpPr txBox="1"/>
          <p:nvPr>
            <p:ph idx="2" type="title"/>
          </p:nvPr>
        </p:nvSpPr>
        <p:spPr>
          <a:xfrm>
            <a:off x="3746384" y="3101324"/>
            <a:ext cx="1850400" cy="28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US">
                <a:solidFill>
                  <a:schemeClr val="lt1"/>
                </a:solidFill>
              </a:rPr>
              <a:t>Ưu điểm</a:t>
            </a:r>
            <a:endParaRPr>
              <a:solidFill>
                <a:schemeClr val="lt1"/>
              </a:solidFill>
            </a:endParaRPr>
          </a:p>
        </p:txBody>
      </p:sp>
      <p:sp>
        <p:nvSpPr>
          <p:cNvPr id="644" name="Google Shape;644;p9"/>
          <p:cNvSpPr txBox="1"/>
          <p:nvPr>
            <p:ph idx="1" type="subTitle"/>
          </p:nvPr>
        </p:nvSpPr>
        <p:spPr>
          <a:xfrm>
            <a:off x="484650" y="3610559"/>
            <a:ext cx="7950000" cy="1056900"/>
          </a:xfrm>
          <a:prstGeom prst="rect">
            <a:avLst/>
          </a:prstGeom>
          <a:noFill/>
          <a:ln>
            <a:noFill/>
          </a:ln>
        </p:spPr>
        <p:txBody>
          <a:bodyPr anchorCtr="0" anchor="ctr" bIns="91425" lIns="91425" spcFirstLastPara="1" rIns="91425" wrap="square" tIns="91425">
            <a:noAutofit/>
          </a:bodyPr>
          <a:lstStyle/>
          <a:p>
            <a:pPr indent="0" lvl="0" marL="35560" rtl="0" algn="just">
              <a:lnSpc>
                <a:spcPct val="100000"/>
              </a:lnSpc>
              <a:spcBef>
                <a:spcPts val="0"/>
              </a:spcBef>
              <a:spcAft>
                <a:spcPts val="0"/>
              </a:spcAft>
              <a:buSzPts val="1600"/>
              <a:buNone/>
            </a:pPr>
            <a:r>
              <a:rPr lang="en-US" sz="1400"/>
              <a:t>Dễ bảo trì, tính linh hoạt cao, dễ mở rộng. Việc phân chia thành từng lớp giúp cho code được tường minh hơn.</a:t>
            </a:r>
            <a:endParaRPr/>
          </a:p>
          <a:p>
            <a:pPr indent="0" lvl="0" marL="35560" rtl="0" algn="just">
              <a:lnSpc>
                <a:spcPct val="100000"/>
              </a:lnSpc>
              <a:spcBef>
                <a:spcPts val="0"/>
              </a:spcBef>
              <a:spcAft>
                <a:spcPts val="0"/>
              </a:spcAft>
              <a:buSzPts val="1600"/>
              <a:buNone/>
            </a:pPr>
            <a:r>
              <a:rPr lang="en-US" sz="1400"/>
              <a:t>+ Dễ bảo trì khi được phân chia, thì một thành phần của hệ thống sẽ dễ thay đổi.</a:t>
            </a:r>
            <a:endParaRPr/>
          </a:p>
          <a:p>
            <a:pPr indent="0" lvl="0" marL="35560" rtl="0" algn="just">
              <a:lnSpc>
                <a:spcPct val="100000"/>
              </a:lnSpc>
              <a:spcBef>
                <a:spcPts val="0"/>
              </a:spcBef>
              <a:spcAft>
                <a:spcPts val="0"/>
              </a:spcAft>
              <a:buSzPts val="1600"/>
              <a:buNone/>
            </a:pPr>
            <a:r>
              <a:rPr lang="en-US" sz="1400"/>
              <a:t>+ Dễ phát triển, tái sử dụng</a:t>
            </a:r>
            <a:endParaRPr/>
          </a:p>
          <a:p>
            <a:pPr indent="0" lvl="0" marL="35560" rtl="0" algn="just">
              <a:lnSpc>
                <a:spcPct val="100000"/>
              </a:lnSpc>
              <a:spcBef>
                <a:spcPts val="0"/>
              </a:spcBef>
              <a:spcAft>
                <a:spcPts val="0"/>
              </a:spcAft>
              <a:buSzPts val="1600"/>
              <a:buNone/>
            </a:pPr>
            <a:r>
              <a:rPr lang="en-US" sz="1400"/>
              <a:t>+ Dễ bàn giao</a:t>
            </a:r>
            <a:endParaRPr sz="1400"/>
          </a:p>
        </p:txBody>
      </p:sp>
      <p:sp>
        <p:nvSpPr>
          <p:cNvPr id="645" name="Google Shape;645;p9"/>
          <p:cNvSpPr txBox="1"/>
          <p:nvPr>
            <p:ph type="title"/>
          </p:nvPr>
        </p:nvSpPr>
        <p:spPr>
          <a:xfrm>
            <a:off x="484650" y="153024"/>
            <a:ext cx="7717500" cy="323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2000"/>
              <a:t>Kiến trúc 3- layer</a:t>
            </a:r>
            <a:endParaRPr sz="2000"/>
          </a:p>
        </p:txBody>
      </p:sp>
      <p:sp>
        <p:nvSpPr>
          <p:cNvPr id="646" name="Google Shape;646;p9"/>
          <p:cNvSpPr txBox="1"/>
          <p:nvPr/>
        </p:nvSpPr>
        <p:spPr>
          <a:xfrm>
            <a:off x="472965" y="582983"/>
            <a:ext cx="8198100" cy="212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Đặc tả : Hệ thống gồm 3 thành phần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Presentation Layer (GUI) : Lớp này có nhiệm vụ chính giao tiếp với người dùng. Nó gồm các thành phần giao diện ( winform, webform,…) và thực hiện các công việc như nhập liệu, hiển thị dữ liệu, kiểm tra tính đúng đắn dữ liệu trước khi gọi lớp Business Logic Layer (BLL).</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Business Logic Layer (BLL): Layer này phân ra 2 thành nhiệm vụ :</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Đây là nơi đáp ứng các yêu cầu thao tác dữ liệu của GUI layer, xử lý chính nguồn dữ liệu từ Presentation Layer trước khi truyền xuống Data Access Layer và lưu xuống hệ quản trị CSDL.</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Đây còn là nơi kiểm tra các ràng buộc, tính toàn vẹn và hợp lệ dữ liệu, thực hiện tính toán và xử lý các yêu cầu nghiệp vụ, trước khi trả kết quả về Presentation Layer.</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Open Sans"/>
                <a:ea typeface="Open Sans"/>
                <a:cs typeface="Open Sans"/>
                <a:sym typeface="Open Sans"/>
              </a:rPr>
              <a:t>-      Data Access Layer (DAL) : Lớp này có chức năng giao tiếp với hệ quản trị CSDL như thực hiện các công việc liên quan đến lưu trữ và truy vấn dữ liệu ( tìm kiếm, thêm, xóa, sửa,…).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ugust Daily Slides by Slidesgo">
  <a:themeElements>
    <a:clrScheme name="Simple Light">
      <a:dk1>
        <a:srgbClr val="000000"/>
      </a:dk1>
      <a:lt1>
        <a:srgbClr val="FFFFFF"/>
      </a:lt1>
      <a:dk2>
        <a:srgbClr val="D1DFF3"/>
      </a:dk2>
      <a:lt2>
        <a:srgbClr val="3E628D"/>
      </a:lt2>
      <a:accent1>
        <a:srgbClr val="59C3EA"/>
      </a:accent1>
      <a:accent2>
        <a:srgbClr val="7DA2D9"/>
      </a:accent2>
      <a:accent3>
        <a:srgbClr val="4684CE"/>
      </a:accent3>
      <a:accent4>
        <a:srgbClr val="6682A3"/>
      </a:accent4>
      <a:accent5>
        <a:srgbClr val="CDD9E1"/>
      </a:accent5>
      <a:accent6>
        <a:srgbClr val="E9EFF6"/>
      </a:accent6>
      <a:hlink>
        <a:srgbClr val="4040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LuongMan</dc:creator>
</cp:coreProperties>
</file>