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7" r:id="rId2"/>
    <p:sldId id="258" r:id="rId3"/>
    <p:sldId id="259" r:id="rId4"/>
    <p:sldId id="260" r:id="rId5"/>
    <p:sldId id="261" r:id="rId6"/>
    <p:sldId id="263" r:id="rId7"/>
    <p:sldId id="298" r:id="rId8"/>
    <p:sldId id="302" r:id="rId9"/>
    <p:sldId id="301" r:id="rId10"/>
    <p:sldId id="300" r:id="rId11"/>
    <p:sldId id="265" r:id="rId12"/>
    <p:sldId id="303" r:id="rId13"/>
    <p:sldId id="307" r:id="rId14"/>
    <p:sldId id="304" r:id="rId15"/>
    <p:sldId id="305" r:id="rId16"/>
    <p:sldId id="306" r:id="rId17"/>
    <p:sldId id="308" r:id="rId18"/>
    <p:sldId id="309" r:id="rId19"/>
    <p:sldId id="310" r:id="rId20"/>
  </p:sldIdLst>
  <p:sldSz cx="9144000" cy="5143500" type="screen16x9"/>
  <p:notesSz cx="6858000" cy="9144000"/>
  <p:embeddedFontLst>
    <p:embeddedFont>
      <p:font typeface="Josefin Sans" panose="020B0604020202020204" charset="0"/>
      <p:bold r:id="rId22"/>
      <p:boldItalic r:id="rId23"/>
    </p:embeddedFont>
    <p:embeddedFont>
      <p:font typeface="Gloria Hallelujah" panose="020B0604020202020204" charset="0"/>
      <p:regular r:id="rId24"/>
    </p:embeddedFont>
    <p:embeddedFont>
      <p:font typeface="Lato" panose="020B0604020202020204" charset="0"/>
      <p:regular r:id="rId25"/>
      <p:bold r:id="rId26"/>
      <p:italic r:id="rId27"/>
      <p:boldItalic r:id="rId28"/>
    </p:embeddedFont>
    <p:embeddedFont>
      <p:font typeface="Fira Sans Extra Condensed Medium"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D5237A-FAFB-4B2A-88F5-5E9C63827165}">
  <a:tblStyle styleId="{A6D5237A-FAFB-4B2A-88F5-5E9C638271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7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059479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2d32caf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52d32caf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844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52d32caf41_0_1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52d32caf41_0_1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908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52d32caf4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52d32caf4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337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52d32caf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52d32caf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33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52d32caf4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52d32caf4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296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52d32caf4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52d32caf4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769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52d32caf4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52d32caf4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450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52d32caf4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52d32caf4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17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52d32caf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52d32caf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927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52d32caf4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52d32caf4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909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52d32caf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52d32caf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42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52d32caf4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52d32caf4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869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52d32caf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52d32caf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18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52d32caf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52d32caf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189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52d32caf4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2d32caf4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700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52d32caf4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52d32caf4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078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52d32caf41_0_1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52d32caf41_0_1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872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52d32caf41_0_1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52d32caf41_0_1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98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52d32caf41_0_1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52d32caf41_0_1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343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92"/>
        <p:cNvGrpSpPr/>
        <p:nvPr/>
      </p:nvGrpSpPr>
      <p:grpSpPr>
        <a:xfrm>
          <a:off x="0" y="0"/>
          <a:ext cx="0" cy="0"/>
          <a:chOff x="0" y="0"/>
          <a:chExt cx="0" cy="0"/>
        </a:xfrm>
      </p:grpSpPr>
      <p:pic>
        <p:nvPicPr>
          <p:cNvPr id="93" name="Google Shape;93;p3"/>
          <p:cNvPicPr preferRelativeResize="0"/>
          <p:nvPr/>
        </p:nvPicPr>
        <p:blipFill>
          <a:blip r:embed="rId2">
            <a:alphaModFix/>
          </a:blip>
          <a:stretch>
            <a:fillRect/>
          </a:stretch>
        </p:blipFill>
        <p:spPr>
          <a:xfrm>
            <a:off x="-10825" y="-19325"/>
            <a:ext cx="9165672" cy="5182151"/>
          </a:xfrm>
          <a:prstGeom prst="rect">
            <a:avLst/>
          </a:prstGeom>
          <a:noFill/>
          <a:ln>
            <a:noFill/>
          </a:ln>
        </p:spPr>
      </p:pic>
      <p:sp>
        <p:nvSpPr>
          <p:cNvPr id="94" name="Google Shape;94;p3"/>
          <p:cNvSpPr/>
          <p:nvPr/>
        </p:nvSpPr>
        <p:spPr>
          <a:xfrm>
            <a:off x="2441768" y="673303"/>
            <a:ext cx="4529561" cy="4071505"/>
          </a:xfrm>
          <a:custGeom>
            <a:avLst/>
            <a:gdLst/>
            <a:ahLst/>
            <a:cxnLst/>
            <a:rect l="l" t="t" r="r" b="b"/>
            <a:pathLst>
              <a:path w="14122" h="12694" extrusionOk="0">
                <a:moveTo>
                  <a:pt x="9279" y="1"/>
                </a:moveTo>
                <a:cubicBezTo>
                  <a:pt x="9077" y="1"/>
                  <a:pt x="8875" y="5"/>
                  <a:pt x="8675" y="12"/>
                </a:cubicBezTo>
                <a:cubicBezTo>
                  <a:pt x="7278" y="54"/>
                  <a:pt x="5873" y="179"/>
                  <a:pt x="4543" y="606"/>
                </a:cubicBezTo>
                <a:cubicBezTo>
                  <a:pt x="3221" y="1033"/>
                  <a:pt x="1974" y="1794"/>
                  <a:pt x="1163" y="2915"/>
                </a:cubicBezTo>
                <a:cubicBezTo>
                  <a:pt x="301" y="4111"/>
                  <a:pt x="0" y="5617"/>
                  <a:pt x="59" y="7081"/>
                </a:cubicBezTo>
                <a:cubicBezTo>
                  <a:pt x="134" y="8980"/>
                  <a:pt x="912" y="10996"/>
                  <a:pt x="2593" y="11916"/>
                </a:cubicBezTo>
                <a:cubicBezTo>
                  <a:pt x="3346" y="12326"/>
                  <a:pt x="4200" y="12485"/>
                  <a:pt x="5045" y="12586"/>
                </a:cubicBezTo>
                <a:cubicBezTo>
                  <a:pt x="5544" y="12650"/>
                  <a:pt x="6051" y="12694"/>
                  <a:pt x="6554" y="12694"/>
                </a:cubicBezTo>
                <a:cubicBezTo>
                  <a:pt x="7163" y="12694"/>
                  <a:pt x="7767" y="12630"/>
                  <a:pt x="8349" y="12460"/>
                </a:cubicBezTo>
                <a:cubicBezTo>
                  <a:pt x="9370" y="12159"/>
                  <a:pt x="10323" y="11473"/>
                  <a:pt x="10725" y="10503"/>
                </a:cubicBezTo>
                <a:lnTo>
                  <a:pt x="12139" y="12209"/>
                </a:lnTo>
                <a:lnTo>
                  <a:pt x="11720" y="9959"/>
                </a:lnTo>
                <a:lnTo>
                  <a:pt x="11812" y="9950"/>
                </a:lnTo>
                <a:cubicBezTo>
                  <a:pt x="12641" y="9800"/>
                  <a:pt x="13293" y="9131"/>
                  <a:pt x="13636" y="8378"/>
                </a:cubicBezTo>
                <a:cubicBezTo>
                  <a:pt x="13979" y="7625"/>
                  <a:pt x="14055" y="6771"/>
                  <a:pt x="14080" y="5935"/>
                </a:cubicBezTo>
                <a:cubicBezTo>
                  <a:pt x="14121" y="4964"/>
                  <a:pt x="14105" y="3977"/>
                  <a:pt x="13837" y="3040"/>
                </a:cubicBezTo>
                <a:cubicBezTo>
                  <a:pt x="13578" y="2103"/>
                  <a:pt x="13042" y="1217"/>
                  <a:pt x="12222" y="681"/>
                </a:cubicBezTo>
                <a:cubicBezTo>
                  <a:pt x="11368" y="121"/>
                  <a:pt x="10315" y="1"/>
                  <a:pt x="9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041800" y="551100"/>
            <a:ext cx="4744139" cy="4171898"/>
          </a:xfrm>
          <a:custGeom>
            <a:avLst/>
            <a:gdLst/>
            <a:ahLst/>
            <a:cxnLst/>
            <a:rect l="l" t="t" r="r" b="b"/>
            <a:pathLst>
              <a:path w="14791" h="13007" extrusionOk="0">
                <a:moveTo>
                  <a:pt x="9649" y="299"/>
                </a:moveTo>
                <a:cubicBezTo>
                  <a:pt x="10334" y="299"/>
                  <a:pt x="11018" y="360"/>
                  <a:pt x="11662" y="569"/>
                </a:cubicBezTo>
                <a:cubicBezTo>
                  <a:pt x="12917" y="970"/>
                  <a:pt x="13695" y="2008"/>
                  <a:pt x="14055" y="3237"/>
                </a:cubicBezTo>
                <a:cubicBezTo>
                  <a:pt x="14398" y="4542"/>
                  <a:pt x="14415" y="6048"/>
                  <a:pt x="14181" y="7378"/>
                </a:cubicBezTo>
                <a:cubicBezTo>
                  <a:pt x="13996" y="8458"/>
                  <a:pt x="13344" y="9830"/>
                  <a:pt x="12089" y="9955"/>
                </a:cubicBezTo>
                <a:cubicBezTo>
                  <a:pt x="11989" y="9955"/>
                  <a:pt x="11913" y="10047"/>
                  <a:pt x="11938" y="10147"/>
                </a:cubicBezTo>
                <a:lnTo>
                  <a:pt x="12243" y="11787"/>
                </a:lnTo>
                <a:lnTo>
                  <a:pt x="12243" y="11787"/>
                </a:lnTo>
                <a:lnTo>
                  <a:pt x="11211" y="10541"/>
                </a:lnTo>
                <a:cubicBezTo>
                  <a:pt x="11179" y="10513"/>
                  <a:pt x="11141" y="10499"/>
                  <a:pt x="11102" y="10499"/>
                </a:cubicBezTo>
                <a:cubicBezTo>
                  <a:pt x="11048" y="10499"/>
                  <a:pt x="10994" y="10525"/>
                  <a:pt x="10960" y="10574"/>
                </a:cubicBezTo>
                <a:cubicBezTo>
                  <a:pt x="10218" y="12222"/>
                  <a:pt x="8517" y="12677"/>
                  <a:pt x="6840" y="12677"/>
                </a:cubicBezTo>
                <a:cubicBezTo>
                  <a:pt x="6209" y="12677"/>
                  <a:pt x="5583" y="12612"/>
                  <a:pt x="5012" y="12523"/>
                </a:cubicBezTo>
                <a:cubicBezTo>
                  <a:pt x="3941" y="12364"/>
                  <a:pt x="2912" y="12030"/>
                  <a:pt x="2134" y="11243"/>
                </a:cubicBezTo>
                <a:cubicBezTo>
                  <a:pt x="1465" y="10566"/>
                  <a:pt x="1046" y="9671"/>
                  <a:pt x="812" y="8767"/>
                </a:cubicBezTo>
                <a:cubicBezTo>
                  <a:pt x="285" y="6717"/>
                  <a:pt x="586" y="4258"/>
                  <a:pt x="2067" y="2668"/>
                </a:cubicBezTo>
                <a:cubicBezTo>
                  <a:pt x="3598" y="1020"/>
                  <a:pt x="5932" y="510"/>
                  <a:pt x="8090" y="368"/>
                </a:cubicBezTo>
                <a:cubicBezTo>
                  <a:pt x="8599" y="335"/>
                  <a:pt x="9124" y="299"/>
                  <a:pt x="9649" y="299"/>
                </a:cubicBezTo>
                <a:close/>
                <a:moveTo>
                  <a:pt x="9700" y="0"/>
                </a:moveTo>
                <a:cubicBezTo>
                  <a:pt x="9536" y="0"/>
                  <a:pt x="9373" y="3"/>
                  <a:pt x="9211" y="8"/>
                </a:cubicBezTo>
                <a:cubicBezTo>
                  <a:pt x="6802" y="67"/>
                  <a:pt x="4217" y="385"/>
                  <a:pt x="2318" y="1991"/>
                </a:cubicBezTo>
                <a:cubicBezTo>
                  <a:pt x="528" y="3513"/>
                  <a:pt x="1" y="6006"/>
                  <a:pt x="377" y="8248"/>
                </a:cubicBezTo>
                <a:cubicBezTo>
                  <a:pt x="745" y="10432"/>
                  <a:pt x="2067" y="12214"/>
                  <a:pt x="4292" y="12716"/>
                </a:cubicBezTo>
                <a:cubicBezTo>
                  <a:pt x="5051" y="12884"/>
                  <a:pt x="5926" y="13007"/>
                  <a:pt x="6802" y="13007"/>
                </a:cubicBezTo>
                <a:cubicBezTo>
                  <a:pt x="8547" y="13007"/>
                  <a:pt x="10296" y="12520"/>
                  <a:pt x="11128" y="10938"/>
                </a:cubicBezTo>
                <a:lnTo>
                  <a:pt x="11128" y="10938"/>
                </a:lnTo>
                <a:lnTo>
                  <a:pt x="12399" y="12465"/>
                </a:lnTo>
                <a:cubicBezTo>
                  <a:pt x="12429" y="12503"/>
                  <a:pt x="12465" y="12518"/>
                  <a:pt x="12501" y="12518"/>
                </a:cubicBezTo>
                <a:cubicBezTo>
                  <a:pt x="12591" y="12518"/>
                  <a:pt x="12676" y="12416"/>
                  <a:pt x="12658" y="12314"/>
                </a:cubicBezTo>
                <a:lnTo>
                  <a:pt x="12280" y="10238"/>
                </a:lnTo>
                <a:lnTo>
                  <a:pt x="12280" y="10238"/>
                </a:lnTo>
                <a:cubicBezTo>
                  <a:pt x="13360" y="10032"/>
                  <a:pt x="14095" y="8987"/>
                  <a:pt x="14373" y="7981"/>
                </a:cubicBezTo>
                <a:cubicBezTo>
                  <a:pt x="14790" y="6487"/>
                  <a:pt x="14750" y="4660"/>
                  <a:pt x="14359" y="3165"/>
                </a:cubicBezTo>
                <a:lnTo>
                  <a:pt x="14359" y="3165"/>
                </a:lnTo>
                <a:cubicBezTo>
                  <a:pt x="14358" y="3161"/>
                  <a:pt x="14357" y="3157"/>
                  <a:pt x="14356" y="3154"/>
                </a:cubicBezTo>
                <a:lnTo>
                  <a:pt x="14356" y="3154"/>
                </a:lnTo>
                <a:cubicBezTo>
                  <a:pt x="14356" y="3154"/>
                  <a:pt x="14356" y="3154"/>
                  <a:pt x="14356" y="3154"/>
                </a:cubicBezTo>
                <a:cubicBezTo>
                  <a:pt x="14047" y="2133"/>
                  <a:pt x="13469" y="1171"/>
                  <a:pt x="12524" y="610"/>
                </a:cubicBezTo>
                <a:cubicBezTo>
                  <a:pt x="11679" y="109"/>
                  <a:pt x="10675" y="0"/>
                  <a:pt x="9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txBox="1">
            <a:spLocks noGrp="1"/>
          </p:cNvSpPr>
          <p:nvPr>
            <p:ph type="title"/>
          </p:nvPr>
        </p:nvSpPr>
        <p:spPr>
          <a:xfrm>
            <a:off x="2626375" y="1826275"/>
            <a:ext cx="3891300" cy="174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4200"/>
              <a:buNone/>
              <a:defRPr sz="4800">
                <a:solidFill>
                  <a:schemeClr val="accent3"/>
                </a:solidFill>
              </a:defRPr>
            </a:lvl1pPr>
            <a:lvl2pPr lvl="1" algn="ctr" rtl="0">
              <a:spcBef>
                <a:spcPts val="0"/>
              </a:spcBef>
              <a:spcAft>
                <a:spcPts val="0"/>
              </a:spcAft>
              <a:buClr>
                <a:schemeClr val="accent3"/>
              </a:buClr>
              <a:buSzPts val="4200"/>
              <a:buNone/>
              <a:defRPr sz="4200">
                <a:solidFill>
                  <a:schemeClr val="accent3"/>
                </a:solidFill>
              </a:defRPr>
            </a:lvl2pPr>
            <a:lvl3pPr lvl="2" algn="ctr" rtl="0">
              <a:spcBef>
                <a:spcPts val="0"/>
              </a:spcBef>
              <a:spcAft>
                <a:spcPts val="0"/>
              </a:spcAft>
              <a:buClr>
                <a:schemeClr val="accent3"/>
              </a:buClr>
              <a:buSzPts val="4200"/>
              <a:buNone/>
              <a:defRPr sz="4200">
                <a:solidFill>
                  <a:schemeClr val="accent3"/>
                </a:solidFill>
              </a:defRPr>
            </a:lvl3pPr>
            <a:lvl4pPr lvl="3" algn="ctr" rtl="0">
              <a:spcBef>
                <a:spcPts val="0"/>
              </a:spcBef>
              <a:spcAft>
                <a:spcPts val="0"/>
              </a:spcAft>
              <a:buClr>
                <a:schemeClr val="accent3"/>
              </a:buClr>
              <a:buSzPts val="4200"/>
              <a:buNone/>
              <a:defRPr sz="4200">
                <a:solidFill>
                  <a:schemeClr val="accent3"/>
                </a:solidFill>
              </a:defRPr>
            </a:lvl4pPr>
            <a:lvl5pPr lvl="4" algn="ctr" rtl="0">
              <a:spcBef>
                <a:spcPts val="0"/>
              </a:spcBef>
              <a:spcAft>
                <a:spcPts val="0"/>
              </a:spcAft>
              <a:buClr>
                <a:schemeClr val="accent3"/>
              </a:buClr>
              <a:buSzPts val="4200"/>
              <a:buNone/>
              <a:defRPr sz="4200">
                <a:solidFill>
                  <a:schemeClr val="accent3"/>
                </a:solidFill>
              </a:defRPr>
            </a:lvl5pPr>
            <a:lvl6pPr lvl="5" algn="ctr" rtl="0">
              <a:spcBef>
                <a:spcPts val="0"/>
              </a:spcBef>
              <a:spcAft>
                <a:spcPts val="0"/>
              </a:spcAft>
              <a:buClr>
                <a:schemeClr val="accent3"/>
              </a:buClr>
              <a:buSzPts val="4200"/>
              <a:buNone/>
              <a:defRPr sz="4200">
                <a:solidFill>
                  <a:schemeClr val="accent3"/>
                </a:solidFill>
              </a:defRPr>
            </a:lvl6pPr>
            <a:lvl7pPr lvl="6" algn="ctr" rtl="0">
              <a:spcBef>
                <a:spcPts val="0"/>
              </a:spcBef>
              <a:spcAft>
                <a:spcPts val="0"/>
              </a:spcAft>
              <a:buClr>
                <a:schemeClr val="accent3"/>
              </a:buClr>
              <a:buSzPts val="4200"/>
              <a:buNone/>
              <a:defRPr sz="4200">
                <a:solidFill>
                  <a:schemeClr val="accent3"/>
                </a:solidFill>
              </a:defRPr>
            </a:lvl7pPr>
            <a:lvl8pPr lvl="7" algn="ctr" rtl="0">
              <a:spcBef>
                <a:spcPts val="0"/>
              </a:spcBef>
              <a:spcAft>
                <a:spcPts val="0"/>
              </a:spcAft>
              <a:buClr>
                <a:schemeClr val="accent3"/>
              </a:buClr>
              <a:buSzPts val="4200"/>
              <a:buNone/>
              <a:defRPr sz="4200">
                <a:solidFill>
                  <a:schemeClr val="accent3"/>
                </a:solidFill>
              </a:defRPr>
            </a:lvl8pPr>
            <a:lvl9pPr lvl="8" algn="ctr" rtl="0">
              <a:spcBef>
                <a:spcPts val="0"/>
              </a:spcBef>
              <a:spcAft>
                <a:spcPts val="0"/>
              </a:spcAft>
              <a:buClr>
                <a:schemeClr val="accent3"/>
              </a:buClr>
              <a:buSzPts val="4200"/>
              <a:buNone/>
              <a:defRPr sz="4200">
                <a:solidFill>
                  <a:schemeClr val="accent3"/>
                </a:solidFill>
              </a:defRPr>
            </a:lvl9pPr>
          </a:lstStyle>
          <a:p>
            <a:endParaRPr/>
          </a:p>
        </p:txBody>
      </p:sp>
      <p:sp>
        <p:nvSpPr>
          <p:cNvPr id="97" name="Google Shape;97;p3"/>
          <p:cNvSpPr txBox="1">
            <a:spLocks noGrp="1"/>
          </p:cNvSpPr>
          <p:nvPr>
            <p:ph type="title" idx="2" hasCustomPrompt="1"/>
          </p:nvPr>
        </p:nvSpPr>
        <p:spPr>
          <a:xfrm flipH="1">
            <a:off x="2825400" y="1055210"/>
            <a:ext cx="3493200" cy="1139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accent3"/>
              </a:buClr>
              <a:buSzPts val="3600"/>
              <a:buNone/>
              <a:defRPr sz="7200">
                <a:solidFill>
                  <a:schemeClr val="accent3"/>
                </a:solidFill>
              </a:defRPr>
            </a:lvl1pPr>
            <a:lvl2pPr lvl="1" algn="ctr" rtl="0">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9pPr>
          </a:lstStyle>
          <a:p>
            <a:r>
              <a:t>xx%</a:t>
            </a:r>
          </a:p>
        </p:txBody>
      </p:sp>
      <p:sp>
        <p:nvSpPr>
          <p:cNvPr id="98" name="Google Shape;98;p3"/>
          <p:cNvSpPr txBox="1">
            <a:spLocks noGrp="1"/>
          </p:cNvSpPr>
          <p:nvPr>
            <p:ph type="subTitle" idx="1"/>
          </p:nvPr>
        </p:nvSpPr>
        <p:spPr>
          <a:xfrm>
            <a:off x="3431325" y="3540925"/>
            <a:ext cx="2281200" cy="5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1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2"/>
        </a:solidFill>
        <a:effectLst/>
      </p:bgPr>
    </p:bg>
    <p:spTree>
      <p:nvGrpSpPr>
        <p:cNvPr id="1" name="Shape 456"/>
        <p:cNvGrpSpPr/>
        <p:nvPr/>
      </p:nvGrpSpPr>
      <p:grpSpPr>
        <a:xfrm>
          <a:off x="0" y="0"/>
          <a:ext cx="0" cy="0"/>
          <a:chOff x="0" y="0"/>
          <a:chExt cx="0" cy="0"/>
        </a:xfrm>
      </p:grpSpPr>
      <p:pic>
        <p:nvPicPr>
          <p:cNvPr id="457" name="Google Shape;457;p21"/>
          <p:cNvPicPr preferRelativeResize="0"/>
          <p:nvPr/>
        </p:nvPicPr>
        <p:blipFill>
          <a:blip r:embed="rId2">
            <a:alphaModFix/>
          </a:blip>
          <a:stretch>
            <a:fillRect/>
          </a:stretch>
        </p:blipFill>
        <p:spPr>
          <a:xfrm>
            <a:off x="-10825" y="-19325"/>
            <a:ext cx="9165672" cy="518215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6">
    <p:bg>
      <p:bgPr>
        <a:solidFill>
          <a:schemeClr val="accent2"/>
        </a:solidFill>
        <a:effectLst/>
      </p:bgPr>
    </p:bg>
    <p:spTree>
      <p:nvGrpSpPr>
        <p:cNvPr id="1" name="Shape 458"/>
        <p:cNvGrpSpPr/>
        <p:nvPr/>
      </p:nvGrpSpPr>
      <p:grpSpPr>
        <a:xfrm>
          <a:off x="0" y="0"/>
          <a:ext cx="0" cy="0"/>
          <a:chOff x="0" y="0"/>
          <a:chExt cx="0" cy="0"/>
        </a:xfrm>
      </p:grpSpPr>
      <p:pic>
        <p:nvPicPr>
          <p:cNvPr id="459" name="Google Shape;459;p22"/>
          <p:cNvPicPr preferRelativeResize="0"/>
          <p:nvPr/>
        </p:nvPicPr>
        <p:blipFill>
          <a:blip r:embed="rId2">
            <a:alphaModFix/>
          </a:blip>
          <a:stretch>
            <a:fillRect/>
          </a:stretch>
        </p:blipFill>
        <p:spPr>
          <a:xfrm rot="3600003">
            <a:off x="-3096929" y="-19325"/>
            <a:ext cx="9165672" cy="5182150"/>
          </a:xfrm>
          <a:prstGeom prst="rect">
            <a:avLst/>
          </a:prstGeom>
          <a:noFill/>
          <a:ln>
            <a:noFill/>
          </a:ln>
        </p:spPr>
      </p:pic>
      <p:pic>
        <p:nvPicPr>
          <p:cNvPr id="460" name="Google Shape;460;p22"/>
          <p:cNvPicPr preferRelativeResize="0"/>
          <p:nvPr/>
        </p:nvPicPr>
        <p:blipFill>
          <a:blip r:embed="rId2">
            <a:alphaModFix/>
          </a:blip>
          <a:stretch>
            <a:fillRect/>
          </a:stretch>
        </p:blipFill>
        <p:spPr>
          <a:xfrm rot="3600003">
            <a:off x="2997646" y="-19325"/>
            <a:ext cx="9165672" cy="51821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0">
    <p:spTree>
      <p:nvGrpSpPr>
        <p:cNvPr id="1" name="Shape 461"/>
        <p:cNvGrpSpPr/>
        <p:nvPr/>
      </p:nvGrpSpPr>
      <p:grpSpPr>
        <a:xfrm>
          <a:off x="0" y="0"/>
          <a:ext cx="0" cy="0"/>
          <a:chOff x="0" y="0"/>
          <a:chExt cx="0" cy="0"/>
        </a:xfrm>
      </p:grpSpPr>
      <p:pic>
        <p:nvPicPr>
          <p:cNvPr id="462" name="Google Shape;462;p23"/>
          <p:cNvPicPr preferRelativeResize="0"/>
          <p:nvPr/>
        </p:nvPicPr>
        <p:blipFill>
          <a:blip r:embed="rId2">
            <a:alphaModFix/>
          </a:blip>
          <a:stretch>
            <a:fillRect/>
          </a:stretch>
        </p:blipFill>
        <p:spPr>
          <a:xfrm>
            <a:off x="-15425" y="-39345"/>
            <a:ext cx="9174869" cy="518735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ly Title 1">
  <p:cSld name="CUSTOM_12">
    <p:spTree>
      <p:nvGrpSpPr>
        <p:cNvPr id="1" name="Shape 468"/>
        <p:cNvGrpSpPr/>
        <p:nvPr/>
      </p:nvGrpSpPr>
      <p:grpSpPr>
        <a:xfrm>
          <a:off x="0" y="0"/>
          <a:ext cx="0" cy="0"/>
          <a:chOff x="0" y="0"/>
          <a:chExt cx="0" cy="0"/>
        </a:xfrm>
      </p:grpSpPr>
      <p:sp>
        <p:nvSpPr>
          <p:cNvPr id="469" name="Google Shape;469;p25"/>
          <p:cNvSpPr txBox="1">
            <a:spLocks noGrp="1"/>
          </p:cNvSpPr>
          <p:nvPr>
            <p:ph type="title"/>
          </p:nvPr>
        </p:nvSpPr>
        <p:spPr>
          <a:xfrm>
            <a:off x="607863" y="431217"/>
            <a:ext cx="7795800" cy="7308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470" name="Google Shape;470;p25"/>
          <p:cNvGrpSpPr/>
          <p:nvPr/>
        </p:nvGrpSpPr>
        <p:grpSpPr>
          <a:xfrm>
            <a:off x="7664037" y="572107"/>
            <a:ext cx="1868912" cy="1472268"/>
            <a:chOff x="7664037" y="572107"/>
            <a:chExt cx="1868912" cy="1472268"/>
          </a:xfrm>
        </p:grpSpPr>
        <p:grpSp>
          <p:nvGrpSpPr>
            <p:cNvPr id="471" name="Google Shape;471;p25"/>
            <p:cNvGrpSpPr/>
            <p:nvPr/>
          </p:nvGrpSpPr>
          <p:grpSpPr>
            <a:xfrm rot="10800000">
              <a:off x="7664037" y="572107"/>
              <a:ext cx="1547004" cy="695550"/>
              <a:chOff x="7591575" y="940225"/>
              <a:chExt cx="1462335" cy="490930"/>
            </a:xfrm>
          </p:grpSpPr>
          <p:sp>
            <p:nvSpPr>
              <p:cNvPr id="472" name="Google Shape;472;p25"/>
              <p:cNvSpPr/>
              <p:nvPr/>
            </p:nvSpPr>
            <p:spPr>
              <a:xfrm>
                <a:off x="7592367" y="940225"/>
                <a:ext cx="442736" cy="32803"/>
              </a:xfrm>
              <a:custGeom>
                <a:avLst/>
                <a:gdLst/>
                <a:ahLst/>
                <a:cxnLst/>
                <a:rect l="l" t="t" r="r" b="b"/>
                <a:pathLst>
                  <a:path w="7826" h="502" extrusionOk="0">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473" name="Google Shape;473;p25"/>
              <p:cNvSpPr/>
              <p:nvPr/>
            </p:nvSpPr>
            <p:spPr>
              <a:xfrm>
                <a:off x="7591575" y="1019758"/>
                <a:ext cx="1049388" cy="48815"/>
              </a:xfrm>
              <a:custGeom>
                <a:avLst/>
                <a:gdLst/>
                <a:ahLst/>
                <a:cxnLst/>
                <a:rect l="l" t="t" r="r" b="b"/>
                <a:pathLst>
                  <a:path w="15953" h="747" extrusionOk="0">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474" name="Google Shape;474;p25"/>
              <p:cNvSpPr/>
              <p:nvPr/>
            </p:nvSpPr>
            <p:spPr>
              <a:xfrm>
                <a:off x="7592564" y="1151017"/>
                <a:ext cx="1331944" cy="47361"/>
              </a:xfrm>
              <a:custGeom>
                <a:avLst/>
                <a:gdLst/>
                <a:ahLst/>
                <a:cxnLst/>
                <a:rect l="l" t="t" r="r" b="b"/>
                <a:pathLst>
                  <a:path w="23114" h="725" extrusionOk="0">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475" name="Google Shape;475;p25"/>
              <p:cNvSpPr/>
              <p:nvPr/>
            </p:nvSpPr>
            <p:spPr>
              <a:xfrm>
                <a:off x="7593940" y="1246673"/>
                <a:ext cx="1190382" cy="45542"/>
              </a:xfrm>
              <a:custGeom>
                <a:avLst/>
                <a:gdLst/>
                <a:ahLst/>
                <a:cxnLst/>
                <a:rect l="l" t="t" r="r" b="b"/>
                <a:pathLst>
                  <a:path w="28863" h="697" extrusionOk="0">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476" name="Google Shape;476;p25"/>
              <p:cNvSpPr/>
              <p:nvPr/>
            </p:nvSpPr>
            <p:spPr>
              <a:xfrm>
                <a:off x="7593153" y="1355810"/>
                <a:ext cx="1460757" cy="75346"/>
              </a:xfrm>
              <a:custGeom>
                <a:avLst/>
                <a:gdLst/>
                <a:ahLst/>
                <a:cxnLst/>
                <a:rect l="l" t="t" r="r" b="b"/>
                <a:pathLst>
                  <a:path w="34393" h="1153" extrusionOk="0">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grpSp>
        <p:sp>
          <p:nvSpPr>
            <p:cNvPr id="477" name="Google Shape;477;p25"/>
            <p:cNvSpPr/>
            <p:nvPr/>
          </p:nvSpPr>
          <p:spPr>
            <a:xfrm rot="10800000">
              <a:off x="8693820" y="1528025"/>
              <a:ext cx="605654" cy="46475"/>
            </a:xfrm>
            <a:custGeom>
              <a:avLst/>
              <a:gdLst/>
              <a:ahLst/>
              <a:cxnLst/>
              <a:rect l="l" t="t" r="r" b="b"/>
              <a:pathLst>
                <a:path w="7826" h="502" extrusionOk="0">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478" name="Google Shape;478;p25"/>
            <p:cNvSpPr/>
            <p:nvPr/>
          </p:nvSpPr>
          <p:spPr>
            <a:xfrm rot="10800000">
              <a:off x="8838020" y="1997900"/>
              <a:ext cx="605654" cy="46475"/>
            </a:xfrm>
            <a:custGeom>
              <a:avLst/>
              <a:gdLst/>
              <a:ahLst/>
              <a:cxnLst/>
              <a:rect l="l" t="t" r="r" b="b"/>
              <a:pathLst>
                <a:path w="7826" h="502" extrusionOk="0">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479" name="Google Shape;479;p25"/>
            <p:cNvSpPr/>
            <p:nvPr/>
          </p:nvSpPr>
          <p:spPr>
            <a:xfrm rot="10800000">
              <a:off x="8927295" y="1847850"/>
              <a:ext cx="605654" cy="46475"/>
            </a:xfrm>
            <a:custGeom>
              <a:avLst/>
              <a:gdLst/>
              <a:ahLst/>
              <a:cxnLst/>
              <a:rect l="l" t="t" r="r" b="b"/>
              <a:pathLst>
                <a:path w="7826" h="502" extrusionOk="0">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ly Title 2">
  <p:cSld name="CUSTOM_13">
    <p:spTree>
      <p:nvGrpSpPr>
        <p:cNvPr id="1" name="Shape 480"/>
        <p:cNvGrpSpPr/>
        <p:nvPr/>
      </p:nvGrpSpPr>
      <p:grpSpPr>
        <a:xfrm>
          <a:off x="0" y="0"/>
          <a:ext cx="0" cy="0"/>
          <a:chOff x="0" y="0"/>
          <a:chExt cx="0" cy="0"/>
        </a:xfrm>
      </p:grpSpPr>
      <p:grpSp>
        <p:nvGrpSpPr>
          <p:cNvPr id="481" name="Google Shape;481;p26"/>
          <p:cNvGrpSpPr/>
          <p:nvPr/>
        </p:nvGrpSpPr>
        <p:grpSpPr>
          <a:xfrm rot="10800000">
            <a:off x="6500314" y="402880"/>
            <a:ext cx="2710401" cy="913972"/>
            <a:chOff x="7591575" y="1014633"/>
            <a:chExt cx="2263950" cy="645096"/>
          </a:xfrm>
        </p:grpSpPr>
        <p:sp>
          <p:nvSpPr>
            <p:cNvPr id="482" name="Google Shape;482;p26"/>
            <p:cNvSpPr/>
            <p:nvPr/>
          </p:nvSpPr>
          <p:spPr>
            <a:xfrm>
              <a:off x="7592364" y="1014633"/>
              <a:ext cx="514794" cy="32804"/>
            </a:xfrm>
            <a:custGeom>
              <a:avLst/>
              <a:gdLst/>
              <a:ahLst/>
              <a:cxnLst/>
              <a:rect l="l" t="t" r="r" b="b"/>
              <a:pathLst>
                <a:path w="7826" h="502" extrusionOk="0">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483" name="Google Shape;483;p26"/>
            <p:cNvSpPr/>
            <p:nvPr/>
          </p:nvSpPr>
          <p:spPr>
            <a:xfrm>
              <a:off x="7591575" y="1094160"/>
              <a:ext cx="1049388" cy="48815"/>
            </a:xfrm>
            <a:custGeom>
              <a:avLst/>
              <a:gdLst/>
              <a:ahLst/>
              <a:cxnLst/>
              <a:rect l="l" t="t" r="r" b="b"/>
              <a:pathLst>
                <a:path w="15953" h="747" extrusionOk="0">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484" name="Google Shape;484;p26"/>
            <p:cNvSpPr/>
            <p:nvPr/>
          </p:nvSpPr>
          <p:spPr>
            <a:xfrm>
              <a:off x="7592562" y="1506211"/>
              <a:ext cx="1520439" cy="47377"/>
            </a:xfrm>
            <a:custGeom>
              <a:avLst/>
              <a:gdLst/>
              <a:ahLst/>
              <a:cxnLst/>
              <a:rect l="l" t="t" r="r" b="b"/>
              <a:pathLst>
                <a:path w="23114" h="725" extrusionOk="0">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485" name="Google Shape;485;p26"/>
            <p:cNvSpPr/>
            <p:nvPr/>
          </p:nvSpPr>
          <p:spPr>
            <a:xfrm>
              <a:off x="7593943" y="1246676"/>
              <a:ext cx="1898608" cy="45547"/>
            </a:xfrm>
            <a:custGeom>
              <a:avLst/>
              <a:gdLst/>
              <a:ahLst/>
              <a:cxnLst/>
              <a:rect l="l" t="t" r="r" b="b"/>
              <a:pathLst>
                <a:path w="28863" h="697" extrusionOk="0">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486" name="Google Shape;486;p26"/>
            <p:cNvSpPr/>
            <p:nvPr/>
          </p:nvSpPr>
          <p:spPr>
            <a:xfrm>
              <a:off x="7593154" y="1584384"/>
              <a:ext cx="2262372" cy="75346"/>
            </a:xfrm>
            <a:custGeom>
              <a:avLst/>
              <a:gdLst/>
              <a:ahLst/>
              <a:cxnLst/>
              <a:rect l="l" t="t" r="r" b="b"/>
              <a:pathLst>
                <a:path w="34393" h="1153" extrusionOk="0">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grpSp>
      <p:sp>
        <p:nvSpPr>
          <p:cNvPr id="487" name="Google Shape;487;p26"/>
          <p:cNvSpPr txBox="1">
            <a:spLocks noGrp="1"/>
          </p:cNvSpPr>
          <p:nvPr>
            <p:ph type="title"/>
          </p:nvPr>
        </p:nvSpPr>
        <p:spPr>
          <a:xfrm>
            <a:off x="607863" y="431217"/>
            <a:ext cx="7795800" cy="7308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9"/>
        <p:cNvGrpSpPr/>
        <p:nvPr/>
      </p:nvGrpSpPr>
      <p:grpSpPr>
        <a:xfrm>
          <a:off x="0" y="0"/>
          <a:ext cx="0" cy="0"/>
          <a:chOff x="0" y="0"/>
          <a:chExt cx="0" cy="0"/>
        </a:xfrm>
      </p:grpSpPr>
      <p:sp>
        <p:nvSpPr>
          <p:cNvPr id="100" name="Google Shape;100;p4"/>
          <p:cNvSpPr txBox="1">
            <a:spLocks noGrp="1"/>
          </p:cNvSpPr>
          <p:nvPr>
            <p:ph type="body" idx="1"/>
          </p:nvPr>
        </p:nvSpPr>
        <p:spPr>
          <a:xfrm>
            <a:off x="719750" y="1339175"/>
            <a:ext cx="7447800" cy="31215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rgbClr val="0C343D"/>
              </a:buClr>
              <a:buSzPts val="1000"/>
              <a:buFont typeface="Abel"/>
              <a:buChar char="●"/>
              <a:defRPr sz="1200"/>
            </a:lvl1pPr>
            <a:lvl2pPr marL="914400" lvl="1" indent="-317500" rtl="0">
              <a:spcBef>
                <a:spcPts val="0"/>
              </a:spcBef>
              <a:spcAft>
                <a:spcPts val="0"/>
              </a:spcAft>
              <a:buClr>
                <a:srgbClr val="0C343D"/>
              </a:buClr>
              <a:buSzPts val="1400"/>
              <a:buFont typeface="Josefin Slab SemiBold"/>
              <a:buChar char="○"/>
              <a:defRPr/>
            </a:lvl2pPr>
            <a:lvl3pPr marL="1371600" lvl="2" indent="-317500" rtl="0">
              <a:spcBef>
                <a:spcPts val="1600"/>
              </a:spcBef>
              <a:spcAft>
                <a:spcPts val="0"/>
              </a:spcAft>
              <a:buClr>
                <a:srgbClr val="0C343D"/>
              </a:buClr>
              <a:buSzPts val="1400"/>
              <a:buFont typeface="Josefin Slab SemiBold"/>
              <a:buChar char="■"/>
              <a:defRPr/>
            </a:lvl3pPr>
            <a:lvl4pPr marL="1828800" lvl="3" indent="-317500" rtl="0">
              <a:spcBef>
                <a:spcPts val="1600"/>
              </a:spcBef>
              <a:spcAft>
                <a:spcPts val="0"/>
              </a:spcAft>
              <a:buClr>
                <a:srgbClr val="0C343D"/>
              </a:buClr>
              <a:buSzPts val="1400"/>
              <a:buFont typeface="Josefin Slab SemiBold"/>
              <a:buChar char="●"/>
              <a:defRPr/>
            </a:lvl4pPr>
            <a:lvl5pPr marL="2286000" lvl="4" indent="-317500" rtl="0">
              <a:spcBef>
                <a:spcPts val="1600"/>
              </a:spcBef>
              <a:spcAft>
                <a:spcPts val="0"/>
              </a:spcAft>
              <a:buClr>
                <a:srgbClr val="0C343D"/>
              </a:buClr>
              <a:buSzPts val="1400"/>
              <a:buFont typeface="Josefin Slab SemiBold"/>
              <a:buChar char="○"/>
              <a:defRPr/>
            </a:lvl5pPr>
            <a:lvl6pPr marL="2743200" lvl="5" indent="-317500" rtl="0">
              <a:spcBef>
                <a:spcPts val="1600"/>
              </a:spcBef>
              <a:spcAft>
                <a:spcPts val="0"/>
              </a:spcAft>
              <a:buClr>
                <a:srgbClr val="0C343D"/>
              </a:buClr>
              <a:buSzPts val="1400"/>
              <a:buFont typeface="Josefin Slab SemiBold"/>
              <a:buChar char="■"/>
              <a:defRPr/>
            </a:lvl6pPr>
            <a:lvl7pPr marL="3200400" lvl="6" indent="-317500" rtl="0">
              <a:spcBef>
                <a:spcPts val="1600"/>
              </a:spcBef>
              <a:spcAft>
                <a:spcPts val="0"/>
              </a:spcAft>
              <a:buClr>
                <a:srgbClr val="0C343D"/>
              </a:buClr>
              <a:buSzPts val="1400"/>
              <a:buFont typeface="Josefin Slab SemiBold"/>
              <a:buChar char="●"/>
              <a:defRPr/>
            </a:lvl7pPr>
            <a:lvl8pPr marL="3657600" lvl="7" indent="-317500" rtl="0">
              <a:spcBef>
                <a:spcPts val="1600"/>
              </a:spcBef>
              <a:spcAft>
                <a:spcPts val="0"/>
              </a:spcAft>
              <a:buClr>
                <a:srgbClr val="0C343D"/>
              </a:buClr>
              <a:buSzPts val="1400"/>
              <a:buFont typeface="Josefin Slab SemiBold"/>
              <a:buChar char="○"/>
              <a:defRPr/>
            </a:lvl8pPr>
            <a:lvl9pPr marL="4114800" lvl="8" indent="-317500" rtl="0">
              <a:spcBef>
                <a:spcPts val="1600"/>
              </a:spcBef>
              <a:spcAft>
                <a:spcPts val="1600"/>
              </a:spcAft>
              <a:buClr>
                <a:srgbClr val="0C343D"/>
              </a:buClr>
              <a:buSzPts val="1400"/>
              <a:buFont typeface="Josefin Slab SemiBold"/>
              <a:buChar char="■"/>
              <a:defRPr/>
            </a:lvl9pPr>
          </a:lstStyle>
          <a:p>
            <a:endParaRPr/>
          </a:p>
        </p:txBody>
      </p:sp>
      <p:sp>
        <p:nvSpPr>
          <p:cNvPr id="101" name="Google Shape;101;p4"/>
          <p:cNvSpPr txBox="1">
            <a:spLocks noGrp="1"/>
          </p:cNvSpPr>
          <p:nvPr>
            <p:ph type="title"/>
          </p:nvPr>
        </p:nvSpPr>
        <p:spPr>
          <a:xfrm>
            <a:off x="3479425" y="445025"/>
            <a:ext cx="5061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102" name="Google Shape;102;p4"/>
          <p:cNvGrpSpPr/>
          <p:nvPr/>
        </p:nvGrpSpPr>
        <p:grpSpPr>
          <a:xfrm>
            <a:off x="116890" y="756126"/>
            <a:ext cx="1991442" cy="167141"/>
            <a:chOff x="5953575" y="2624425"/>
            <a:chExt cx="1507754" cy="151850"/>
          </a:xfrm>
        </p:grpSpPr>
        <p:sp>
          <p:nvSpPr>
            <p:cNvPr id="103" name="Google Shape;103;p4"/>
            <p:cNvSpPr/>
            <p:nvPr/>
          </p:nvSpPr>
          <p:spPr>
            <a:xfrm>
              <a:off x="5955475" y="2724025"/>
              <a:ext cx="1460947" cy="52250"/>
            </a:xfrm>
            <a:custGeom>
              <a:avLst/>
              <a:gdLst/>
              <a:ahLst/>
              <a:cxnLst/>
              <a:rect l="l" t="t" r="r" b="b"/>
              <a:pathLst>
                <a:path w="5193" h="332" extrusionOk="0">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4" name="Google Shape;104;p4"/>
            <p:cNvSpPr/>
            <p:nvPr/>
          </p:nvSpPr>
          <p:spPr>
            <a:xfrm>
              <a:off x="5953575" y="2624425"/>
              <a:ext cx="1507754" cy="53041"/>
            </a:xfrm>
            <a:custGeom>
              <a:avLst/>
              <a:gdLst/>
              <a:ahLst/>
              <a:cxnLst/>
              <a:rect l="l" t="t" r="r" b="b"/>
              <a:pathLst>
                <a:path w="5582" h="337" extrusionOk="0">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105" name="Google Shape;105;p4"/>
          <p:cNvGrpSpPr/>
          <p:nvPr/>
        </p:nvGrpSpPr>
        <p:grpSpPr>
          <a:xfrm>
            <a:off x="2040928" y="628500"/>
            <a:ext cx="305319" cy="389196"/>
            <a:chOff x="6014539" y="2508499"/>
            <a:chExt cx="305319" cy="353590"/>
          </a:xfrm>
        </p:grpSpPr>
        <p:sp>
          <p:nvSpPr>
            <p:cNvPr id="106" name="Google Shape;106;p4"/>
            <p:cNvSpPr/>
            <p:nvPr/>
          </p:nvSpPr>
          <p:spPr>
            <a:xfrm rot="9422034">
              <a:off x="6013644" y="2757322"/>
              <a:ext cx="279789" cy="52253"/>
            </a:xfrm>
            <a:custGeom>
              <a:avLst/>
              <a:gdLst/>
              <a:ahLst/>
              <a:cxnLst/>
              <a:rect l="l" t="t" r="r" b="b"/>
              <a:pathLst>
                <a:path w="5193" h="332" extrusionOk="0">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7" name="Google Shape;107;p4"/>
            <p:cNvSpPr/>
            <p:nvPr/>
          </p:nvSpPr>
          <p:spPr>
            <a:xfrm rot="-9000092">
              <a:off x="6025998" y="2580128"/>
              <a:ext cx="300744" cy="53040"/>
            </a:xfrm>
            <a:custGeom>
              <a:avLst/>
              <a:gdLst/>
              <a:ahLst/>
              <a:cxnLst/>
              <a:rect l="l" t="t" r="r" b="b"/>
              <a:pathLst>
                <a:path w="5582" h="337" extrusionOk="0">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607863" y="431217"/>
            <a:ext cx="7795800" cy="7308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140" name="Google Shape;140;p6"/>
          <p:cNvGrpSpPr/>
          <p:nvPr/>
        </p:nvGrpSpPr>
        <p:grpSpPr>
          <a:xfrm>
            <a:off x="7336409" y="105825"/>
            <a:ext cx="1685019" cy="2405475"/>
            <a:chOff x="7336409" y="105825"/>
            <a:chExt cx="1685019" cy="2405475"/>
          </a:xfrm>
        </p:grpSpPr>
        <p:sp>
          <p:nvSpPr>
            <p:cNvPr id="141" name="Google Shape;141;p6"/>
            <p:cNvSpPr/>
            <p:nvPr/>
          </p:nvSpPr>
          <p:spPr>
            <a:xfrm>
              <a:off x="7336409" y="161701"/>
              <a:ext cx="264710" cy="134652"/>
            </a:xfrm>
            <a:custGeom>
              <a:avLst/>
              <a:gdLst/>
              <a:ahLst/>
              <a:cxnLst/>
              <a:rect l="l" t="t" r="r" b="b"/>
              <a:pathLst>
                <a:path w="3861" h="1964" extrusionOk="0">
                  <a:moveTo>
                    <a:pt x="1883" y="0"/>
                  </a:moveTo>
                  <a:cubicBezTo>
                    <a:pt x="1816" y="0"/>
                    <a:pt x="1745" y="27"/>
                    <a:pt x="1680" y="88"/>
                  </a:cubicBezTo>
                  <a:cubicBezTo>
                    <a:pt x="1560" y="184"/>
                    <a:pt x="1488" y="329"/>
                    <a:pt x="1440" y="485"/>
                  </a:cubicBezTo>
                  <a:cubicBezTo>
                    <a:pt x="1043" y="449"/>
                    <a:pt x="658" y="425"/>
                    <a:pt x="262" y="413"/>
                  </a:cubicBezTo>
                  <a:cubicBezTo>
                    <a:pt x="258" y="413"/>
                    <a:pt x="255" y="413"/>
                    <a:pt x="251" y="413"/>
                  </a:cubicBezTo>
                  <a:cubicBezTo>
                    <a:pt x="55" y="413"/>
                    <a:pt x="1" y="750"/>
                    <a:pt x="213" y="786"/>
                  </a:cubicBezTo>
                  <a:cubicBezTo>
                    <a:pt x="598" y="846"/>
                    <a:pt x="971" y="882"/>
                    <a:pt x="1355" y="930"/>
                  </a:cubicBezTo>
                  <a:cubicBezTo>
                    <a:pt x="1355" y="978"/>
                    <a:pt x="1343" y="1026"/>
                    <a:pt x="1343" y="1074"/>
                  </a:cubicBezTo>
                  <a:cubicBezTo>
                    <a:pt x="1343" y="1326"/>
                    <a:pt x="1367" y="1687"/>
                    <a:pt x="1584" y="1831"/>
                  </a:cubicBezTo>
                  <a:lnTo>
                    <a:pt x="1584" y="1843"/>
                  </a:lnTo>
                  <a:cubicBezTo>
                    <a:pt x="1623" y="1926"/>
                    <a:pt x="1697" y="1964"/>
                    <a:pt x="1768" y="1964"/>
                  </a:cubicBezTo>
                  <a:cubicBezTo>
                    <a:pt x="1872" y="1964"/>
                    <a:pt x="1968" y="1883"/>
                    <a:pt x="1932" y="1747"/>
                  </a:cubicBezTo>
                  <a:cubicBezTo>
                    <a:pt x="1932" y="1747"/>
                    <a:pt x="1932" y="1735"/>
                    <a:pt x="1920" y="1735"/>
                  </a:cubicBezTo>
                  <a:cubicBezTo>
                    <a:pt x="2005" y="1567"/>
                    <a:pt x="1944" y="1375"/>
                    <a:pt x="1957" y="1170"/>
                  </a:cubicBezTo>
                  <a:cubicBezTo>
                    <a:pt x="1957" y="1110"/>
                    <a:pt x="1969" y="1062"/>
                    <a:pt x="1981" y="1002"/>
                  </a:cubicBezTo>
                  <a:cubicBezTo>
                    <a:pt x="2449" y="1050"/>
                    <a:pt x="2918" y="1098"/>
                    <a:pt x="3387" y="1182"/>
                  </a:cubicBezTo>
                  <a:cubicBezTo>
                    <a:pt x="3406" y="1185"/>
                    <a:pt x="3424" y="1186"/>
                    <a:pt x="3442" y="1186"/>
                  </a:cubicBezTo>
                  <a:cubicBezTo>
                    <a:pt x="3802" y="1186"/>
                    <a:pt x="3860" y="629"/>
                    <a:pt x="3459" y="617"/>
                  </a:cubicBezTo>
                  <a:cubicBezTo>
                    <a:pt x="3014" y="605"/>
                    <a:pt x="2570" y="569"/>
                    <a:pt x="2125" y="533"/>
                  </a:cubicBezTo>
                  <a:cubicBezTo>
                    <a:pt x="2137" y="485"/>
                    <a:pt x="2149" y="425"/>
                    <a:pt x="2161" y="365"/>
                  </a:cubicBezTo>
                  <a:cubicBezTo>
                    <a:pt x="2195" y="167"/>
                    <a:pt x="2051" y="0"/>
                    <a:pt x="1883"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8022989" y="105825"/>
              <a:ext cx="220695" cy="178667"/>
            </a:xfrm>
            <a:custGeom>
              <a:avLst/>
              <a:gdLst/>
              <a:ahLst/>
              <a:cxnLst/>
              <a:rect l="l" t="t" r="r" b="b"/>
              <a:pathLst>
                <a:path w="3219" h="2606" extrusionOk="0">
                  <a:moveTo>
                    <a:pt x="1661" y="0"/>
                  </a:moveTo>
                  <a:cubicBezTo>
                    <a:pt x="1570" y="0"/>
                    <a:pt x="1478" y="41"/>
                    <a:pt x="1419" y="134"/>
                  </a:cubicBezTo>
                  <a:cubicBezTo>
                    <a:pt x="1251" y="374"/>
                    <a:pt x="1155" y="651"/>
                    <a:pt x="1095" y="951"/>
                  </a:cubicBezTo>
                  <a:cubicBezTo>
                    <a:pt x="818" y="951"/>
                    <a:pt x="542" y="963"/>
                    <a:pt x="265" y="975"/>
                  </a:cubicBezTo>
                  <a:cubicBezTo>
                    <a:pt x="1" y="987"/>
                    <a:pt x="1" y="1360"/>
                    <a:pt x="265" y="1372"/>
                  </a:cubicBezTo>
                  <a:cubicBezTo>
                    <a:pt x="530" y="1384"/>
                    <a:pt x="794" y="1396"/>
                    <a:pt x="1071" y="1396"/>
                  </a:cubicBezTo>
                  <a:cubicBezTo>
                    <a:pt x="1059" y="1745"/>
                    <a:pt x="1107" y="2093"/>
                    <a:pt x="1191" y="2406"/>
                  </a:cubicBezTo>
                  <a:cubicBezTo>
                    <a:pt x="1224" y="2545"/>
                    <a:pt x="1328" y="2605"/>
                    <a:pt x="1437" y="2605"/>
                  </a:cubicBezTo>
                  <a:cubicBezTo>
                    <a:pt x="1601" y="2605"/>
                    <a:pt x="1775" y="2467"/>
                    <a:pt x="1732" y="2250"/>
                  </a:cubicBezTo>
                  <a:cubicBezTo>
                    <a:pt x="1672" y="1949"/>
                    <a:pt x="1672" y="1685"/>
                    <a:pt x="1696" y="1408"/>
                  </a:cubicBezTo>
                  <a:lnTo>
                    <a:pt x="1696" y="1408"/>
                  </a:lnTo>
                  <a:cubicBezTo>
                    <a:pt x="2092" y="1420"/>
                    <a:pt x="2489" y="1420"/>
                    <a:pt x="2886" y="1432"/>
                  </a:cubicBezTo>
                  <a:cubicBezTo>
                    <a:pt x="2889" y="1432"/>
                    <a:pt x="2893" y="1432"/>
                    <a:pt x="2897" y="1432"/>
                  </a:cubicBezTo>
                  <a:cubicBezTo>
                    <a:pt x="3215" y="1432"/>
                    <a:pt x="3219" y="915"/>
                    <a:pt x="2907" y="915"/>
                  </a:cubicBezTo>
                  <a:cubicBezTo>
                    <a:pt x="2900" y="915"/>
                    <a:pt x="2893" y="915"/>
                    <a:pt x="2886" y="915"/>
                  </a:cubicBezTo>
                  <a:cubicBezTo>
                    <a:pt x="2513" y="927"/>
                    <a:pt x="2153" y="927"/>
                    <a:pt x="1780" y="939"/>
                  </a:cubicBezTo>
                  <a:cubicBezTo>
                    <a:pt x="1828" y="747"/>
                    <a:pt x="1876" y="555"/>
                    <a:pt x="1936" y="350"/>
                  </a:cubicBezTo>
                  <a:cubicBezTo>
                    <a:pt x="1991" y="140"/>
                    <a:pt x="1828" y="0"/>
                    <a:pt x="1661"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8442508" y="127147"/>
              <a:ext cx="206708" cy="175376"/>
            </a:xfrm>
            <a:custGeom>
              <a:avLst/>
              <a:gdLst/>
              <a:ahLst/>
              <a:cxnLst/>
              <a:rect l="l" t="t" r="r" b="b"/>
              <a:pathLst>
                <a:path w="3015" h="2558" extrusionOk="0">
                  <a:moveTo>
                    <a:pt x="1413" y="0"/>
                  </a:moveTo>
                  <a:cubicBezTo>
                    <a:pt x="1278" y="0"/>
                    <a:pt x="1142" y="93"/>
                    <a:pt x="1118" y="280"/>
                  </a:cubicBezTo>
                  <a:cubicBezTo>
                    <a:pt x="1094" y="496"/>
                    <a:pt x="1094" y="712"/>
                    <a:pt x="1094" y="929"/>
                  </a:cubicBezTo>
                  <a:cubicBezTo>
                    <a:pt x="806" y="929"/>
                    <a:pt x="529" y="941"/>
                    <a:pt x="253" y="953"/>
                  </a:cubicBezTo>
                  <a:cubicBezTo>
                    <a:pt x="0" y="965"/>
                    <a:pt x="0" y="1338"/>
                    <a:pt x="253" y="1350"/>
                  </a:cubicBezTo>
                  <a:cubicBezTo>
                    <a:pt x="541" y="1374"/>
                    <a:pt x="818" y="1374"/>
                    <a:pt x="1106" y="1386"/>
                  </a:cubicBezTo>
                  <a:cubicBezTo>
                    <a:pt x="1118" y="1698"/>
                    <a:pt x="1154" y="2011"/>
                    <a:pt x="1166" y="2323"/>
                  </a:cubicBezTo>
                  <a:cubicBezTo>
                    <a:pt x="1179" y="2480"/>
                    <a:pt x="1296" y="2558"/>
                    <a:pt x="1413" y="2558"/>
                  </a:cubicBezTo>
                  <a:cubicBezTo>
                    <a:pt x="1530" y="2558"/>
                    <a:pt x="1647" y="2480"/>
                    <a:pt x="1659" y="2323"/>
                  </a:cubicBezTo>
                  <a:cubicBezTo>
                    <a:pt x="1683" y="2023"/>
                    <a:pt x="1707" y="1710"/>
                    <a:pt x="1731" y="1398"/>
                  </a:cubicBezTo>
                  <a:cubicBezTo>
                    <a:pt x="2044" y="1410"/>
                    <a:pt x="2369" y="1410"/>
                    <a:pt x="2693" y="1410"/>
                  </a:cubicBezTo>
                  <a:cubicBezTo>
                    <a:pt x="2697" y="1410"/>
                    <a:pt x="2700" y="1410"/>
                    <a:pt x="2704" y="1410"/>
                  </a:cubicBezTo>
                  <a:cubicBezTo>
                    <a:pt x="3014" y="1410"/>
                    <a:pt x="3014" y="893"/>
                    <a:pt x="2704" y="893"/>
                  </a:cubicBezTo>
                  <a:cubicBezTo>
                    <a:pt x="2700" y="893"/>
                    <a:pt x="2697" y="893"/>
                    <a:pt x="2693" y="893"/>
                  </a:cubicBezTo>
                  <a:lnTo>
                    <a:pt x="1743" y="905"/>
                  </a:lnTo>
                  <a:cubicBezTo>
                    <a:pt x="1743" y="700"/>
                    <a:pt x="1731" y="484"/>
                    <a:pt x="1707" y="280"/>
                  </a:cubicBezTo>
                  <a:cubicBezTo>
                    <a:pt x="1683" y="93"/>
                    <a:pt x="1548" y="0"/>
                    <a:pt x="1413"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8800665" y="128107"/>
              <a:ext cx="220763" cy="194985"/>
            </a:xfrm>
            <a:custGeom>
              <a:avLst/>
              <a:gdLst/>
              <a:ahLst/>
              <a:cxnLst/>
              <a:rect l="l" t="t" r="r" b="b"/>
              <a:pathLst>
                <a:path w="3220" h="2844" extrusionOk="0">
                  <a:moveTo>
                    <a:pt x="1782" y="1"/>
                  </a:moveTo>
                  <a:cubicBezTo>
                    <a:pt x="1668" y="1"/>
                    <a:pt x="1558" y="63"/>
                    <a:pt x="1520" y="206"/>
                  </a:cubicBezTo>
                  <a:cubicBezTo>
                    <a:pt x="1436" y="482"/>
                    <a:pt x="1376" y="759"/>
                    <a:pt x="1316" y="1035"/>
                  </a:cubicBezTo>
                  <a:cubicBezTo>
                    <a:pt x="967" y="987"/>
                    <a:pt x="619" y="951"/>
                    <a:pt x="270" y="903"/>
                  </a:cubicBezTo>
                  <a:cubicBezTo>
                    <a:pt x="263" y="902"/>
                    <a:pt x="257" y="902"/>
                    <a:pt x="250" y="902"/>
                  </a:cubicBezTo>
                  <a:cubicBezTo>
                    <a:pt x="50" y="902"/>
                    <a:pt x="1" y="1253"/>
                    <a:pt x="222" y="1288"/>
                  </a:cubicBezTo>
                  <a:cubicBezTo>
                    <a:pt x="559" y="1348"/>
                    <a:pt x="895" y="1396"/>
                    <a:pt x="1232" y="1456"/>
                  </a:cubicBezTo>
                  <a:cubicBezTo>
                    <a:pt x="1148" y="1816"/>
                    <a:pt x="1075" y="2189"/>
                    <a:pt x="1003" y="2550"/>
                  </a:cubicBezTo>
                  <a:cubicBezTo>
                    <a:pt x="967" y="2725"/>
                    <a:pt x="1109" y="2843"/>
                    <a:pt x="1244" y="2843"/>
                  </a:cubicBezTo>
                  <a:cubicBezTo>
                    <a:pt x="1331" y="2843"/>
                    <a:pt x="1415" y="2795"/>
                    <a:pt x="1448" y="2682"/>
                  </a:cubicBezTo>
                  <a:cubicBezTo>
                    <a:pt x="1556" y="2297"/>
                    <a:pt x="1677" y="1925"/>
                    <a:pt x="1785" y="1540"/>
                  </a:cubicBezTo>
                  <a:cubicBezTo>
                    <a:pt x="2121" y="1588"/>
                    <a:pt x="2470" y="1648"/>
                    <a:pt x="2806" y="1708"/>
                  </a:cubicBezTo>
                  <a:cubicBezTo>
                    <a:pt x="2826" y="1712"/>
                    <a:pt x="2845" y="1713"/>
                    <a:pt x="2863" y="1713"/>
                  </a:cubicBezTo>
                  <a:cubicBezTo>
                    <a:pt x="3174" y="1713"/>
                    <a:pt x="3219" y="1249"/>
                    <a:pt x="2879" y="1215"/>
                  </a:cubicBezTo>
                  <a:cubicBezTo>
                    <a:pt x="2554" y="1179"/>
                    <a:pt x="2229" y="1143"/>
                    <a:pt x="1905" y="1095"/>
                  </a:cubicBezTo>
                  <a:cubicBezTo>
                    <a:pt x="1965" y="855"/>
                    <a:pt x="2025" y="614"/>
                    <a:pt x="2085" y="362"/>
                  </a:cubicBezTo>
                  <a:cubicBezTo>
                    <a:pt x="2136" y="144"/>
                    <a:pt x="1955" y="1"/>
                    <a:pt x="1782"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8564476" y="369848"/>
              <a:ext cx="234955" cy="169206"/>
            </a:xfrm>
            <a:custGeom>
              <a:avLst/>
              <a:gdLst/>
              <a:ahLst/>
              <a:cxnLst/>
              <a:rect l="l" t="t" r="r" b="b"/>
              <a:pathLst>
                <a:path w="3427" h="2468" extrusionOk="0">
                  <a:moveTo>
                    <a:pt x="1387" y="0"/>
                  </a:moveTo>
                  <a:cubicBezTo>
                    <a:pt x="1278" y="0"/>
                    <a:pt x="1167" y="76"/>
                    <a:pt x="1143" y="226"/>
                  </a:cubicBezTo>
                  <a:cubicBezTo>
                    <a:pt x="1119" y="454"/>
                    <a:pt x="1106" y="683"/>
                    <a:pt x="1119" y="911"/>
                  </a:cubicBezTo>
                  <a:cubicBezTo>
                    <a:pt x="818" y="911"/>
                    <a:pt x="517" y="923"/>
                    <a:pt x="217" y="935"/>
                  </a:cubicBezTo>
                  <a:cubicBezTo>
                    <a:pt x="1" y="935"/>
                    <a:pt x="1" y="1272"/>
                    <a:pt x="217" y="1272"/>
                  </a:cubicBezTo>
                  <a:cubicBezTo>
                    <a:pt x="517" y="1284"/>
                    <a:pt x="830" y="1296"/>
                    <a:pt x="1131" y="1296"/>
                  </a:cubicBezTo>
                  <a:cubicBezTo>
                    <a:pt x="1143" y="1620"/>
                    <a:pt x="1167" y="1957"/>
                    <a:pt x="1179" y="2269"/>
                  </a:cubicBezTo>
                  <a:cubicBezTo>
                    <a:pt x="1185" y="2402"/>
                    <a:pt x="1287" y="2468"/>
                    <a:pt x="1387" y="2468"/>
                  </a:cubicBezTo>
                  <a:cubicBezTo>
                    <a:pt x="1488" y="2468"/>
                    <a:pt x="1587" y="2402"/>
                    <a:pt x="1587" y="2269"/>
                  </a:cubicBezTo>
                  <a:cubicBezTo>
                    <a:pt x="1599" y="1957"/>
                    <a:pt x="1623" y="1632"/>
                    <a:pt x="1647" y="1308"/>
                  </a:cubicBezTo>
                  <a:cubicBezTo>
                    <a:pt x="2140" y="1320"/>
                    <a:pt x="2633" y="1332"/>
                    <a:pt x="3126" y="1344"/>
                  </a:cubicBezTo>
                  <a:cubicBezTo>
                    <a:pt x="3427" y="1344"/>
                    <a:pt x="3427" y="863"/>
                    <a:pt x="3126" y="863"/>
                  </a:cubicBezTo>
                  <a:cubicBezTo>
                    <a:pt x="2633" y="875"/>
                    <a:pt x="2152" y="887"/>
                    <a:pt x="1659" y="899"/>
                  </a:cubicBezTo>
                  <a:cubicBezTo>
                    <a:pt x="1659" y="671"/>
                    <a:pt x="1647" y="442"/>
                    <a:pt x="1623" y="226"/>
                  </a:cubicBezTo>
                  <a:cubicBezTo>
                    <a:pt x="1605" y="76"/>
                    <a:pt x="1497" y="0"/>
                    <a:pt x="1387"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8442508" y="591365"/>
              <a:ext cx="206914" cy="175171"/>
            </a:xfrm>
            <a:custGeom>
              <a:avLst/>
              <a:gdLst/>
              <a:ahLst/>
              <a:cxnLst/>
              <a:rect l="l" t="t" r="r" b="b"/>
              <a:pathLst>
                <a:path w="3018" h="2555" extrusionOk="0">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8800665" y="592393"/>
              <a:ext cx="220763" cy="194985"/>
            </a:xfrm>
            <a:custGeom>
              <a:avLst/>
              <a:gdLst/>
              <a:ahLst/>
              <a:cxnLst/>
              <a:rect l="l" t="t" r="r" b="b"/>
              <a:pathLst>
                <a:path w="3220" h="2844" extrusionOk="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8186162" y="811784"/>
              <a:ext cx="256414" cy="191899"/>
            </a:xfrm>
            <a:custGeom>
              <a:avLst/>
              <a:gdLst/>
              <a:ahLst/>
              <a:cxnLst/>
              <a:rect l="l" t="t" r="r" b="b"/>
              <a:pathLst>
                <a:path w="3740" h="2799" extrusionOk="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8564476" y="834066"/>
              <a:ext cx="234955" cy="169000"/>
            </a:xfrm>
            <a:custGeom>
              <a:avLst/>
              <a:gdLst/>
              <a:ahLst/>
              <a:cxnLst/>
              <a:rect l="l" t="t" r="r" b="b"/>
              <a:pathLst>
                <a:path w="3427" h="2465" extrusionOk="0">
                  <a:moveTo>
                    <a:pt x="1387" y="0"/>
                  </a:moveTo>
                  <a:cubicBezTo>
                    <a:pt x="1278" y="0"/>
                    <a:pt x="1167" y="78"/>
                    <a:pt x="1143" y="235"/>
                  </a:cubicBezTo>
                  <a:cubicBezTo>
                    <a:pt x="1119" y="451"/>
                    <a:pt x="1106" y="679"/>
                    <a:pt x="1119" y="908"/>
                  </a:cubicBezTo>
                  <a:cubicBezTo>
                    <a:pt x="818" y="920"/>
                    <a:pt x="517" y="920"/>
                    <a:pt x="217" y="932"/>
                  </a:cubicBezTo>
                  <a:cubicBezTo>
                    <a:pt x="1" y="944"/>
                    <a:pt x="1" y="1268"/>
                    <a:pt x="217" y="1280"/>
                  </a:cubicBezTo>
                  <a:cubicBezTo>
                    <a:pt x="517" y="1293"/>
                    <a:pt x="830" y="1293"/>
                    <a:pt x="1131" y="1305"/>
                  </a:cubicBezTo>
                  <a:cubicBezTo>
                    <a:pt x="1143" y="1629"/>
                    <a:pt x="1167" y="1954"/>
                    <a:pt x="1179" y="2266"/>
                  </a:cubicBezTo>
                  <a:cubicBezTo>
                    <a:pt x="1185" y="2398"/>
                    <a:pt x="1287" y="2465"/>
                    <a:pt x="1387" y="2465"/>
                  </a:cubicBezTo>
                  <a:cubicBezTo>
                    <a:pt x="1488" y="2465"/>
                    <a:pt x="1587" y="2398"/>
                    <a:pt x="1587" y="2266"/>
                  </a:cubicBezTo>
                  <a:cubicBezTo>
                    <a:pt x="1599" y="1954"/>
                    <a:pt x="1623" y="1641"/>
                    <a:pt x="1647" y="1317"/>
                  </a:cubicBezTo>
                  <a:cubicBezTo>
                    <a:pt x="2140" y="1329"/>
                    <a:pt x="2633" y="1329"/>
                    <a:pt x="3126" y="1341"/>
                  </a:cubicBezTo>
                  <a:cubicBezTo>
                    <a:pt x="3427" y="1341"/>
                    <a:pt x="3427" y="872"/>
                    <a:pt x="3126" y="872"/>
                  </a:cubicBezTo>
                  <a:cubicBezTo>
                    <a:pt x="2633" y="872"/>
                    <a:pt x="2152" y="884"/>
                    <a:pt x="1659" y="896"/>
                  </a:cubicBezTo>
                  <a:cubicBezTo>
                    <a:pt x="1659" y="667"/>
                    <a:pt x="1647" y="451"/>
                    <a:pt x="1623" y="235"/>
                  </a:cubicBezTo>
                  <a:cubicBezTo>
                    <a:pt x="1605" y="78"/>
                    <a:pt x="1497" y="0"/>
                    <a:pt x="1387"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8716878" y="2375963"/>
              <a:ext cx="264847" cy="135337"/>
            </a:xfrm>
            <a:custGeom>
              <a:avLst/>
              <a:gdLst/>
              <a:ahLst/>
              <a:cxnLst/>
              <a:rect l="l" t="t" r="r" b="b"/>
              <a:pathLst>
                <a:path w="3863" h="1974" extrusionOk="0">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7965464" y="458661"/>
              <a:ext cx="220695" cy="178942"/>
            </a:xfrm>
            <a:custGeom>
              <a:avLst/>
              <a:gdLst/>
              <a:ahLst/>
              <a:cxnLst/>
              <a:rect l="l" t="t" r="r" b="b"/>
              <a:pathLst>
                <a:path w="3219" h="2610" extrusionOk="0">
                  <a:moveTo>
                    <a:pt x="1656" y="1"/>
                  </a:moveTo>
                  <a:cubicBezTo>
                    <a:pt x="1567" y="1"/>
                    <a:pt x="1477" y="40"/>
                    <a:pt x="1419" y="132"/>
                  </a:cubicBezTo>
                  <a:cubicBezTo>
                    <a:pt x="1251" y="372"/>
                    <a:pt x="1155" y="661"/>
                    <a:pt x="1095" y="949"/>
                  </a:cubicBezTo>
                  <a:cubicBezTo>
                    <a:pt x="818" y="961"/>
                    <a:pt x="542" y="961"/>
                    <a:pt x="265" y="973"/>
                  </a:cubicBezTo>
                  <a:cubicBezTo>
                    <a:pt x="1" y="985"/>
                    <a:pt x="1" y="1370"/>
                    <a:pt x="265" y="1382"/>
                  </a:cubicBezTo>
                  <a:cubicBezTo>
                    <a:pt x="530" y="1394"/>
                    <a:pt x="794" y="1394"/>
                    <a:pt x="1071" y="1406"/>
                  </a:cubicBezTo>
                  <a:cubicBezTo>
                    <a:pt x="1059" y="1755"/>
                    <a:pt x="1107" y="2091"/>
                    <a:pt x="1191" y="2404"/>
                  </a:cubicBezTo>
                  <a:cubicBezTo>
                    <a:pt x="1224" y="2548"/>
                    <a:pt x="1329" y="2609"/>
                    <a:pt x="1437" y="2609"/>
                  </a:cubicBezTo>
                  <a:cubicBezTo>
                    <a:pt x="1601" y="2609"/>
                    <a:pt x="1775" y="2469"/>
                    <a:pt x="1732" y="2259"/>
                  </a:cubicBezTo>
                  <a:cubicBezTo>
                    <a:pt x="1672" y="1959"/>
                    <a:pt x="1672" y="1682"/>
                    <a:pt x="1696" y="1418"/>
                  </a:cubicBezTo>
                  <a:cubicBezTo>
                    <a:pt x="2092" y="1418"/>
                    <a:pt x="2489" y="1430"/>
                    <a:pt x="2886" y="1442"/>
                  </a:cubicBezTo>
                  <a:cubicBezTo>
                    <a:pt x="2889" y="1442"/>
                    <a:pt x="2893" y="1442"/>
                    <a:pt x="2897" y="1442"/>
                  </a:cubicBezTo>
                  <a:cubicBezTo>
                    <a:pt x="3219" y="1442"/>
                    <a:pt x="3219" y="913"/>
                    <a:pt x="2897" y="913"/>
                  </a:cubicBezTo>
                  <a:cubicBezTo>
                    <a:pt x="2893" y="913"/>
                    <a:pt x="2889" y="913"/>
                    <a:pt x="2886" y="913"/>
                  </a:cubicBezTo>
                  <a:cubicBezTo>
                    <a:pt x="2513" y="925"/>
                    <a:pt x="2153" y="937"/>
                    <a:pt x="1780" y="937"/>
                  </a:cubicBezTo>
                  <a:cubicBezTo>
                    <a:pt x="1828" y="745"/>
                    <a:pt x="1876" y="552"/>
                    <a:pt x="1936" y="348"/>
                  </a:cubicBezTo>
                  <a:cubicBezTo>
                    <a:pt x="1991" y="144"/>
                    <a:pt x="1825" y="1"/>
                    <a:pt x="1656"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8442508" y="591365"/>
              <a:ext cx="206914" cy="175171"/>
            </a:xfrm>
            <a:custGeom>
              <a:avLst/>
              <a:gdLst/>
              <a:ahLst/>
              <a:cxnLst/>
              <a:rect l="l" t="t" r="r" b="b"/>
              <a:pathLst>
                <a:path w="3018" h="2555" extrusionOk="0">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8800665" y="592393"/>
              <a:ext cx="220763" cy="194985"/>
            </a:xfrm>
            <a:custGeom>
              <a:avLst/>
              <a:gdLst/>
              <a:ahLst/>
              <a:cxnLst/>
              <a:rect l="l" t="t" r="r" b="b"/>
              <a:pathLst>
                <a:path w="3220" h="2844" extrusionOk="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8186162" y="811784"/>
              <a:ext cx="256414" cy="191899"/>
            </a:xfrm>
            <a:custGeom>
              <a:avLst/>
              <a:gdLst/>
              <a:ahLst/>
              <a:cxnLst/>
              <a:rect l="l" t="t" r="r" b="b"/>
              <a:pathLst>
                <a:path w="3740" h="2799" extrusionOk="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8800665" y="1056953"/>
              <a:ext cx="220763" cy="195190"/>
            </a:xfrm>
            <a:custGeom>
              <a:avLst/>
              <a:gdLst/>
              <a:ahLst/>
              <a:cxnLst/>
              <a:rect l="l" t="t" r="r" b="b"/>
              <a:pathLst>
                <a:path w="3220" h="2847" extrusionOk="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8262362" y="1124013"/>
              <a:ext cx="256414" cy="191282"/>
            </a:xfrm>
            <a:custGeom>
              <a:avLst/>
              <a:gdLst/>
              <a:ahLst/>
              <a:cxnLst/>
              <a:rect l="l" t="t" r="r" b="b"/>
              <a:pathLst>
                <a:path w="3740" h="2790" extrusionOk="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rot="-5564026">
              <a:off x="8740852" y="1665828"/>
              <a:ext cx="264644" cy="134996"/>
            </a:xfrm>
            <a:custGeom>
              <a:avLst/>
              <a:gdLst/>
              <a:ahLst/>
              <a:cxnLst/>
              <a:rect l="l" t="t" r="r" b="b"/>
              <a:pathLst>
                <a:path w="3860" h="1969" extrusionOk="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8501133" y="1350150"/>
              <a:ext cx="206708" cy="175239"/>
            </a:xfrm>
            <a:custGeom>
              <a:avLst/>
              <a:gdLst/>
              <a:ahLst/>
              <a:cxnLst/>
              <a:rect l="l" t="t" r="r" b="b"/>
              <a:pathLst>
                <a:path w="3015" h="2556" extrusionOk="0">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8800665" y="1056953"/>
              <a:ext cx="220763" cy="195190"/>
            </a:xfrm>
            <a:custGeom>
              <a:avLst/>
              <a:gdLst/>
              <a:ahLst/>
              <a:cxnLst/>
              <a:rect l="l" t="t" r="r" b="b"/>
              <a:pathLst>
                <a:path w="3220" h="2847" extrusionOk="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8426329" y="1812799"/>
              <a:ext cx="239069" cy="169000"/>
            </a:xfrm>
            <a:custGeom>
              <a:avLst/>
              <a:gdLst/>
              <a:ahLst/>
              <a:cxnLst/>
              <a:rect l="l" t="t" r="r" b="b"/>
              <a:pathLst>
                <a:path w="3487" h="2465" extrusionOk="0">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1"/>
        <p:cNvGrpSpPr/>
        <p:nvPr/>
      </p:nvGrpSpPr>
      <p:grpSpPr>
        <a:xfrm>
          <a:off x="0" y="0"/>
          <a:ext cx="0" cy="0"/>
          <a:chOff x="0" y="0"/>
          <a:chExt cx="0" cy="0"/>
        </a:xfrm>
      </p:grpSpPr>
      <p:sp>
        <p:nvSpPr>
          <p:cNvPr id="162" name="Google Shape;162;p7"/>
          <p:cNvSpPr txBox="1">
            <a:spLocks noGrp="1"/>
          </p:cNvSpPr>
          <p:nvPr>
            <p:ph type="title"/>
          </p:nvPr>
        </p:nvSpPr>
        <p:spPr>
          <a:xfrm>
            <a:off x="602350" y="1215450"/>
            <a:ext cx="2680800" cy="1011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Font typeface="Source Sans Pro"/>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3" name="Google Shape;163;p7"/>
          <p:cNvSpPr txBox="1">
            <a:spLocks noGrp="1"/>
          </p:cNvSpPr>
          <p:nvPr>
            <p:ph type="subTitle" idx="1"/>
          </p:nvPr>
        </p:nvSpPr>
        <p:spPr>
          <a:xfrm flipH="1">
            <a:off x="601925" y="2303850"/>
            <a:ext cx="2760600" cy="168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6"/>
        <p:cNvGrpSpPr/>
        <p:nvPr/>
      </p:nvGrpSpPr>
      <p:grpSpPr>
        <a:xfrm>
          <a:off x="0" y="0"/>
          <a:ext cx="0" cy="0"/>
          <a:chOff x="0" y="0"/>
          <a:chExt cx="0" cy="0"/>
        </a:xfrm>
      </p:grpSpPr>
      <p:sp>
        <p:nvSpPr>
          <p:cNvPr id="237" name="Google Shape;237;p9"/>
          <p:cNvSpPr txBox="1">
            <a:spLocks noGrp="1"/>
          </p:cNvSpPr>
          <p:nvPr>
            <p:ph type="title"/>
          </p:nvPr>
        </p:nvSpPr>
        <p:spPr>
          <a:xfrm>
            <a:off x="719750" y="2066475"/>
            <a:ext cx="3933600" cy="1820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238" name="Google Shape;238;p9"/>
          <p:cNvSpPr txBox="1">
            <a:spLocks noGrp="1"/>
          </p:cNvSpPr>
          <p:nvPr>
            <p:ph type="subTitle" idx="1"/>
          </p:nvPr>
        </p:nvSpPr>
        <p:spPr>
          <a:xfrm>
            <a:off x="719750" y="3799913"/>
            <a:ext cx="2768100" cy="46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39" name="Google Shape;239;p9"/>
          <p:cNvSpPr txBox="1">
            <a:spLocks noGrp="1"/>
          </p:cNvSpPr>
          <p:nvPr>
            <p:ph type="title" idx="2" hasCustomPrompt="1"/>
          </p:nvPr>
        </p:nvSpPr>
        <p:spPr>
          <a:xfrm flipH="1">
            <a:off x="719750" y="1225050"/>
            <a:ext cx="2304300" cy="1139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600"/>
              <a:buNone/>
              <a:defRPr sz="7200"/>
            </a:lvl1pPr>
            <a:lvl2pPr lvl="1"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3 columns">
  <p:cSld name="CUSTOM">
    <p:spTree>
      <p:nvGrpSpPr>
        <p:cNvPr id="1" name="Shape 253"/>
        <p:cNvGrpSpPr/>
        <p:nvPr/>
      </p:nvGrpSpPr>
      <p:grpSpPr>
        <a:xfrm>
          <a:off x="0" y="0"/>
          <a:ext cx="0" cy="0"/>
          <a:chOff x="0" y="0"/>
          <a:chExt cx="0" cy="0"/>
        </a:xfrm>
      </p:grpSpPr>
      <p:sp>
        <p:nvSpPr>
          <p:cNvPr id="254" name="Google Shape;254;p13"/>
          <p:cNvSpPr txBox="1">
            <a:spLocks noGrp="1"/>
          </p:cNvSpPr>
          <p:nvPr>
            <p:ph type="subTitle" idx="1"/>
          </p:nvPr>
        </p:nvSpPr>
        <p:spPr>
          <a:xfrm flipH="1">
            <a:off x="3760800" y="3127475"/>
            <a:ext cx="1622400" cy="8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13"/>
          <p:cNvSpPr txBox="1">
            <a:spLocks noGrp="1"/>
          </p:cNvSpPr>
          <p:nvPr>
            <p:ph type="subTitle" idx="2"/>
          </p:nvPr>
        </p:nvSpPr>
        <p:spPr>
          <a:xfrm flipH="1">
            <a:off x="6359525" y="3127475"/>
            <a:ext cx="1622400" cy="8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13"/>
          <p:cNvSpPr txBox="1">
            <a:spLocks noGrp="1"/>
          </p:cNvSpPr>
          <p:nvPr>
            <p:ph type="subTitle" idx="3"/>
          </p:nvPr>
        </p:nvSpPr>
        <p:spPr>
          <a:xfrm flipH="1">
            <a:off x="1194300" y="3127500"/>
            <a:ext cx="1597800" cy="8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13"/>
          <p:cNvSpPr txBox="1">
            <a:spLocks noGrp="1"/>
          </p:cNvSpPr>
          <p:nvPr>
            <p:ph type="title" hasCustomPrompt="1"/>
          </p:nvPr>
        </p:nvSpPr>
        <p:spPr>
          <a:xfrm>
            <a:off x="1251900" y="2271200"/>
            <a:ext cx="1482600" cy="55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8" name="Google Shape;258;p13"/>
          <p:cNvSpPr txBox="1">
            <a:spLocks noGrp="1"/>
          </p:cNvSpPr>
          <p:nvPr>
            <p:ph type="title" idx="4" hasCustomPrompt="1"/>
          </p:nvPr>
        </p:nvSpPr>
        <p:spPr>
          <a:xfrm>
            <a:off x="3818800" y="2271200"/>
            <a:ext cx="1506300" cy="55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9" name="Google Shape;259;p13"/>
          <p:cNvSpPr txBox="1">
            <a:spLocks noGrp="1"/>
          </p:cNvSpPr>
          <p:nvPr>
            <p:ph type="title" idx="5" hasCustomPrompt="1"/>
          </p:nvPr>
        </p:nvSpPr>
        <p:spPr>
          <a:xfrm>
            <a:off x="6419675" y="2271200"/>
            <a:ext cx="1502100" cy="55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260" name="Google Shape;260;p13"/>
          <p:cNvGrpSpPr/>
          <p:nvPr/>
        </p:nvGrpSpPr>
        <p:grpSpPr>
          <a:xfrm>
            <a:off x="7444110" y="564558"/>
            <a:ext cx="1765833" cy="1401494"/>
            <a:chOff x="7101094" y="572788"/>
            <a:chExt cx="2108709" cy="1401494"/>
          </a:xfrm>
        </p:grpSpPr>
        <p:sp>
          <p:nvSpPr>
            <p:cNvPr id="261" name="Google Shape;261;p13"/>
            <p:cNvSpPr/>
            <p:nvPr/>
          </p:nvSpPr>
          <p:spPr>
            <a:xfrm rot="10800000">
              <a:off x="7732422" y="1397361"/>
              <a:ext cx="1477373" cy="46475"/>
            </a:xfrm>
            <a:custGeom>
              <a:avLst/>
              <a:gdLst/>
              <a:ahLst/>
              <a:cxnLst/>
              <a:rect l="l" t="t" r="r" b="b"/>
              <a:pathLst>
                <a:path w="7826" h="502" extrusionOk="0">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2" name="Google Shape;262;p13"/>
            <p:cNvSpPr/>
            <p:nvPr/>
          </p:nvSpPr>
          <p:spPr>
            <a:xfrm rot="10800000">
              <a:off x="8253341" y="1194662"/>
              <a:ext cx="956462" cy="69150"/>
            </a:xfrm>
            <a:custGeom>
              <a:avLst/>
              <a:gdLst/>
              <a:ahLst/>
              <a:cxnLst/>
              <a:rect l="l" t="t" r="r" b="b"/>
              <a:pathLst>
                <a:path w="15953" h="747" extrusionOk="0">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3" name="Google Shape;263;p13"/>
            <p:cNvSpPr/>
            <p:nvPr/>
          </p:nvSpPr>
          <p:spPr>
            <a:xfrm rot="10800000">
              <a:off x="7935681" y="998712"/>
              <a:ext cx="1273870" cy="67124"/>
            </a:xfrm>
            <a:custGeom>
              <a:avLst/>
              <a:gdLst/>
              <a:ahLst/>
              <a:cxnLst/>
              <a:rect l="l" t="t" r="r" b="b"/>
              <a:pathLst>
                <a:path w="23114" h="725" extrusionOk="0">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4" name="Google Shape;264;p13"/>
            <p:cNvSpPr/>
            <p:nvPr/>
          </p:nvSpPr>
          <p:spPr>
            <a:xfrm rot="10800000">
              <a:off x="7617609" y="769618"/>
              <a:ext cx="1590784" cy="64530"/>
            </a:xfrm>
            <a:custGeom>
              <a:avLst/>
              <a:gdLst/>
              <a:ahLst/>
              <a:cxnLst/>
              <a:rect l="l" t="t" r="r" b="b"/>
              <a:pathLst>
                <a:path w="28863" h="697" extrusionOk="0">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5" name="Google Shape;265;p13"/>
            <p:cNvSpPr/>
            <p:nvPr/>
          </p:nvSpPr>
          <p:spPr>
            <a:xfrm rot="10800000">
              <a:off x="7313485" y="572788"/>
              <a:ext cx="1895570" cy="106748"/>
            </a:xfrm>
            <a:custGeom>
              <a:avLst/>
              <a:gdLst/>
              <a:ahLst/>
              <a:cxnLst/>
              <a:rect l="l" t="t" r="r" b="b"/>
              <a:pathLst>
                <a:path w="34393" h="1153" extrusionOk="0">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nvGrpSpPr>
            <p:cNvPr id="266" name="Google Shape;266;p13"/>
            <p:cNvGrpSpPr/>
            <p:nvPr/>
          </p:nvGrpSpPr>
          <p:grpSpPr>
            <a:xfrm rot="10800000">
              <a:off x="7101094" y="1577376"/>
              <a:ext cx="2108629" cy="396905"/>
              <a:chOff x="7592562" y="1151009"/>
              <a:chExt cx="2262964" cy="280142"/>
            </a:xfrm>
          </p:grpSpPr>
          <p:sp>
            <p:nvSpPr>
              <p:cNvPr id="267" name="Google Shape;267;p13"/>
              <p:cNvSpPr/>
              <p:nvPr/>
            </p:nvSpPr>
            <p:spPr>
              <a:xfrm>
                <a:off x="7592562" y="1151009"/>
                <a:ext cx="1520439" cy="47377"/>
              </a:xfrm>
              <a:custGeom>
                <a:avLst/>
                <a:gdLst/>
                <a:ahLst/>
                <a:cxnLst/>
                <a:rect l="l" t="t" r="r" b="b"/>
                <a:pathLst>
                  <a:path w="23114" h="725" extrusionOk="0">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8" name="Google Shape;268;p13"/>
              <p:cNvSpPr/>
              <p:nvPr/>
            </p:nvSpPr>
            <p:spPr>
              <a:xfrm>
                <a:off x="7593943" y="1246676"/>
                <a:ext cx="1898608" cy="45547"/>
              </a:xfrm>
              <a:custGeom>
                <a:avLst/>
                <a:gdLst/>
                <a:ahLst/>
                <a:cxnLst/>
                <a:rect l="l" t="t" r="r" b="b"/>
                <a:pathLst>
                  <a:path w="28863" h="697" extrusionOk="0">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9" name="Google Shape;269;p13"/>
              <p:cNvSpPr/>
              <p:nvPr/>
            </p:nvSpPr>
            <p:spPr>
              <a:xfrm>
                <a:off x="7593154" y="1355805"/>
                <a:ext cx="2262372" cy="75346"/>
              </a:xfrm>
              <a:custGeom>
                <a:avLst/>
                <a:gdLst/>
                <a:ahLst/>
                <a:cxnLst/>
                <a:rect l="l" t="t" r="r" b="b"/>
                <a:pathLst>
                  <a:path w="34393" h="1153" extrusionOk="0">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sp>
        <p:nvSpPr>
          <p:cNvPr id="270" name="Google Shape;270;p13"/>
          <p:cNvSpPr txBox="1">
            <a:spLocks noGrp="1"/>
          </p:cNvSpPr>
          <p:nvPr>
            <p:ph type="title" idx="6"/>
          </p:nvPr>
        </p:nvSpPr>
        <p:spPr>
          <a:xfrm>
            <a:off x="607863" y="431217"/>
            <a:ext cx="7795800" cy="7308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71"/>
        <p:cNvGrpSpPr/>
        <p:nvPr/>
      </p:nvGrpSpPr>
      <p:grpSpPr>
        <a:xfrm>
          <a:off x="0" y="0"/>
          <a:ext cx="0" cy="0"/>
          <a:chOff x="0" y="0"/>
          <a:chExt cx="0" cy="0"/>
        </a:xfrm>
      </p:grpSpPr>
      <p:sp>
        <p:nvSpPr>
          <p:cNvPr id="272" name="Google Shape;272;p14"/>
          <p:cNvSpPr txBox="1">
            <a:spLocks noGrp="1"/>
          </p:cNvSpPr>
          <p:nvPr>
            <p:ph type="title"/>
          </p:nvPr>
        </p:nvSpPr>
        <p:spPr>
          <a:xfrm>
            <a:off x="615900" y="445025"/>
            <a:ext cx="791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3" name="Google Shape;273;p14"/>
          <p:cNvSpPr txBox="1">
            <a:spLocks noGrp="1"/>
          </p:cNvSpPr>
          <p:nvPr>
            <p:ph type="subTitle" idx="1"/>
          </p:nvPr>
        </p:nvSpPr>
        <p:spPr>
          <a:xfrm>
            <a:off x="2094221" y="3970450"/>
            <a:ext cx="23637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4" name="Google Shape;274;p14"/>
          <p:cNvSpPr txBox="1">
            <a:spLocks noGrp="1"/>
          </p:cNvSpPr>
          <p:nvPr>
            <p:ph type="subTitle" idx="2"/>
          </p:nvPr>
        </p:nvSpPr>
        <p:spPr>
          <a:xfrm>
            <a:off x="4678796" y="3970450"/>
            <a:ext cx="23637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5" name="Google Shape;275;p14"/>
          <p:cNvSpPr txBox="1">
            <a:spLocks noGrp="1"/>
          </p:cNvSpPr>
          <p:nvPr>
            <p:ph type="title" idx="3" hasCustomPrompt="1"/>
          </p:nvPr>
        </p:nvSpPr>
        <p:spPr>
          <a:xfrm>
            <a:off x="2500925" y="1515826"/>
            <a:ext cx="15498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6" name="Google Shape;276;p14"/>
          <p:cNvSpPr txBox="1">
            <a:spLocks noGrp="1"/>
          </p:cNvSpPr>
          <p:nvPr>
            <p:ph type="title" idx="4" hasCustomPrompt="1"/>
          </p:nvPr>
        </p:nvSpPr>
        <p:spPr>
          <a:xfrm>
            <a:off x="5089518" y="1548415"/>
            <a:ext cx="15498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7" name="Google Shape;277;p14"/>
          <p:cNvSpPr txBox="1">
            <a:spLocks noGrp="1"/>
          </p:cNvSpPr>
          <p:nvPr>
            <p:ph type="title" idx="5" hasCustomPrompt="1"/>
          </p:nvPr>
        </p:nvSpPr>
        <p:spPr>
          <a:xfrm>
            <a:off x="2501169" y="3247044"/>
            <a:ext cx="15498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8" name="Google Shape;278;p14"/>
          <p:cNvSpPr txBox="1">
            <a:spLocks noGrp="1"/>
          </p:cNvSpPr>
          <p:nvPr>
            <p:ph type="title" idx="6" hasCustomPrompt="1"/>
          </p:nvPr>
        </p:nvSpPr>
        <p:spPr>
          <a:xfrm>
            <a:off x="5089762" y="3247044"/>
            <a:ext cx="15498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9" name="Google Shape;279;p14"/>
          <p:cNvSpPr txBox="1">
            <a:spLocks noGrp="1"/>
          </p:cNvSpPr>
          <p:nvPr>
            <p:ph type="subTitle" idx="7"/>
          </p:nvPr>
        </p:nvSpPr>
        <p:spPr>
          <a:xfrm>
            <a:off x="1974950" y="1994907"/>
            <a:ext cx="26022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
        <p:nvSpPr>
          <p:cNvPr id="280" name="Google Shape;280;p14"/>
          <p:cNvSpPr txBox="1">
            <a:spLocks noGrp="1"/>
          </p:cNvSpPr>
          <p:nvPr>
            <p:ph type="subTitle" idx="8"/>
          </p:nvPr>
        </p:nvSpPr>
        <p:spPr>
          <a:xfrm>
            <a:off x="4590650" y="1994907"/>
            <a:ext cx="25401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
        <p:nvSpPr>
          <p:cNvPr id="281" name="Google Shape;281;p14"/>
          <p:cNvSpPr txBox="1">
            <a:spLocks noGrp="1"/>
          </p:cNvSpPr>
          <p:nvPr>
            <p:ph type="subTitle" idx="9"/>
          </p:nvPr>
        </p:nvSpPr>
        <p:spPr>
          <a:xfrm>
            <a:off x="4567075" y="3697600"/>
            <a:ext cx="26022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
        <p:nvSpPr>
          <p:cNvPr id="282" name="Google Shape;282;p14"/>
          <p:cNvSpPr txBox="1">
            <a:spLocks noGrp="1"/>
          </p:cNvSpPr>
          <p:nvPr>
            <p:ph type="subTitle" idx="13"/>
          </p:nvPr>
        </p:nvSpPr>
        <p:spPr>
          <a:xfrm>
            <a:off x="2093196" y="2266029"/>
            <a:ext cx="23637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3" name="Google Shape;283;p14"/>
          <p:cNvSpPr txBox="1">
            <a:spLocks noGrp="1"/>
          </p:cNvSpPr>
          <p:nvPr>
            <p:ph type="subTitle" idx="14"/>
          </p:nvPr>
        </p:nvSpPr>
        <p:spPr>
          <a:xfrm>
            <a:off x="4682796" y="2263629"/>
            <a:ext cx="23637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4" name="Google Shape;284;p14"/>
          <p:cNvSpPr txBox="1">
            <a:spLocks noGrp="1"/>
          </p:cNvSpPr>
          <p:nvPr>
            <p:ph type="subTitle" idx="15"/>
          </p:nvPr>
        </p:nvSpPr>
        <p:spPr>
          <a:xfrm>
            <a:off x="1973950" y="3697600"/>
            <a:ext cx="26022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grpSp>
        <p:nvGrpSpPr>
          <p:cNvPr id="285" name="Google Shape;285;p14"/>
          <p:cNvGrpSpPr/>
          <p:nvPr/>
        </p:nvGrpSpPr>
        <p:grpSpPr>
          <a:xfrm>
            <a:off x="7132667" y="105825"/>
            <a:ext cx="1888761" cy="1762891"/>
            <a:chOff x="7280351" y="0"/>
            <a:chExt cx="1888761" cy="1762891"/>
          </a:xfrm>
        </p:grpSpPr>
        <p:sp>
          <p:nvSpPr>
            <p:cNvPr id="286" name="Google Shape;286;p14"/>
            <p:cNvSpPr/>
            <p:nvPr/>
          </p:nvSpPr>
          <p:spPr>
            <a:xfrm>
              <a:off x="7712693" y="55876"/>
              <a:ext cx="264710" cy="134652"/>
            </a:xfrm>
            <a:custGeom>
              <a:avLst/>
              <a:gdLst/>
              <a:ahLst/>
              <a:cxnLst/>
              <a:rect l="l" t="t" r="r" b="b"/>
              <a:pathLst>
                <a:path w="3861" h="1964" extrusionOk="0">
                  <a:moveTo>
                    <a:pt x="1883" y="0"/>
                  </a:moveTo>
                  <a:cubicBezTo>
                    <a:pt x="1816" y="0"/>
                    <a:pt x="1745" y="27"/>
                    <a:pt x="1680" y="88"/>
                  </a:cubicBezTo>
                  <a:cubicBezTo>
                    <a:pt x="1560" y="184"/>
                    <a:pt x="1488" y="329"/>
                    <a:pt x="1440" y="485"/>
                  </a:cubicBezTo>
                  <a:cubicBezTo>
                    <a:pt x="1043" y="449"/>
                    <a:pt x="658" y="425"/>
                    <a:pt x="262" y="413"/>
                  </a:cubicBezTo>
                  <a:cubicBezTo>
                    <a:pt x="258" y="413"/>
                    <a:pt x="255" y="413"/>
                    <a:pt x="251" y="413"/>
                  </a:cubicBezTo>
                  <a:cubicBezTo>
                    <a:pt x="55" y="413"/>
                    <a:pt x="1" y="750"/>
                    <a:pt x="213" y="786"/>
                  </a:cubicBezTo>
                  <a:cubicBezTo>
                    <a:pt x="598" y="846"/>
                    <a:pt x="971" y="882"/>
                    <a:pt x="1355" y="930"/>
                  </a:cubicBezTo>
                  <a:cubicBezTo>
                    <a:pt x="1355" y="978"/>
                    <a:pt x="1343" y="1026"/>
                    <a:pt x="1343" y="1074"/>
                  </a:cubicBezTo>
                  <a:cubicBezTo>
                    <a:pt x="1343" y="1326"/>
                    <a:pt x="1367" y="1687"/>
                    <a:pt x="1584" y="1831"/>
                  </a:cubicBezTo>
                  <a:lnTo>
                    <a:pt x="1584" y="1843"/>
                  </a:lnTo>
                  <a:cubicBezTo>
                    <a:pt x="1623" y="1926"/>
                    <a:pt x="1697" y="1964"/>
                    <a:pt x="1768" y="1964"/>
                  </a:cubicBezTo>
                  <a:cubicBezTo>
                    <a:pt x="1872" y="1964"/>
                    <a:pt x="1968" y="1883"/>
                    <a:pt x="1932" y="1747"/>
                  </a:cubicBezTo>
                  <a:cubicBezTo>
                    <a:pt x="1932" y="1747"/>
                    <a:pt x="1932" y="1735"/>
                    <a:pt x="1920" y="1735"/>
                  </a:cubicBezTo>
                  <a:cubicBezTo>
                    <a:pt x="2005" y="1567"/>
                    <a:pt x="1944" y="1375"/>
                    <a:pt x="1957" y="1170"/>
                  </a:cubicBezTo>
                  <a:cubicBezTo>
                    <a:pt x="1957" y="1110"/>
                    <a:pt x="1969" y="1062"/>
                    <a:pt x="1981" y="1002"/>
                  </a:cubicBezTo>
                  <a:cubicBezTo>
                    <a:pt x="2449" y="1050"/>
                    <a:pt x="2918" y="1098"/>
                    <a:pt x="3387" y="1182"/>
                  </a:cubicBezTo>
                  <a:cubicBezTo>
                    <a:pt x="3406" y="1185"/>
                    <a:pt x="3424" y="1186"/>
                    <a:pt x="3442" y="1186"/>
                  </a:cubicBezTo>
                  <a:cubicBezTo>
                    <a:pt x="3802" y="1186"/>
                    <a:pt x="3860" y="629"/>
                    <a:pt x="3459" y="617"/>
                  </a:cubicBezTo>
                  <a:cubicBezTo>
                    <a:pt x="3014" y="605"/>
                    <a:pt x="2570" y="569"/>
                    <a:pt x="2125" y="533"/>
                  </a:cubicBezTo>
                  <a:cubicBezTo>
                    <a:pt x="2137" y="485"/>
                    <a:pt x="2149" y="425"/>
                    <a:pt x="2161" y="365"/>
                  </a:cubicBezTo>
                  <a:cubicBezTo>
                    <a:pt x="2195" y="167"/>
                    <a:pt x="2051" y="0"/>
                    <a:pt x="1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8170674" y="0"/>
              <a:ext cx="220695" cy="178667"/>
            </a:xfrm>
            <a:custGeom>
              <a:avLst/>
              <a:gdLst/>
              <a:ahLst/>
              <a:cxnLst/>
              <a:rect l="l" t="t" r="r" b="b"/>
              <a:pathLst>
                <a:path w="3219" h="2606" extrusionOk="0">
                  <a:moveTo>
                    <a:pt x="1661" y="0"/>
                  </a:moveTo>
                  <a:cubicBezTo>
                    <a:pt x="1570" y="0"/>
                    <a:pt x="1478" y="41"/>
                    <a:pt x="1419" y="134"/>
                  </a:cubicBezTo>
                  <a:cubicBezTo>
                    <a:pt x="1251" y="374"/>
                    <a:pt x="1155" y="651"/>
                    <a:pt x="1095" y="951"/>
                  </a:cubicBezTo>
                  <a:cubicBezTo>
                    <a:pt x="818" y="951"/>
                    <a:pt x="542" y="963"/>
                    <a:pt x="265" y="975"/>
                  </a:cubicBezTo>
                  <a:cubicBezTo>
                    <a:pt x="1" y="987"/>
                    <a:pt x="1" y="1360"/>
                    <a:pt x="265" y="1372"/>
                  </a:cubicBezTo>
                  <a:cubicBezTo>
                    <a:pt x="530" y="1384"/>
                    <a:pt x="794" y="1396"/>
                    <a:pt x="1071" y="1396"/>
                  </a:cubicBezTo>
                  <a:cubicBezTo>
                    <a:pt x="1059" y="1745"/>
                    <a:pt x="1107" y="2093"/>
                    <a:pt x="1191" y="2406"/>
                  </a:cubicBezTo>
                  <a:cubicBezTo>
                    <a:pt x="1224" y="2545"/>
                    <a:pt x="1328" y="2605"/>
                    <a:pt x="1437" y="2605"/>
                  </a:cubicBezTo>
                  <a:cubicBezTo>
                    <a:pt x="1601" y="2605"/>
                    <a:pt x="1775" y="2467"/>
                    <a:pt x="1732" y="2250"/>
                  </a:cubicBezTo>
                  <a:cubicBezTo>
                    <a:pt x="1672" y="1949"/>
                    <a:pt x="1672" y="1685"/>
                    <a:pt x="1696" y="1408"/>
                  </a:cubicBezTo>
                  <a:lnTo>
                    <a:pt x="1696" y="1408"/>
                  </a:lnTo>
                  <a:cubicBezTo>
                    <a:pt x="2092" y="1420"/>
                    <a:pt x="2489" y="1420"/>
                    <a:pt x="2886" y="1432"/>
                  </a:cubicBezTo>
                  <a:cubicBezTo>
                    <a:pt x="2889" y="1432"/>
                    <a:pt x="2893" y="1432"/>
                    <a:pt x="2897" y="1432"/>
                  </a:cubicBezTo>
                  <a:cubicBezTo>
                    <a:pt x="3215" y="1432"/>
                    <a:pt x="3219" y="915"/>
                    <a:pt x="2907" y="915"/>
                  </a:cubicBezTo>
                  <a:cubicBezTo>
                    <a:pt x="2900" y="915"/>
                    <a:pt x="2893" y="915"/>
                    <a:pt x="2886" y="915"/>
                  </a:cubicBezTo>
                  <a:cubicBezTo>
                    <a:pt x="2513" y="927"/>
                    <a:pt x="2153" y="927"/>
                    <a:pt x="1780" y="939"/>
                  </a:cubicBezTo>
                  <a:cubicBezTo>
                    <a:pt x="1828" y="747"/>
                    <a:pt x="1876" y="555"/>
                    <a:pt x="1936" y="350"/>
                  </a:cubicBezTo>
                  <a:cubicBezTo>
                    <a:pt x="1991" y="140"/>
                    <a:pt x="1828" y="0"/>
                    <a:pt x="1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8590192" y="21322"/>
              <a:ext cx="206708" cy="175376"/>
            </a:xfrm>
            <a:custGeom>
              <a:avLst/>
              <a:gdLst/>
              <a:ahLst/>
              <a:cxnLst/>
              <a:rect l="l" t="t" r="r" b="b"/>
              <a:pathLst>
                <a:path w="3015" h="2558" extrusionOk="0">
                  <a:moveTo>
                    <a:pt x="1413" y="0"/>
                  </a:moveTo>
                  <a:cubicBezTo>
                    <a:pt x="1278" y="0"/>
                    <a:pt x="1142" y="93"/>
                    <a:pt x="1118" y="280"/>
                  </a:cubicBezTo>
                  <a:cubicBezTo>
                    <a:pt x="1094" y="496"/>
                    <a:pt x="1094" y="712"/>
                    <a:pt x="1094" y="929"/>
                  </a:cubicBezTo>
                  <a:cubicBezTo>
                    <a:pt x="806" y="929"/>
                    <a:pt x="529" y="941"/>
                    <a:pt x="253" y="953"/>
                  </a:cubicBezTo>
                  <a:cubicBezTo>
                    <a:pt x="0" y="965"/>
                    <a:pt x="0" y="1338"/>
                    <a:pt x="253" y="1350"/>
                  </a:cubicBezTo>
                  <a:cubicBezTo>
                    <a:pt x="541" y="1374"/>
                    <a:pt x="818" y="1374"/>
                    <a:pt x="1106" y="1386"/>
                  </a:cubicBezTo>
                  <a:cubicBezTo>
                    <a:pt x="1118" y="1698"/>
                    <a:pt x="1154" y="2011"/>
                    <a:pt x="1166" y="2323"/>
                  </a:cubicBezTo>
                  <a:cubicBezTo>
                    <a:pt x="1179" y="2480"/>
                    <a:pt x="1296" y="2558"/>
                    <a:pt x="1413" y="2558"/>
                  </a:cubicBezTo>
                  <a:cubicBezTo>
                    <a:pt x="1530" y="2558"/>
                    <a:pt x="1647" y="2480"/>
                    <a:pt x="1659" y="2323"/>
                  </a:cubicBezTo>
                  <a:cubicBezTo>
                    <a:pt x="1683" y="2023"/>
                    <a:pt x="1707" y="1710"/>
                    <a:pt x="1731" y="1398"/>
                  </a:cubicBezTo>
                  <a:cubicBezTo>
                    <a:pt x="2044" y="1410"/>
                    <a:pt x="2369" y="1410"/>
                    <a:pt x="2693" y="1410"/>
                  </a:cubicBezTo>
                  <a:cubicBezTo>
                    <a:pt x="2697" y="1410"/>
                    <a:pt x="2700" y="1410"/>
                    <a:pt x="2704" y="1410"/>
                  </a:cubicBezTo>
                  <a:cubicBezTo>
                    <a:pt x="3014" y="1410"/>
                    <a:pt x="3014" y="893"/>
                    <a:pt x="2704" y="893"/>
                  </a:cubicBezTo>
                  <a:cubicBezTo>
                    <a:pt x="2700" y="893"/>
                    <a:pt x="2697" y="893"/>
                    <a:pt x="2693" y="893"/>
                  </a:cubicBezTo>
                  <a:lnTo>
                    <a:pt x="1743" y="905"/>
                  </a:lnTo>
                  <a:cubicBezTo>
                    <a:pt x="1743" y="700"/>
                    <a:pt x="1731" y="484"/>
                    <a:pt x="1707" y="280"/>
                  </a:cubicBezTo>
                  <a:cubicBezTo>
                    <a:pt x="1683" y="93"/>
                    <a:pt x="1548" y="0"/>
                    <a:pt x="1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8948349" y="22282"/>
              <a:ext cx="220763" cy="194985"/>
            </a:xfrm>
            <a:custGeom>
              <a:avLst/>
              <a:gdLst/>
              <a:ahLst/>
              <a:cxnLst/>
              <a:rect l="l" t="t" r="r" b="b"/>
              <a:pathLst>
                <a:path w="3220" h="2844" extrusionOk="0">
                  <a:moveTo>
                    <a:pt x="1782" y="1"/>
                  </a:moveTo>
                  <a:cubicBezTo>
                    <a:pt x="1668" y="1"/>
                    <a:pt x="1558" y="63"/>
                    <a:pt x="1520" y="206"/>
                  </a:cubicBezTo>
                  <a:cubicBezTo>
                    <a:pt x="1436" y="482"/>
                    <a:pt x="1376" y="759"/>
                    <a:pt x="1316" y="1035"/>
                  </a:cubicBezTo>
                  <a:cubicBezTo>
                    <a:pt x="967" y="987"/>
                    <a:pt x="619" y="951"/>
                    <a:pt x="270" y="903"/>
                  </a:cubicBezTo>
                  <a:cubicBezTo>
                    <a:pt x="263" y="902"/>
                    <a:pt x="257" y="902"/>
                    <a:pt x="250" y="902"/>
                  </a:cubicBezTo>
                  <a:cubicBezTo>
                    <a:pt x="50" y="902"/>
                    <a:pt x="1" y="1253"/>
                    <a:pt x="222" y="1288"/>
                  </a:cubicBezTo>
                  <a:cubicBezTo>
                    <a:pt x="559" y="1348"/>
                    <a:pt x="895" y="1396"/>
                    <a:pt x="1232" y="1456"/>
                  </a:cubicBezTo>
                  <a:cubicBezTo>
                    <a:pt x="1148" y="1816"/>
                    <a:pt x="1075" y="2189"/>
                    <a:pt x="1003" y="2550"/>
                  </a:cubicBezTo>
                  <a:cubicBezTo>
                    <a:pt x="967" y="2725"/>
                    <a:pt x="1109" y="2843"/>
                    <a:pt x="1244" y="2843"/>
                  </a:cubicBezTo>
                  <a:cubicBezTo>
                    <a:pt x="1331" y="2843"/>
                    <a:pt x="1415" y="2795"/>
                    <a:pt x="1448" y="2682"/>
                  </a:cubicBezTo>
                  <a:cubicBezTo>
                    <a:pt x="1556" y="2297"/>
                    <a:pt x="1677" y="1925"/>
                    <a:pt x="1785" y="1540"/>
                  </a:cubicBezTo>
                  <a:cubicBezTo>
                    <a:pt x="2121" y="1588"/>
                    <a:pt x="2470" y="1648"/>
                    <a:pt x="2806" y="1708"/>
                  </a:cubicBezTo>
                  <a:cubicBezTo>
                    <a:pt x="2826" y="1712"/>
                    <a:pt x="2845" y="1713"/>
                    <a:pt x="2863" y="1713"/>
                  </a:cubicBezTo>
                  <a:cubicBezTo>
                    <a:pt x="3174" y="1713"/>
                    <a:pt x="3219" y="1249"/>
                    <a:pt x="2879" y="1215"/>
                  </a:cubicBezTo>
                  <a:cubicBezTo>
                    <a:pt x="2554" y="1179"/>
                    <a:pt x="2229" y="1143"/>
                    <a:pt x="1905" y="1095"/>
                  </a:cubicBezTo>
                  <a:cubicBezTo>
                    <a:pt x="1965" y="855"/>
                    <a:pt x="2025" y="614"/>
                    <a:pt x="2085" y="362"/>
                  </a:cubicBezTo>
                  <a:cubicBezTo>
                    <a:pt x="2136" y="144"/>
                    <a:pt x="1955" y="1"/>
                    <a:pt x="17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8712160" y="264023"/>
              <a:ext cx="234955" cy="169206"/>
            </a:xfrm>
            <a:custGeom>
              <a:avLst/>
              <a:gdLst/>
              <a:ahLst/>
              <a:cxnLst/>
              <a:rect l="l" t="t" r="r" b="b"/>
              <a:pathLst>
                <a:path w="3427" h="2468" extrusionOk="0">
                  <a:moveTo>
                    <a:pt x="1387" y="0"/>
                  </a:moveTo>
                  <a:cubicBezTo>
                    <a:pt x="1278" y="0"/>
                    <a:pt x="1167" y="76"/>
                    <a:pt x="1143" y="226"/>
                  </a:cubicBezTo>
                  <a:cubicBezTo>
                    <a:pt x="1119" y="454"/>
                    <a:pt x="1106" y="683"/>
                    <a:pt x="1119" y="911"/>
                  </a:cubicBezTo>
                  <a:cubicBezTo>
                    <a:pt x="818" y="911"/>
                    <a:pt x="517" y="923"/>
                    <a:pt x="217" y="935"/>
                  </a:cubicBezTo>
                  <a:cubicBezTo>
                    <a:pt x="1" y="935"/>
                    <a:pt x="1" y="1272"/>
                    <a:pt x="217" y="1272"/>
                  </a:cubicBezTo>
                  <a:cubicBezTo>
                    <a:pt x="517" y="1284"/>
                    <a:pt x="830" y="1296"/>
                    <a:pt x="1131" y="1296"/>
                  </a:cubicBezTo>
                  <a:cubicBezTo>
                    <a:pt x="1143" y="1620"/>
                    <a:pt x="1167" y="1957"/>
                    <a:pt x="1179" y="2269"/>
                  </a:cubicBezTo>
                  <a:cubicBezTo>
                    <a:pt x="1185" y="2402"/>
                    <a:pt x="1287" y="2468"/>
                    <a:pt x="1387" y="2468"/>
                  </a:cubicBezTo>
                  <a:cubicBezTo>
                    <a:pt x="1488" y="2468"/>
                    <a:pt x="1587" y="2402"/>
                    <a:pt x="1587" y="2269"/>
                  </a:cubicBezTo>
                  <a:cubicBezTo>
                    <a:pt x="1599" y="1957"/>
                    <a:pt x="1623" y="1632"/>
                    <a:pt x="1647" y="1308"/>
                  </a:cubicBezTo>
                  <a:cubicBezTo>
                    <a:pt x="2140" y="1320"/>
                    <a:pt x="2633" y="1332"/>
                    <a:pt x="3126" y="1344"/>
                  </a:cubicBezTo>
                  <a:cubicBezTo>
                    <a:pt x="3427" y="1344"/>
                    <a:pt x="3427" y="863"/>
                    <a:pt x="3126" y="863"/>
                  </a:cubicBezTo>
                  <a:cubicBezTo>
                    <a:pt x="2633" y="875"/>
                    <a:pt x="2152" y="887"/>
                    <a:pt x="1659" y="899"/>
                  </a:cubicBezTo>
                  <a:cubicBezTo>
                    <a:pt x="1659" y="671"/>
                    <a:pt x="1647" y="442"/>
                    <a:pt x="1623" y="226"/>
                  </a:cubicBezTo>
                  <a:cubicBezTo>
                    <a:pt x="1605" y="76"/>
                    <a:pt x="1497" y="0"/>
                    <a:pt x="1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8170674" y="464149"/>
              <a:ext cx="220695" cy="178942"/>
            </a:xfrm>
            <a:custGeom>
              <a:avLst/>
              <a:gdLst/>
              <a:ahLst/>
              <a:cxnLst/>
              <a:rect l="l" t="t" r="r" b="b"/>
              <a:pathLst>
                <a:path w="3219" h="2610" extrusionOk="0">
                  <a:moveTo>
                    <a:pt x="1656" y="1"/>
                  </a:moveTo>
                  <a:cubicBezTo>
                    <a:pt x="1567" y="1"/>
                    <a:pt x="1477" y="40"/>
                    <a:pt x="1419" y="132"/>
                  </a:cubicBezTo>
                  <a:cubicBezTo>
                    <a:pt x="1251" y="372"/>
                    <a:pt x="1155" y="661"/>
                    <a:pt x="1095" y="949"/>
                  </a:cubicBezTo>
                  <a:cubicBezTo>
                    <a:pt x="818" y="961"/>
                    <a:pt x="542" y="961"/>
                    <a:pt x="265" y="973"/>
                  </a:cubicBezTo>
                  <a:cubicBezTo>
                    <a:pt x="1" y="985"/>
                    <a:pt x="1" y="1370"/>
                    <a:pt x="265" y="1382"/>
                  </a:cubicBezTo>
                  <a:cubicBezTo>
                    <a:pt x="530" y="1394"/>
                    <a:pt x="794" y="1394"/>
                    <a:pt x="1071" y="1406"/>
                  </a:cubicBezTo>
                  <a:cubicBezTo>
                    <a:pt x="1059" y="1755"/>
                    <a:pt x="1107" y="2091"/>
                    <a:pt x="1191" y="2404"/>
                  </a:cubicBezTo>
                  <a:cubicBezTo>
                    <a:pt x="1224" y="2548"/>
                    <a:pt x="1329" y="2609"/>
                    <a:pt x="1437" y="2609"/>
                  </a:cubicBezTo>
                  <a:cubicBezTo>
                    <a:pt x="1601" y="2609"/>
                    <a:pt x="1775" y="2469"/>
                    <a:pt x="1732" y="2259"/>
                  </a:cubicBezTo>
                  <a:cubicBezTo>
                    <a:pt x="1672" y="1959"/>
                    <a:pt x="1672" y="1682"/>
                    <a:pt x="1696" y="1418"/>
                  </a:cubicBezTo>
                  <a:cubicBezTo>
                    <a:pt x="2092" y="1418"/>
                    <a:pt x="2489" y="1430"/>
                    <a:pt x="2886" y="1442"/>
                  </a:cubicBezTo>
                  <a:cubicBezTo>
                    <a:pt x="2889" y="1442"/>
                    <a:pt x="2893" y="1442"/>
                    <a:pt x="2897" y="1442"/>
                  </a:cubicBezTo>
                  <a:cubicBezTo>
                    <a:pt x="3219" y="1442"/>
                    <a:pt x="3219" y="913"/>
                    <a:pt x="2897" y="913"/>
                  </a:cubicBezTo>
                  <a:cubicBezTo>
                    <a:pt x="2893" y="913"/>
                    <a:pt x="2889" y="913"/>
                    <a:pt x="2886" y="913"/>
                  </a:cubicBezTo>
                  <a:cubicBezTo>
                    <a:pt x="2513" y="925"/>
                    <a:pt x="2153" y="937"/>
                    <a:pt x="1780" y="937"/>
                  </a:cubicBezTo>
                  <a:cubicBezTo>
                    <a:pt x="1828" y="745"/>
                    <a:pt x="1876" y="552"/>
                    <a:pt x="1936" y="348"/>
                  </a:cubicBezTo>
                  <a:cubicBezTo>
                    <a:pt x="1991" y="144"/>
                    <a:pt x="1825" y="1"/>
                    <a:pt x="16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8590192" y="485540"/>
              <a:ext cx="206914" cy="175171"/>
            </a:xfrm>
            <a:custGeom>
              <a:avLst/>
              <a:gdLst/>
              <a:ahLst/>
              <a:cxnLst/>
              <a:rect l="l" t="t" r="r" b="b"/>
              <a:pathLst>
                <a:path w="3018" h="2555" extrusionOk="0">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8948349" y="486568"/>
              <a:ext cx="220763" cy="194985"/>
            </a:xfrm>
            <a:custGeom>
              <a:avLst/>
              <a:gdLst/>
              <a:ahLst/>
              <a:cxnLst/>
              <a:rect l="l" t="t" r="r" b="b"/>
              <a:pathLst>
                <a:path w="3220" h="2844" extrusionOk="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8170674" y="464149"/>
              <a:ext cx="220695" cy="178942"/>
            </a:xfrm>
            <a:custGeom>
              <a:avLst/>
              <a:gdLst/>
              <a:ahLst/>
              <a:cxnLst/>
              <a:rect l="l" t="t" r="r" b="b"/>
              <a:pathLst>
                <a:path w="3219" h="2610" extrusionOk="0">
                  <a:moveTo>
                    <a:pt x="1656" y="1"/>
                  </a:moveTo>
                  <a:cubicBezTo>
                    <a:pt x="1567" y="1"/>
                    <a:pt x="1477" y="40"/>
                    <a:pt x="1419" y="132"/>
                  </a:cubicBezTo>
                  <a:cubicBezTo>
                    <a:pt x="1251" y="372"/>
                    <a:pt x="1155" y="661"/>
                    <a:pt x="1095" y="949"/>
                  </a:cubicBezTo>
                  <a:cubicBezTo>
                    <a:pt x="818" y="961"/>
                    <a:pt x="542" y="961"/>
                    <a:pt x="265" y="973"/>
                  </a:cubicBezTo>
                  <a:cubicBezTo>
                    <a:pt x="1" y="985"/>
                    <a:pt x="1" y="1370"/>
                    <a:pt x="265" y="1382"/>
                  </a:cubicBezTo>
                  <a:cubicBezTo>
                    <a:pt x="530" y="1394"/>
                    <a:pt x="794" y="1394"/>
                    <a:pt x="1071" y="1406"/>
                  </a:cubicBezTo>
                  <a:cubicBezTo>
                    <a:pt x="1059" y="1755"/>
                    <a:pt x="1107" y="2091"/>
                    <a:pt x="1191" y="2404"/>
                  </a:cubicBezTo>
                  <a:cubicBezTo>
                    <a:pt x="1224" y="2548"/>
                    <a:pt x="1329" y="2609"/>
                    <a:pt x="1437" y="2609"/>
                  </a:cubicBezTo>
                  <a:cubicBezTo>
                    <a:pt x="1601" y="2609"/>
                    <a:pt x="1775" y="2469"/>
                    <a:pt x="1732" y="2259"/>
                  </a:cubicBezTo>
                  <a:cubicBezTo>
                    <a:pt x="1672" y="1959"/>
                    <a:pt x="1672" y="1682"/>
                    <a:pt x="1696" y="1418"/>
                  </a:cubicBezTo>
                  <a:cubicBezTo>
                    <a:pt x="2092" y="1418"/>
                    <a:pt x="2489" y="1430"/>
                    <a:pt x="2886" y="1442"/>
                  </a:cubicBezTo>
                  <a:cubicBezTo>
                    <a:pt x="2889" y="1442"/>
                    <a:pt x="2893" y="1442"/>
                    <a:pt x="2897" y="1442"/>
                  </a:cubicBezTo>
                  <a:cubicBezTo>
                    <a:pt x="3219" y="1442"/>
                    <a:pt x="3219" y="913"/>
                    <a:pt x="2897" y="913"/>
                  </a:cubicBezTo>
                  <a:cubicBezTo>
                    <a:pt x="2893" y="913"/>
                    <a:pt x="2889" y="913"/>
                    <a:pt x="2886" y="913"/>
                  </a:cubicBezTo>
                  <a:cubicBezTo>
                    <a:pt x="2513" y="925"/>
                    <a:pt x="2153" y="937"/>
                    <a:pt x="1780" y="937"/>
                  </a:cubicBezTo>
                  <a:cubicBezTo>
                    <a:pt x="1828" y="745"/>
                    <a:pt x="1876" y="552"/>
                    <a:pt x="1936" y="348"/>
                  </a:cubicBezTo>
                  <a:cubicBezTo>
                    <a:pt x="1991" y="144"/>
                    <a:pt x="1825" y="1"/>
                    <a:pt x="16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8590192" y="485540"/>
              <a:ext cx="206914" cy="175171"/>
            </a:xfrm>
            <a:custGeom>
              <a:avLst/>
              <a:gdLst/>
              <a:ahLst/>
              <a:cxnLst/>
              <a:rect l="l" t="t" r="r" b="b"/>
              <a:pathLst>
                <a:path w="3018" h="2555" extrusionOk="0">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8948349" y="486568"/>
              <a:ext cx="220763" cy="194985"/>
            </a:xfrm>
            <a:custGeom>
              <a:avLst/>
              <a:gdLst/>
              <a:ahLst/>
              <a:cxnLst/>
              <a:rect l="l" t="t" r="r" b="b"/>
              <a:pathLst>
                <a:path w="3220" h="2844" extrusionOk="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8590192" y="950100"/>
              <a:ext cx="206708" cy="175239"/>
            </a:xfrm>
            <a:custGeom>
              <a:avLst/>
              <a:gdLst/>
              <a:ahLst/>
              <a:cxnLst/>
              <a:rect l="l" t="t" r="r" b="b"/>
              <a:pathLst>
                <a:path w="3015" h="2556" extrusionOk="0">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8948349" y="951128"/>
              <a:ext cx="220763" cy="195190"/>
            </a:xfrm>
            <a:custGeom>
              <a:avLst/>
              <a:gdLst/>
              <a:ahLst/>
              <a:cxnLst/>
              <a:rect l="l" t="t" r="r" b="b"/>
              <a:pathLst>
                <a:path w="3220" h="2847" extrusionOk="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8788360" y="1192870"/>
              <a:ext cx="234955" cy="169206"/>
            </a:xfrm>
            <a:custGeom>
              <a:avLst/>
              <a:gdLst/>
              <a:ahLst/>
              <a:cxnLst/>
              <a:rect l="l" t="t" r="r" b="b"/>
              <a:pathLst>
                <a:path w="3427" h="2468" extrusionOk="0">
                  <a:moveTo>
                    <a:pt x="1387" y="0"/>
                  </a:moveTo>
                  <a:cubicBezTo>
                    <a:pt x="1278" y="0"/>
                    <a:pt x="1167" y="75"/>
                    <a:pt x="1143" y="225"/>
                  </a:cubicBezTo>
                  <a:cubicBezTo>
                    <a:pt x="1119" y="454"/>
                    <a:pt x="1106" y="670"/>
                    <a:pt x="1119" y="911"/>
                  </a:cubicBezTo>
                  <a:cubicBezTo>
                    <a:pt x="818" y="911"/>
                    <a:pt x="517" y="923"/>
                    <a:pt x="217" y="923"/>
                  </a:cubicBezTo>
                  <a:cubicBezTo>
                    <a:pt x="1" y="935"/>
                    <a:pt x="1" y="1271"/>
                    <a:pt x="217" y="1271"/>
                  </a:cubicBezTo>
                  <a:cubicBezTo>
                    <a:pt x="517" y="1283"/>
                    <a:pt x="830" y="1295"/>
                    <a:pt x="1131" y="1295"/>
                  </a:cubicBezTo>
                  <a:cubicBezTo>
                    <a:pt x="1143" y="1620"/>
                    <a:pt x="1167" y="1944"/>
                    <a:pt x="1179" y="2269"/>
                  </a:cubicBezTo>
                  <a:cubicBezTo>
                    <a:pt x="1185" y="2401"/>
                    <a:pt x="1287" y="2467"/>
                    <a:pt x="1387" y="2467"/>
                  </a:cubicBezTo>
                  <a:cubicBezTo>
                    <a:pt x="1488" y="2467"/>
                    <a:pt x="1587" y="2401"/>
                    <a:pt x="1587" y="2269"/>
                  </a:cubicBezTo>
                  <a:cubicBezTo>
                    <a:pt x="1599" y="1957"/>
                    <a:pt x="1623" y="1632"/>
                    <a:pt x="1647" y="1307"/>
                  </a:cubicBezTo>
                  <a:cubicBezTo>
                    <a:pt x="2140" y="1319"/>
                    <a:pt x="2633" y="1331"/>
                    <a:pt x="3126" y="1331"/>
                  </a:cubicBezTo>
                  <a:cubicBezTo>
                    <a:pt x="3130" y="1332"/>
                    <a:pt x="3133" y="1332"/>
                    <a:pt x="3137" y="1332"/>
                  </a:cubicBezTo>
                  <a:cubicBezTo>
                    <a:pt x="3426" y="1332"/>
                    <a:pt x="3423" y="863"/>
                    <a:pt x="3126" y="863"/>
                  </a:cubicBezTo>
                  <a:cubicBezTo>
                    <a:pt x="2633" y="875"/>
                    <a:pt x="2152" y="887"/>
                    <a:pt x="1659" y="887"/>
                  </a:cubicBezTo>
                  <a:cubicBezTo>
                    <a:pt x="1659" y="670"/>
                    <a:pt x="1647" y="442"/>
                    <a:pt x="1623" y="225"/>
                  </a:cubicBezTo>
                  <a:cubicBezTo>
                    <a:pt x="1605" y="75"/>
                    <a:pt x="1497" y="0"/>
                    <a:pt x="1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rot="-5564026">
              <a:off x="8888536" y="1560003"/>
              <a:ext cx="264644" cy="134996"/>
            </a:xfrm>
            <a:custGeom>
              <a:avLst/>
              <a:gdLst/>
              <a:ahLst/>
              <a:cxnLst/>
              <a:rect l="l" t="t" r="r" b="b"/>
              <a:pathLst>
                <a:path w="3860" h="1969" extrusionOk="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8590192" y="950100"/>
              <a:ext cx="206708" cy="175239"/>
            </a:xfrm>
            <a:custGeom>
              <a:avLst/>
              <a:gdLst/>
              <a:ahLst/>
              <a:cxnLst/>
              <a:rect l="l" t="t" r="r" b="b"/>
              <a:pathLst>
                <a:path w="3015" h="2556" extrusionOk="0">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8948349" y="951128"/>
              <a:ext cx="220763" cy="195190"/>
            </a:xfrm>
            <a:custGeom>
              <a:avLst/>
              <a:gdLst/>
              <a:ahLst/>
              <a:cxnLst/>
              <a:rect l="l" t="t" r="r" b="b"/>
              <a:pathLst>
                <a:path w="3220" h="2847" extrusionOk="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7466088" y="287780"/>
              <a:ext cx="264642" cy="134995"/>
            </a:xfrm>
            <a:custGeom>
              <a:avLst/>
              <a:gdLst/>
              <a:ahLst/>
              <a:cxnLst/>
              <a:rect l="l" t="t" r="r" b="b"/>
              <a:pathLst>
                <a:path w="3860" h="1969" extrusionOk="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8170674" y="928572"/>
              <a:ext cx="220695" cy="178667"/>
            </a:xfrm>
            <a:custGeom>
              <a:avLst/>
              <a:gdLst/>
              <a:ahLst/>
              <a:cxnLst/>
              <a:rect l="l" t="t" r="r" b="b"/>
              <a:pathLst>
                <a:path w="3219" h="2606" extrusionOk="0">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170674" y="928572"/>
              <a:ext cx="220695" cy="178667"/>
            </a:xfrm>
            <a:custGeom>
              <a:avLst/>
              <a:gdLst/>
              <a:ahLst/>
              <a:cxnLst/>
              <a:rect l="l" t="t" r="r" b="b"/>
              <a:pathLst>
                <a:path w="3219" h="2606" extrusionOk="0">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7280351" y="24524"/>
              <a:ext cx="239069" cy="169000"/>
            </a:xfrm>
            <a:custGeom>
              <a:avLst/>
              <a:gdLst/>
              <a:ahLst/>
              <a:cxnLst/>
              <a:rect l="l" t="t" r="r" b="b"/>
              <a:pathLst>
                <a:path w="3487" h="2465" extrusionOk="0">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8574014" y="1429612"/>
              <a:ext cx="239069" cy="169000"/>
            </a:xfrm>
            <a:custGeom>
              <a:avLst/>
              <a:gdLst/>
              <a:ahLst/>
              <a:cxnLst/>
              <a:rect l="l" t="t" r="r" b="b"/>
              <a:pathLst>
                <a:path w="3487" h="2465" extrusionOk="0">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14"/>
          <p:cNvSpPr/>
          <p:nvPr/>
        </p:nvSpPr>
        <p:spPr>
          <a:xfrm>
            <a:off x="8740853" y="2107405"/>
            <a:ext cx="264642" cy="134995"/>
          </a:xfrm>
          <a:custGeom>
            <a:avLst/>
            <a:gdLst/>
            <a:ahLst/>
            <a:cxnLst/>
            <a:rect l="l" t="t" r="r" b="b"/>
            <a:pathLst>
              <a:path w="3860" h="1969" extrusionOk="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p:cSld name="CUSTOM_3">
    <p:spTree>
      <p:nvGrpSpPr>
        <p:cNvPr id="1" name="Shape 338"/>
        <p:cNvGrpSpPr/>
        <p:nvPr/>
      </p:nvGrpSpPr>
      <p:grpSpPr>
        <a:xfrm>
          <a:off x="0" y="0"/>
          <a:ext cx="0" cy="0"/>
          <a:chOff x="0" y="0"/>
          <a:chExt cx="0" cy="0"/>
        </a:xfrm>
      </p:grpSpPr>
      <p:sp>
        <p:nvSpPr>
          <p:cNvPr id="339" name="Google Shape;339;p16"/>
          <p:cNvSpPr txBox="1">
            <a:spLocks noGrp="1"/>
          </p:cNvSpPr>
          <p:nvPr>
            <p:ph type="ctrTitle"/>
          </p:nvPr>
        </p:nvSpPr>
        <p:spPr>
          <a:xfrm flipH="1">
            <a:off x="861488" y="1139175"/>
            <a:ext cx="2813100" cy="12921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40" name="Google Shape;340;p16"/>
          <p:cNvSpPr txBox="1">
            <a:spLocks noGrp="1"/>
          </p:cNvSpPr>
          <p:nvPr>
            <p:ph type="subTitle" idx="1"/>
          </p:nvPr>
        </p:nvSpPr>
        <p:spPr>
          <a:xfrm flipH="1">
            <a:off x="982700" y="2738475"/>
            <a:ext cx="2570700" cy="10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solidFill>
                  <a:schemeClr val="dk1"/>
                </a:solidFill>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1" name="Google Shape;341;p16"/>
          <p:cNvSpPr txBox="1">
            <a:spLocks noGrp="1"/>
          </p:cNvSpPr>
          <p:nvPr>
            <p:ph type="ctrTitle" idx="2"/>
          </p:nvPr>
        </p:nvSpPr>
        <p:spPr>
          <a:xfrm flipH="1">
            <a:off x="5549925" y="1139175"/>
            <a:ext cx="2813100" cy="1292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42" name="Google Shape;342;p16"/>
          <p:cNvSpPr txBox="1">
            <a:spLocks noGrp="1"/>
          </p:cNvSpPr>
          <p:nvPr>
            <p:ph type="subTitle" idx="3"/>
          </p:nvPr>
        </p:nvSpPr>
        <p:spPr>
          <a:xfrm flipH="1">
            <a:off x="5671129" y="2738475"/>
            <a:ext cx="2570700" cy="10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solidFill>
                  <a:schemeClr val="dk1"/>
                </a:solidFill>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grpSp>
        <p:nvGrpSpPr>
          <p:cNvPr id="343" name="Google Shape;343;p16"/>
          <p:cNvGrpSpPr/>
          <p:nvPr/>
        </p:nvGrpSpPr>
        <p:grpSpPr>
          <a:xfrm>
            <a:off x="4334455" y="-6715"/>
            <a:ext cx="475771" cy="5095170"/>
            <a:chOff x="4334455" y="-6715"/>
            <a:chExt cx="475771" cy="5095170"/>
          </a:xfrm>
        </p:grpSpPr>
        <p:grpSp>
          <p:nvGrpSpPr>
            <p:cNvPr id="344" name="Google Shape;344;p16"/>
            <p:cNvGrpSpPr/>
            <p:nvPr/>
          </p:nvGrpSpPr>
          <p:grpSpPr>
            <a:xfrm rot="5254883">
              <a:off x="3312404" y="1075021"/>
              <a:ext cx="2519873" cy="369761"/>
              <a:chOff x="6803285" y="880113"/>
              <a:chExt cx="2519897" cy="369764"/>
            </a:xfrm>
          </p:grpSpPr>
          <p:sp>
            <p:nvSpPr>
              <p:cNvPr id="345" name="Google Shape;345;p16"/>
              <p:cNvSpPr/>
              <p:nvPr/>
            </p:nvSpPr>
            <p:spPr>
              <a:xfrm rot="-2700000">
                <a:off x="7770175" y="987835"/>
                <a:ext cx="239072" cy="168729"/>
              </a:xfrm>
              <a:custGeom>
                <a:avLst/>
                <a:gdLst/>
                <a:ahLst/>
                <a:cxnLst/>
                <a:rect l="l" t="t" r="r" b="b"/>
                <a:pathLst>
                  <a:path w="3487" h="2461" extrusionOk="0">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rot="-2700000">
                <a:off x="7468280" y="980509"/>
                <a:ext cx="264851" cy="135340"/>
              </a:xfrm>
              <a:custGeom>
                <a:avLst/>
                <a:gdLst/>
                <a:ahLst/>
                <a:cxnLst/>
                <a:rect l="l" t="t" r="r" b="b"/>
                <a:pathLst>
                  <a:path w="3863" h="1974" extrusionOk="0">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rot="-2700000">
                <a:off x="7770175" y="987835"/>
                <a:ext cx="239072" cy="168729"/>
              </a:xfrm>
              <a:custGeom>
                <a:avLst/>
                <a:gdLst/>
                <a:ahLst/>
                <a:cxnLst/>
                <a:rect l="l" t="t" r="r" b="b"/>
                <a:pathLst>
                  <a:path w="3487" h="2461" extrusionOk="0">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rot="-2700000">
                <a:off x="8388671" y="995947"/>
                <a:ext cx="256418" cy="191285"/>
              </a:xfrm>
              <a:custGeom>
                <a:avLst/>
                <a:gdLst/>
                <a:ahLst/>
                <a:cxnLst/>
                <a:rect l="l" t="t" r="r" b="b"/>
                <a:pathLst>
                  <a:path w="3740" h="2790" extrusionOk="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rot="-8263958">
                <a:off x="9047545" y="1024093"/>
                <a:ext cx="264640" cy="134994"/>
              </a:xfrm>
              <a:custGeom>
                <a:avLst/>
                <a:gdLst/>
                <a:ahLst/>
                <a:cxnLst/>
                <a:rect l="l" t="t" r="r" b="b"/>
                <a:pathLst>
                  <a:path w="3860" h="1969" extrusionOk="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rot="-2700000">
                <a:off x="8388671" y="995947"/>
                <a:ext cx="256418" cy="191285"/>
              </a:xfrm>
              <a:custGeom>
                <a:avLst/>
                <a:gdLst/>
                <a:ahLst/>
                <a:cxnLst/>
                <a:rect l="l" t="t" r="r" b="b"/>
                <a:pathLst>
                  <a:path w="3740" h="2790" extrusionOk="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rot="-2700000">
                <a:off x="7468280" y="980509"/>
                <a:ext cx="264851" cy="135340"/>
              </a:xfrm>
              <a:custGeom>
                <a:avLst/>
                <a:gdLst/>
                <a:ahLst/>
                <a:cxnLst/>
                <a:rect l="l" t="t" r="r" b="b"/>
                <a:pathLst>
                  <a:path w="3863" h="1974" extrusionOk="0">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rot="-2700000">
                <a:off x="7129739" y="990641"/>
                <a:ext cx="264646" cy="134997"/>
              </a:xfrm>
              <a:custGeom>
                <a:avLst/>
                <a:gdLst/>
                <a:ahLst/>
                <a:cxnLst/>
                <a:rect l="l" t="t" r="r" b="b"/>
                <a:pathLst>
                  <a:path w="3860" h="1969" extrusionOk="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rot="-2700000">
                <a:off x="8102933" y="954674"/>
                <a:ext cx="220698" cy="178670"/>
              </a:xfrm>
              <a:custGeom>
                <a:avLst/>
                <a:gdLst/>
                <a:ahLst/>
                <a:cxnLst/>
                <a:rect l="l" t="t" r="r" b="b"/>
                <a:pathLst>
                  <a:path w="3219" h="2606" extrusionOk="0">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rot="-2700000">
                <a:off x="8102933" y="954674"/>
                <a:ext cx="220698" cy="178670"/>
              </a:xfrm>
              <a:custGeom>
                <a:avLst/>
                <a:gdLst/>
                <a:ahLst/>
                <a:cxnLst/>
                <a:rect l="l" t="t" r="r" b="b"/>
                <a:pathLst>
                  <a:path w="3219" h="2606" extrusionOk="0">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rot="-2700000">
                <a:off x="6828025" y="939888"/>
                <a:ext cx="239072" cy="169003"/>
              </a:xfrm>
              <a:custGeom>
                <a:avLst/>
                <a:gdLst/>
                <a:ahLst/>
                <a:cxnLst/>
                <a:rect l="l" t="t" r="r" b="b"/>
                <a:pathLst>
                  <a:path w="3487" h="2465" extrusionOk="0">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rot="-2700000">
                <a:off x="8736311" y="1018677"/>
                <a:ext cx="239072" cy="169003"/>
              </a:xfrm>
              <a:custGeom>
                <a:avLst/>
                <a:gdLst/>
                <a:ahLst/>
                <a:cxnLst/>
                <a:rect l="l" t="t" r="r" b="b"/>
                <a:pathLst>
                  <a:path w="3487" h="2465" extrusionOk="0">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6"/>
            <p:cNvGrpSpPr/>
            <p:nvPr/>
          </p:nvGrpSpPr>
          <p:grpSpPr>
            <a:xfrm rot="-126541">
              <a:off x="4384167" y="2574330"/>
              <a:ext cx="375655" cy="2508062"/>
              <a:chOff x="4226189" y="2542825"/>
              <a:chExt cx="375663" cy="2508119"/>
            </a:xfrm>
          </p:grpSpPr>
          <p:grpSp>
            <p:nvGrpSpPr>
              <p:cNvPr id="358" name="Google Shape;358;p16"/>
              <p:cNvGrpSpPr/>
              <p:nvPr/>
            </p:nvGrpSpPr>
            <p:grpSpPr>
              <a:xfrm rot="-5400000">
                <a:off x="3312651" y="3767642"/>
                <a:ext cx="2196839" cy="369764"/>
                <a:chOff x="6803285" y="880113"/>
                <a:chExt cx="2196839" cy="369764"/>
              </a:xfrm>
            </p:grpSpPr>
            <p:sp>
              <p:nvSpPr>
                <p:cNvPr id="359" name="Google Shape;359;p16"/>
                <p:cNvSpPr/>
                <p:nvPr/>
              </p:nvSpPr>
              <p:spPr>
                <a:xfrm rot="-2700000">
                  <a:off x="7770175" y="987835"/>
                  <a:ext cx="239072" cy="168729"/>
                </a:xfrm>
                <a:custGeom>
                  <a:avLst/>
                  <a:gdLst/>
                  <a:ahLst/>
                  <a:cxnLst/>
                  <a:rect l="l" t="t" r="r" b="b"/>
                  <a:pathLst>
                    <a:path w="3487" h="2461" extrusionOk="0">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rot="-2700000">
                  <a:off x="7468280" y="980509"/>
                  <a:ext cx="264851" cy="135340"/>
                </a:xfrm>
                <a:custGeom>
                  <a:avLst/>
                  <a:gdLst/>
                  <a:ahLst/>
                  <a:cxnLst/>
                  <a:rect l="l" t="t" r="r" b="b"/>
                  <a:pathLst>
                    <a:path w="3863" h="1974" extrusionOk="0">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rot="-2700000">
                  <a:off x="7770175" y="987835"/>
                  <a:ext cx="239072" cy="168729"/>
                </a:xfrm>
                <a:custGeom>
                  <a:avLst/>
                  <a:gdLst/>
                  <a:ahLst/>
                  <a:cxnLst/>
                  <a:rect l="l" t="t" r="r" b="b"/>
                  <a:pathLst>
                    <a:path w="3487" h="2461" extrusionOk="0">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rot="-2700000">
                  <a:off x="8388671" y="995947"/>
                  <a:ext cx="256418" cy="191285"/>
                </a:xfrm>
                <a:custGeom>
                  <a:avLst/>
                  <a:gdLst/>
                  <a:ahLst/>
                  <a:cxnLst/>
                  <a:rect l="l" t="t" r="r" b="b"/>
                  <a:pathLst>
                    <a:path w="3740" h="2790" extrusionOk="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rot="-2700000">
                  <a:off x="8388671" y="995947"/>
                  <a:ext cx="256418" cy="191285"/>
                </a:xfrm>
                <a:custGeom>
                  <a:avLst/>
                  <a:gdLst/>
                  <a:ahLst/>
                  <a:cxnLst/>
                  <a:rect l="l" t="t" r="r" b="b"/>
                  <a:pathLst>
                    <a:path w="3740" h="2790" extrusionOk="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rot="-2700000">
                  <a:off x="7468280" y="980509"/>
                  <a:ext cx="264851" cy="135340"/>
                </a:xfrm>
                <a:custGeom>
                  <a:avLst/>
                  <a:gdLst/>
                  <a:ahLst/>
                  <a:cxnLst/>
                  <a:rect l="l" t="t" r="r" b="b"/>
                  <a:pathLst>
                    <a:path w="3863" h="1974" extrusionOk="0">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rot="-2700000">
                  <a:off x="7129739" y="990641"/>
                  <a:ext cx="264646" cy="134997"/>
                </a:xfrm>
                <a:custGeom>
                  <a:avLst/>
                  <a:gdLst/>
                  <a:ahLst/>
                  <a:cxnLst/>
                  <a:rect l="l" t="t" r="r" b="b"/>
                  <a:pathLst>
                    <a:path w="3860" h="1969" extrusionOk="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rot="-2700000">
                  <a:off x="8102933" y="954674"/>
                  <a:ext cx="220698" cy="178670"/>
                </a:xfrm>
                <a:custGeom>
                  <a:avLst/>
                  <a:gdLst/>
                  <a:ahLst/>
                  <a:cxnLst/>
                  <a:rect l="l" t="t" r="r" b="b"/>
                  <a:pathLst>
                    <a:path w="3219" h="2606" extrusionOk="0">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rot="-2700000">
                  <a:off x="8102933" y="954674"/>
                  <a:ext cx="220698" cy="178670"/>
                </a:xfrm>
                <a:custGeom>
                  <a:avLst/>
                  <a:gdLst/>
                  <a:ahLst/>
                  <a:cxnLst/>
                  <a:rect l="l" t="t" r="r" b="b"/>
                  <a:pathLst>
                    <a:path w="3219" h="2606" extrusionOk="0">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rot="-2700000">
                  <a:off x="6828025" y="939888"/>
                  <a:ext cx="239072" cy="169003"/>
                </a:xfrm>
                <a:custGeom>
                  <a:avLst/>
                  <a:gdLst/>
                  <a:ahLst/>
                  <a:cxnLst/>
                  <a:rect l="l" t="t" r="r" b="b"/>
                  <a:pathLst>
                    <a:path w="3487" h="2465" extrusionOk="0">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rot="-2700000">
                  <a:off x="8736311" y="1018677"/>
                  <a:ext cx="239072" cy="169003"/>
                </a:xfrm>
                <a:custGeom>
                  <a:avLst/>
                  <a:gdLst/>
                  <a:ahLst/>
                  <a:cxnLst/>
                  <a:rect l="l" t="t" r="r" b="b"/>
                  <a:pathLst>
                    <a:path w="3487" h="2465" extrusionOk="0">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16"/>
              <p:cNvSpPr/>
              <p:nvPr/>
            </p:nvSpPr>
            <p:spPr>
              <a:xfrm rot="-8100000">
                <a:off x="4338136" y="2602640"/>
                <a:ext cx="239072" cy="168729"/>
              </a:xfrm>
              <a:custGeom>
                <a:avLst/>
                <a:gdLst/>
                <a:ahLst/>
                <a:cxnLst/>
                <a:rect l="l" t="t" r="r" b="b"/>
                <a:pathLst>
                  <a:path w="3487" h="2461" extrusionOk="0">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500"/>
              <a:buFont typeface="Gloria Hallelujah"/>
              <a:buNone/>
              <a:defRPr sz="3500">
                <a:solidFill>
                  <a:schemeClr val="accent1"/>
                </a:solidFill>
                <a:latin typeface="Gloria Hallelujah"/>
                <a:ea typeface="Gloria Hallelujah"/>
                <a:cs typeface="Gloria Hallelujah"/>
                <a:sym typeface="Gloria Halleluja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Lato"/>
              <a:buChar char="●"/>
              <a:defRPr>
                <a:latin typeface="Lato"/>
                <a:ea typeface="Lato"/>
                <a:cs typeface="Lato"/>
                <a:sym typeface="Lato"/>
              </a:defRPr>
            </a:lvl1pPr>
            <a:lvl2pPr marL="914400" lvl="1" indent="-317500">
              <a:lnSpc>
                <a:spcPct val="115000"/>
              </a:lnSpc>
              <a:spcBef>
                <a:spcPts val="1600"/>
              </a:spcBef>
              <a:spcAft>
                <a:spcPts val="0"/>
              </a:spcAft>
              <a:buSzPts val="1400"/>
              <a:buFont typeface="Lato"/>
              <a:buChar char="○"/>
              <a:defRPr>
                <a:latin typeface="Lato"/>
                <a:ea typeface="Lato"/>
                <a:cs typeface="Lato"/>
                <a:sym typeface="Lato"/>
              </a:defRPr>
            </a:lvl2pPr>
            <a:lvl3pPr marL="1371600" lvl="2" indent="-317500">
              <a:lnSpc>
                <a:spcPct val="115000"/>
              </a:lnSpc>
              <a:spcBef>
                <a:spcPts val="1600"/>
              </a:spcBef>
              <a:spcAft>
                <a:spcPts val="0"/>
              </a:spcAft>
              <a:buSzPts val="1400"/>
              <a:buFont typeface="Lato"/>
              <a:buChar char="■"/>
              <a:defRPr>
                <a:latin typeface="Lato"/>
                <a:ea typeface="Lato"/>
                <a:cs typeface="Lato"/>
                <a:sym typeface="Lato"/>
              </a:defRPr>
            </a:lvl3pPr>
            <a:lvl4pPr marL="1828800" lvl="3" indent="-317500">
              <a:lnSpc>
                <a:spcPct val="115000"/>
              </a:lnSpc>
              <a:spcBef>
                <a:spcPts val="1600"/>
              </a:spcBef>
              <a:spcAft>
                <a:spcPts val="0"/>
              </a:spcAft>
              <a:buSzPts val="1400"/>
              <a:buFont typeface="Lato"/>
              <a:buChar char="●"/>
              <a:defRPr>
                <a:latin typeface="Lato"/>
                <a:ea typeface="Lato"/>
                <a:cs typeface="Lato"/>
                <a:sym typeface="Lato"/>
              </a:defRPr>
            </a:lvl4pPr>
            <a:lvl5pPr marL="2286000" lvl="4" indent="-317500">
              <a:lnSpc>
                <a:spcPct val="115000"/>
              </a:lnSpc>
              <a:spcBef>
                <a:spcPts val="1600"/>
              </a:spcBef>
              <a:spcAft>
                <a:spcPts val="0"/>
              </a:spcAft>
              <a:buSzPts val="1400"/>
              <a:buFont typeface="Lato"/>
              <a:buChar char="○"/>
              <a:defRPr>
                <a:latin typeface="Lato"/>
                <a:ea typeface="Lato"/>
                <a:cs typeface="Lato"/>
                <a:sym typeface="Lato"/>
              </a:defRPr>
            </a:lvl5pPr>
            <a:lvl6pPr marL="2743200" lvl="5" indent="-317500">
              <a:lnSpc>
                <a:spcPct val="115000"/>
              </a:lnSpc>
              <a:spcBef>
                <a:spcPts val="1600"/>
              </a:spcBef>
              <a:spcAft>
                <a:spcPts val="0"/>
              </a:spcAft>
              <a:buSzPts val="1400"/>
              <a:buFont typeface="Lato"/>
              <a:buChar char="■"/>
              <a:defRPr>
                <a:latin typeface="Lato"/>
                <a:ea typeface="Lato"/>
                <a:cs typeface="Lato"/>
                <a:sym typeface="Lato"/>
              </a:defRPr>
            </a:lvl6pPr>
            <a:lvl7pPr marL="3200400" lvl="6" indent="-317500">
              <a:lnSpc>
                <a:spcPct val="115000"/>
              </a:lnSpc>
              <a:spcBef>
                <a:spcPts val="1600"/>
              </a:spcBef>
              <a:spcAft>
                <a:spcPts val="0"/>
              </a:spcAft>
              <a:buSzPts val="1400"/>
              <a:buFont typeface="Lato"/>
              <a:buChar char="●"/>
              <a:defRPr>
                <a:latin typeface="Lato"/>
                <a:ea typeface="Lato"/>
                <a:cs typeface="Lato"/>
                <a:sym typeface="Lato"/>
              </a:defRPr>
            </a:lvl7pPr>
            <a:lvl8pPr marL="3657600" lvl="7" indent="-317500">
              <a:lnSpc>
                <a:spcPct val="115000"/>
              </a:lnSpc>
              <a:spcBef>
                <a:spcPts val="1600"/>
              </a:spcBef>
              <a:spcAft>
                <a:spcPts val="0"/>
              </a:spcAft>
              <a:buSzPts val="1400"/>
              <a:buFont typeface="Lato"/>
              <a:buChar char="○"/>
              <a:defRPr>
                <a:latin typeface="Lato"/>
                <a:ea typeface="Lato"/>
                <a:cs typeface="Lato"/>
                <a:sym typeface="Lato"/>
              </a:defRPr>
            </a:lvl8pPr>
            <a:lvl9pPr marL="4114800" lvl="8" indent="-317500">
              <a:lnSpc>
                <a:spcPct val="115000"/>
              </a:lnSpc>
              <a:spcBef>
                <a:spcPts val="1600"/>
              </a:spcBef>
              <a:spcAft>
                <a:spcPts val="1600"/>
              </a:spcAft>
              <a:buSzPts val="1400"/>
              <a:buFont typeface="Lato"/>
              <a:buChar char="■"/>
              <a:defRPr>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5" r:id="rId5"/>
    <p:sldLayoutId id="2147483658" r:id="rId6"/>
    <p:sldLayoutId id="2147483659" r:id="rId7"/>
    <p:sldLayoutId id="2147483660" r:id="rId8"/>
    <p:sldLayoutId id="2147483662" r:id="rId9"/>
    <p:sldLayoutId id="2147483667" r:id="rId10"/>
    <p:sldLayoutId id="2147483668" r:id="rId11"/>
    <p:sldLayoutId id="2147483669"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10" name="Google Shape;1288;p53"/>
          <p:cNvSpPr/>
          <p:nvPr/>
        </p:nvSpPr>
        <p:spPr>
          <a:xfrm>
            <a:off x="-3527722" y="-731705"/>
            <a:ext cx="13073838" cy="5725821"/>
          </a:xfrm>
          <a:custGeom>
            <a:avLst/>
            <a:gdLst/>
            <a:ahLst/>
            <a:cxnLst/>
            <a:rect l="l" t="t" r="r" b="b"/>
            <a:pathLst>
              <a:path w="10247" h="10798" extrusionOk="0">
                <a:moveTo>
                  <a:pt x="4115" y="0"/>
                </a:moveTo>
                <a:cubicBezTo>
                  <a:pt x="3283" y="670"/>
                  <a:pt x="2362" y="1432"/>
                  <a:pt x="1482" y="2172"/>
                </a:cubicBezTo>
                <a:cubicBezTo>
                  <a:pt x="979" y="1746"/>
                  <a:pt x="490" y="1313"/>
                  <a:pt x="1" y="880"/>
                </a:cubicBezTo>
                <a:lnTo>
                  <a:pt x="1" y="880"/>
                </a:lnTo>
                <a:cubicBezTo>
                  <a:pt x="217" y="1544"/>
                  <a:pt x="441" y="2200"/>
                  <a:pt x="685" y="2850"/>
                </a:cubicBezTo>
                <a:cubicBezTo>
                  <a:pt x="476" y="3031"/>
                  <a:pt x="273" y="3206"/>
                  <a:pt x="78" y="3380"/>
                </a:cubicBezTo>
                <a:cubicBezTo>
                  <a:pt x="252" y="5664"/>
                  <a:pt x="602" y="8409"/>
                  <a:pt x="797" y="10797"/>
                </a:cubicBezTo>
                <a:cubicBezTo>
                  <a:pt x="2068" y="10560"/>
                  <a:pt x="3360" y="10392"/>
                  <a:pt x="4645" y="10225"/>
                </a:cubicBezTo>
                <a:lnTo>
                  <a:pt x="10058" y="9526"/>
                </a:lnTo>
                <a:cubicBezTo>
                  <a:pt x="10065" y="6837"/>
                  <a:pt x="10135" y="4142"/>
                  <a:pt x="10247" y="1446"/>
                </a:cubicBezTo>
                <a:cubicBezTo>
                  <a:pt x="8179" y="1083"/>
                  <a:pt x="6133" y="601"/>
                  <a:pt x="4115"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p:cNvSpPr/>
          <p:nvPr/>
        </p:nvSpPr>
        <p:spPr>
          <a:xfrm>
            <a:off x="1602873" y="3851803"/>
            <a:ext cx="4572000" cy="695575"/>
          </a:xfrm>
          <a:prstGeom prst="rect">
            <a:avLst/>
          </a:prstGeom>
        </p:spPr>
        <p:txBody>
          <a:bodyPr>
            <a:spAutoFit/>
          </a:bodyPr>
          <a:lstStyle/>
          <a:p>
            <a:pPr lvl="0">
              <a:lnSpc>
                <a:spcPct val="139993"/>
              </a:lnSpc>
            </a:pPr>
            <a:r>
              <a:rPr lang="en-US" b="1" dirty="0" err="1">
                <a:solidFill>
                  <a:schemeClr val="tx1">
                    <a:lumMod val="75000"/>
                    <a:lumOff val="25000"/>
                  </a:schemeClr>
                </a:solidFill>
                <a:latin typeface="Lato" panose="020B0604020202020204" charset="0"/>
                <a:ea typeface="Josefin Sans"/>
                <a:cs typeface="Josefin Sans"/>
                <a:sym typeface="Josefin Sans"/>
              </a:rPr>
              <a:t>Giảng</a:t>
            </a:r>
            <a:r>
              <a:rPr lang="en-US" b="1" dirty="0">
                <a:solidFill>
                  <a:schemeClr val="tx1">
                    <a:lumMod val="75000"/>
                    <a:lumOff val="25000"/>
                  </a:schemeClr>
                </a:solidFill>
                <a:latin typeface="Lato" panose="020B0604020202020204" charset="0"/>
                <a:ea typeface="Josefin Sans"/>
                <a:cs typeface="Josefin Sans"/>
                <a:sym typeface="Josefin Sans"/>
              </a:rPr>
              <a:t> </a:t>
            </a:r>
            <a:r>
              <a:rPr lang="en-US" b="1" dirty="0" err="1">
                <a:solidFill>
                  <a:schemeClr val="tx1">
                    <a:lumMod val="75000"/>
                    <a:lumOff val="25000"/>
                  </a:schemeClr>
                </a:solidFill>
                <a:latin typeface="Lato" panose="020B0604020202020204" charset="0"/>
                <a:ea typeface="Josefin Sans"/>
                <a:cs typeface="Josefin Sans"/>
                <a:sym typeface="Josefin Sans"/>
              </a:rPr>
              <a:t>viên</a:t>
            </a:r>
            <a:r>
              <a:rPr lang="en-US" b="1" dirty="0">
                <a:solidFill>
                  <a:schemeClr val="tx1">
                    <a:lumMod val="75000"/>
                    <a:lumOff val="25000"/>
                  </a:schemeClr>
                </a:solidFill>
                <a:latin typeface="Lato" panose="020B0604020202020204" charset="0"/>
                <a:ea typeface="Josefin Sans"/>
                <a:cs typeface="Josefin Sans"/>
                <a:sym typeface="Josefin Sans"/>
              </a:rPr>
              <a:t>: </a:t>
            </a:r>
            <a:r>
              <a:rPr lang="en-US" b="1" dirty="0" err="1">
                <a:solidFill>
                  <a:schemeClr val="tx1">
                    <a:lumMod val="75000"/>
                    <a:lumOff val="25000"/>
                  </a:schemeClr>
                </a:solidFill>
                <a:latin typeface="Lato" panose="020B0604020202020204" charset="0"/>
                <a:ea typeface="Josefin Sans"/>
                <a:cs typeface="Josefin Sans"/>
                <a:sym typeface="Josefin Sans"/>
              </a:rPr>
              <a:t>Th.S</a:t>
            </a:r>
            <a:r>
              <a:rPr lang="en-US" b="1" dirty="0">
                <a:solidFill>
                  <a:schemeClr val="tx1">
                    <a:lumMod val="75000"/>
                    <a:lumOff val="25000"/>
                  </a:schemeClr>
                </a:solidFill>
                <a:latin typeface="Lato" panose="020B0604020202020204" charset="0"/>
                <a:ea typeface="Josefin Sans"/>
                <a:cs typeface="Josefin Sans"/>
                <a:sym typeface="Josefin Sans"/>
              </a:rPr>
              <a:t> </a:t>
            </a:r>
            <a:r>
              <a:rPr lang="en-US" b="1" dirty="0" err="1">
                <a:solidFill>
                  <a:schemeClr val="tx1">
                    <a:lumMod val="75000"/>
                    <a:lumOff val="25000"/>
                  </a:schemeClr>
                </a:solidFill>
                <a:latin typeface="Lato" panose="020B0604020202020204" charset="0"/>
                <a:ea typeface="Josefin Sans"/>
                <a:cs typeface="Josefin Sans"/>
                <a:sym typeface="Josefin Sans"/>
              </a:rPr>
              <a:t>Lê</a:t>
            </a:r>
            <a:r>
              <a:rPr lang="en-US" b="1" dirty="0">
                <a:solidFill>
                  <a:schemeClr val="tx1">
                    <a:lumMod val="75000"/>
                    <a:lumOff val="25000"/>
                  </a:schemeClr>
                </a:solidFill>
                <a:latin typeface="Lato" panose="020B0604020202020204" charset="0"/>
                <a:ea typeface="Josefin Sans"/>
                <a:cs typeface="Josefin Sans"/>
                <a:sym typeface="Josefin Sans"/>
              </a:rPr>
              <a:t> </a:t>
            </a:r>
            <a:r>
              <a:rPr lang="en-US" b="1" dirty="0" err="1">
                <a:solidFill>
                  <a:schemeClr val="tx1">
                    <a:lumMod val="75000"/>
                    <a:lumOff val="25000"/>
                  </a:schemeClr>
                </a:solidFill>
                <a:latin typeface="Lato" panose="020B0604020202020204" charset="0"/>
                <a:ea typeface="Josefin Sans"/>
                <a:cs typeface="Josefin Sans"/>
                <a:sym typeface="Josefin Sans"/>
              </a:rPr>
              <a:t>Hữu</a:t>
            </a:r>
            <a:r>
              <a:rPr lang="en-US" b="1" dirty="0">
                <a:solidFill>
                  <a:schemeClr val="tx1">
                    <a:lumMod val="75000"/>
                    <a:lumOff val="25000"/>
                  </a:schemeClr>
                </a:solidFill>
                <a:latin typeface="Lato" panose="020B0604020202020204" charset="0"/>
                <a:ea typeface="Josefin Sans"/>
                <a:cs typeface="Josefin Sans"/>
                <a:sym typeface="Josefin Sans"/>
              </a:rPr>
              <a:t> </a:t>
            </a:r>
            <a:r>
              <a:rPr lang="en-US" b="1" dirty="0" err="1">
                <a:solidFill>
                  <a:schemeClr val="tx1">
                    <a:lumMod val="75000"/>
                    <a:lumOff val="25000"/>
                  </a:schemeClr>
                </a:solidFill>
                <a:latin typeface="Lato" panose="020B0604020202020204" charset="0"/>
                <a:ea typeface="Josefin Sans"/>
                <a:cs typeface="Josefin Sans"/>
                <a:sym typeface="Josefin Sans"/>
              </a:rPr>
              <a:t>Dũng</a:t>
            </a:r>
            <a:endParaRPr lang="en-US" dirty="0">
              <a:solidFill>
                <a:schemeClr val="tx1">
                  <a:lumMod val="75000"/>
                  <a:lumOff val="25000"/>
                </a:schemeClr>
              </a:solidFill>
              <a:latin typeface="Lato" panose="020B0604020202020204" charset="0"/>
            </a:endParaRPr>
          </a:p>
          <a:p>
            <a:pPr lvl="0">
              <a:lnSpc>
                <a:spcPct val="139993"/>
              </a:lnSpc>
            </a:pPr>
            <a:r>
              <a:rPr lang="en-US" b="1" dirty="0" err="1">
                <a:solidFill>
                  <a:schemeClr val="tx1">
                    <a:lumMod val="75000"/>
                    <a:lumOff val="25000"/>
                  </a:schemeClr>
                </a:solidFill>
                <a:latin typeface="Lato" panose="020B0604020202020204" charset="0"/>
                <a:ea typeface="Josefin Sans"/>
                <a:cs typeface="Josefin Sans"/>
                <a:sym typeface="Josefin Sans"/>
              </a:rPr>
              <a:t>Nhóm</a:t>
            </a:r>
            <a:r>
              <a:rPr lang="en-US" b="1" dirty="0">
                <a:solidFill>
                  <a:schemeClr val="tx1">
                    <a:lumMod val="75000"/>
                    <a:lumOff val="25000"/>
                  </a:schemeClr>
                </a:solidFill>
                <a:latin typeface="Lato" panose="020B0604020202020204" charset="0"/>
                <a:ea typeface="Josefin Sans"/>
                <a:cs typeface="Josefin Sans"/>
                <a:sym typeface="Josefin Sans"/>
              </a:rPr>
              <a:t> </a:t>
            </a:r>
            <a:r>
              <a:rPr lang="en-US" b="1" dirty="0" err="1">
                <a:solidFill>
                  <a:schemeClr val="tx1">
                    <a:lumMod val="75000"/>
                    <a:lumOff val="25000"/>
                  </a:schemeClr>
                </a:solidFill>
                <a:latin typeface="Lato" panose="020B0604020202020204" charset="0"/>
                <a:ea typeface="Josefin Sans"/>
                <a:cs typeface="Josefin Sans"/>
                <a:sym typeface="Josefin Sans"/>
              </a:rPr>
              <a:t>sinh</a:t>
            </a:r>
            <a:r>
              <a:rPr lang="en-US" b="1" dirty="0">
                <a:solidFill>
                  <a:schemeClr val="tx1">
                    <a:lumMod val="75000"/>
                    <a:lumOff val="25000"/>
                  </a:schemeClr>
                </a:solidFill>
                <a:latin typeface="Lato" panose="020B0604020202020204" charset="0"/>
                <a:ea typeface="Josefin Sans"/>
                <a:cs typeface="Josefin Sans"/>
                <a:sym typeface="Josefin Sans"/>
              </a:rPr>
              <a:t> </a:t>
            </a:r>
            <a:r>
              <a:rPr lang="en-US" b="1" dirty="0" err="1">
                <a:solidFill>
                  <a:schemeClr val="tx1">
                    <a:lumMod val="75000"/>
                    <a:lumOff val="25000"/>
                  </a:schemeClr>
                </a:solidFill>
                <a:latin typeface="Lato" panose="020B0604020202020204" charset="0"/>
                <a:ea typeface="Josefin Sans"/>
                <a:cs typeface="Josefin Sans"/>
                <a:sym typeface="Josefin Sans"/>
              </a:rPr>
              <a:t>viên</a:t>
            </a:r>
            <a:r>
              <a:rPr lang="en-US" b="1" dirty="0">
                <a:solidFill>
                  <a:schemeClr val="tx1">
                    <a:lumMod val="75000"/>
                    <a:lumOff val="25000"/>
                  </a:schemeClr>
                </a:solidFill>
                <a:latin typeface="Lato" panose="020B0604020202020204" charset="0"/>
                <a:ea typeface="Josefin Sans"/>
                <a:cs typeface="Josefin Sans"/>
                <a:sym typeface="Josefin Sans"/>
              </a:rPr>
              <a:t> </a:t>
            </a:r>
            <a:r>
              <a:rPr lang="en-US" b="1" dirty="0" err="1">
                <a:solidFill>
                  <a:schemeClr val="tx1">
                    <a:lumMod val="75000"/>
                    <a:lumOff val="25000"/>
                  </a:schemeClr>
                </a:solidFill>
                <a:latin typeface="Lato" panose="020B0604020202020204" charset="0"/>
                <a:ea typeface="Josefin Sans"/>
                <a:cs typeface="Josefin Sans"/>
                <a:sym typeface="Josefin Sans"/>
              </a:rPr>
              <a:t>thực</a:t>
            </a:r>
            <a:r>
              <a:rPr lang="en-US" b="1" dirty="0">
                <a:solidFill>
                  <a:schemeClr val="tx1">
                    <a:lumMod val="75000"/>
                    <a:lumOff val="25000"/>
                  </a:schemeClr>
                </a:solidFill>
                <a:latin typeface="Lato" panose="020B0604020202020204" charset="0"/>
                <a:ea typeface="Josefin Sans"/>
                <a:cs typeface="Josefin Sans"/>
                <a:sym typeface="Josefin Sans"/>
              </a:rPr>
              <a:t> </a:t>
            </a:r>
            <a:r>
              <a:rPr lang="en-US" b="1" dirty="0" err="1">
                <a:solidFill>
                  <a:schemeClr val="tx1">
                    <a:lumMod val="75000"/>
                    <a:lumOff val="25000"/>
                  </a:schemeClr>
                </a:solidFill>
                <a:latin typeface="Lato" panose="020B0604020202020204" charset="0"/>
                <a:ea typeface="Josefin Sans"/>
                <a:cs typeface="Josefin Sans"/>
                <a:sym typeface="Josefin Sans"/>
              </a:rPr>
              <a:t>hiện</a:t>
            </a:r>
            <a:r>
              <a:rPr lang="en-US" b="1" dirty="0">
                <a:solidFill>
                  <a:schemeClr val="tx1">
                    <a:lumMod val="75000"/>
                    <a:lumOff val="25000"/>
                  </a:schemeClr>
                </a:solidFill>
                <a:latin typeface="Lato" panose="020B0604020202020204" charset="0"/>
                <a:ea typeface="Josefin Sans"/>
                <a:cs typeface="Josefin Sans"/>
                <a:sym typeface="Josefin Sans"/>
              </a:rPr>
              <a:t>: </a:t>
            </a:r>
            <a:r>
              <a:rPr lang="en-US" b="1" dirty="0" err="1">
                <a:solidFill>
                  <a:schemeClr val="tx1">
                    <a:lumMod val="75000"/>
                    <a:lumOff val="25000"/>
                  </a:schemeClr>
                </a:solidFill>
                <a:latin typeface="Lato" panose="020B0604020202020204" charset="0"/>
                <a:ea typeface="Josefin Sans"/>
                <a:cs typeface="Josefin Sans"/>
                <a:sym typeface="Josefin Sans"/>
              </a:rPr>
              <a:t>Nhóm</a:t>
            </a:r>
            <a:r>
              <a:rPr lang="en-US" b="1">
                <a:solidFill>
                  <a:schemeClr val="tx1">
                    <a:lumMod val="75000"/>
                    <a:lumOff val="25000"/>
                  </a:schemeClr>
                </a:solidFill>
                <a:latin typeface="Lato" panose="020B0604020202020204" charset="0"/>
                <a:ea typeface="Josefin Sans"/>
                <a:cs typeface="Josefin Sans"/>
                <a:sym typeface="Josefin Sans"/>
              </a:rPr>
              <a:t> </a:t>
            </a:r>
            <a:r>
              <a:rPr lang="en-US" b="1" smtClean="0">
                <a:solidFill>
                  <a:schemeClr val="tx1">
                    <a:lumMod val="75000"/>
                    <a:lumOff val="25000"/>
                  </a:schemeClr>
                </a:solidFill>
                <a:latin typeface="Lato" panose="020B0604020202020204" charset="0"/>
                <a:ea typeface="Josefin Sans"/>
                <a:cs typeface="Josefin Sans"/>
                <a:sym typeface="Josefin Sans"/>
              </a:rPr>
              <a:t>G03</a:t>
            </a:r>
            <a:endParaRPr lang="en-US" dirty="0">
              <a:solidFill>
                <a:schemeClr val="tx1">
                  <a:lumMod val="75000"/>
                  <a:lumOff val="25000"/>
                </a:schemeClr>
              </a:solidFill>
              <a:latin typeface="Lato" panose="020B0604020202020204" charset="0"/>
            </a:endParaRPr>
          </a:p>
        </p:txBody>
      </p:sp>
      <p:sp>
        <p:nvSpPr>
          <p:cNvPr id="7" name="Rectangle 6"/>
          <p:cNvSpPr/>
          <p:nvPr/>
        </p:nvSpPr>
        <p:spPr>
          <a:xfrm>
            <a:off x="2018054" y="2024446"/>
            <a:ext cx="5353291" cy="1255728"/>
          </a:xfrm>
          <a:prstGeom prst="rect">
            <a:avLst/>
          </a:prstGeom>
        </p:spPr>
        <p:txBody>
          <a:bodyPr wrap="square">
            <a:spAutoFit/>
          </a:bodyPr>
          <a:lstStyle/>
          <a:p>
            <a:pPr lvl="0" algn="ctr">
              <a:lnSpc>
                <a:spcPct val="140014"/>
              </a:lnSpc>
            </a:pPr>
            <a:r>
              <a:rPr lang="en-US" sz="1800" dirty="0" err="1">
                <a:solidFill>
                  <a:schemeClr val="tx1"/>
                </a:solidFill>
                <a:latin typeface="Lato" panose="020B0604020202020204" charset="0"/>
              </a:rPr>
              <a:t>Đề</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tài</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Phát</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triển</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phần</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mềm</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quản</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lý</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bán</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hàng</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cho</a:t>
            </a:r>
            <a:r>
              <a:rPr lang="en-US" sz="1800" dirty="0">
                <a:solidFill>
                  <a:schemeClr val="tx1"/>
                </a:solidFill>
                <a:latin typeface="Lato" panose="020B0604020202020204" charset="0"/>
              </a:rPr>
              <a:t> </a:t>
            </a:r>
          </a:p>
          <a:p>
            <a:pPr lvl="0" algn="ctr">
              <a:lnSpc>
                <a:spcPct val="140014"/>
              </a:lnSpc>
            </a:pPr>
            <a:r>
              <a:rPr lang="en-US" sz="1800" dirty="0" err="1">
                <a:solidFill>
                  <a:schemeClr val="tx1"/>
                </a:solidFill>
                <a:latin typeface="Lato" panose="020B0604020202020204" charset="0"/>
              </a:rPr>
              <a:t>hiệu</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sách</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Tiền</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Phong</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theo</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Công</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nghệ</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Phần</a:t>
            </a:r>
            <a:r>
              <a:rPr lang="en-US" sz="1800" dirty="0">
                <a:solidFill>
                  <a:schemeClr val="tx1"/>
                </a:solidFill>
                <a:latin typeface="Lato" panose="020B0604020202020204" charset="0"/>
              </a:rPr>
              <a:t> </a:t>
            </a:r>
            <a:r>
              <a:rPr lang="en-US" sz="1800" dirty="0" err="1">
                <a:solidFill>
                  <a:schemeClr val="tx1"/>
                </a:solidFill>
                <a:latin typeface="Lato" panose="020B0604020202020204" charset="0"/>
              </a:rPr>
              <a:t>mềm</a:t>
            </a:r>
            <a:endParaRPr lang="en-US" sz="1800" dirty="0">
              <a:solidFill>
                <a:schemeClr val="tx1"/>
              </a:solidFill>
              <a:latin typeface="Lato" panose="020B0604020202020204" charset="0"/>
            </a:endParaRPr>
          </a:p>
          <a:p>
            <a:pPr lvl="0" algn="ctr">
              <a:lnSpc>
                <a:spcPct val="140014"/>
              </a:lnSpc>
            </a:pPr>
            <a:endParaRPr lang="en-US" sz="1800" dirty="0">
              <a:solidFill>
                <a:schemeClr val="tx1"/>
              </a:solidFill>
              <a:latin typeface="Lato" panose="020B0604020202020204" charset="0"/>
            </a:endParaRPr>
          </a:p>
        </p:txBody>
      </p:sp>
      <p:pic>
        <p:nvPicPr>
          <p:cNvPr id="14" name="Google Shape;85;p1"/>
          <p:cNvPicPr preferRelativeResize="0"/>
          <p:nvPr/>
        </p:nvPicPr>
        <p:blipFill rotWithShape="1">
          <a:blip r:embed="rId3">
            <a:alphaModFix/>
          </a:blip>
          <a:srcRect r="779"/>
          <a:stretch/>
        </p:blipFill>
        <p:spPr>
          <a:xfrm>
            <a:off x="353263" y="310467"/>
            <a:ext cx="1061405" cy="890734"/>
          </a:xfrm>
          <a:prstGeom prst="rect">
            <a:avLst/>
          </a:prstGeom>
          <a:noFill/>
          <a:ln>
            <a:noFill/>
          </a:ln>
        </p:spPr>
      </p:pic>
      <p:sp>
        <p:nvSpPr>
          <p:cNvPr id="13" name="Rectangle 12"/>
          <p:cNvSpPr/>
          <p:nvPr/>
        </p:nvSpPr>
        <p:spPr>
          <a:xfrm>
            <a:off x="1495469" y="310467"/>
            <a:ext cx="6074373" cy="830997"/>
          </a:xfrm>
          <a:prstGeom prst="rect">
            <a:avLst/>
          </a:prstGeom>
        </p:spPr>
        <p:txBody>
          <a:bodyPr wrap="square">
            <a:spAutoFit/>
          </a:bodyPr>
          <a:lstStyle/>
          <a:p>
            <a:r>
              <a:rPr lang="en-US" sz="2400" dirty="0" err="1">
                <a:latin typeface="Lato" panose="020B0604020202020204" charset="0"/>
              </a:rPr>
              <a:t>Trường</a:t>
            </a:r>
            <a:r>
              <a:rPr lang="en-US" sz="2400" dirty="0">
                <a:latin typeface="Lato" panose="020B0604020202020204" charset="0"/>
              </a:rPr>
              <a:t> </a:t>
            </a:r>
            <a:r>
              <a:rPr lang="en-US" sz="2400" dirty="0" err="1">
                <a:latin typeface="Lato" panose="020B0604020202020204" charset="0"/>
              </a:rPr>
              <a:t>Đại</a:t>
            </a:r>
            <a:r>
              <a:rPr lang="en-US" sz="2400" dirty="0">
                <a:latin typeface="Lato" panose="020B0604020202020204" charset="0"/>
              </a:rPr>
              <a:t> </a:t>
            </a:r>
            <a:r>
              <a:rPr lang="en-US" sz="2400" dirty="0" err="1">
                <a:latin typeface="Lato" panose="020B0604020202020204" charset="0"/>
              </a:rPr>
              <a:t>học</a:t>
            </a:r>
            <a:r>
              <a:rPr lang="en-US" sz="2400" dirty="0">
                <a:latin typeface="Lato" panose="020B0604020202020204" charset="0"/>
              </a:rPr>
              <a:t> </a:t>
            </a:r>
            <a:r>
              <a:rPr lang="en-US" sz="2400" dirty="0" smtClean="0">
                <a:latin typeface="Lato" panose="020B0604020202020204" charset="0"/>
              </a:rPr>
              <a:t>MỞ </a:t>
            </a:r>
            <a:r>
              <a:rPr lang="en-US" sz="2400" dirty="0" err="1">
                <a:latin typeface="Lato" panose="020B0604020202020204" charset="0"/>
              </a:rPr>
              <a:t>Hà</a:t>
            </a:r>
            <a:r>
              <a:rPr lang="en-US" sz="2400" dirty="0">
                <a:latin typeface="Lato" panose="020B0604020202020204" charset="0"/>
              </a:rPr>
              <a:t> </a:t>
            </a:r>
            <a:r>
              <a:rPr lang="en-US" sz="2400" dirty="0" err="1">
                <a:latin typeface="Lato" panose="020B0604020202020204" charset="0"/>
              </a:rPr>
              <a:t>Nội</a:t>
            </a:r>
            <a:r>
              <a:rPr lang="en-US" sz="2400" dirty="0">
                <a:latin typeface="Lato" panose="020B0604020202020204" charset="0"/>
              </a:rPr>
              <a:t/>
            </a:r>
            <a:br>
              <a:rPr lang="en-US" sz="2400" dirty="0">
                <a:latin typeface="Lato" panose="020B0604020202020204" charset="0"/>
              </a:rPr>
            </a:br>
            <a:r>
              <a:rPr lang="en-US" sz="2400" dirty="0" err="1">
                <a:latin typeface="Lato" panose="020B0604020202020204" charset="0"/>
              </a:rPr>
              <a:t>Khoa</a:t>
            </a:r>
            <a:r>
              <a:rPr lang="en-US" sz="2400" dirty="0">
                <a:latin typeface="Lato" panose="020B0604020202020204" charset="0"/>
              </a:rPr>
              <a:t> </a:t>
            </a:r>
            <a:r>
              <a:rPr lang="en-US" sz="2400" dirty="0" err="1">
                <a:latin typeface="Lato" panose="020B0604020202020204" charset="0"/>
              </a:rPr>
              <a:t>Công</a:t>
            </a:r>
            <a:r>
              <a:rPr lang="en-US" sz="2400" dirty="0">
                <a:latin typeface="Lato" panose="020B0604020202020204" charset="0"/>
              </a:rPr>
              <a:t> </a:t>
            </a:r>
            <a:r>
              <a:rPr lang="en-US" sz="2400" dirty="0" err="1">
                <a:latin typeface="Lato" panose="020B0604020202020204" charset="0"/>
              </a:rPr>
              <a:t>nghệ</a:t>
            </a:r>
            <a:r>
              <a:rPr lang="en-US" sz="2400" dirty="0">
                <a:latin typeface="Lato" panose="020B0604020202020204" charset="0"/>
              </a:rPr>
              <a:t> </a:t>
            </a:r>
            <a:r>
              <a:rPr lang="en-US" sz="2400" dirty="0" err="1">
                <a:latin typeface="Lato" panose="020B0604020202020204" charset="0"/>
              </a:rPr>
              <a:t>thông</a:t>
            </a:r>
            <a:r>
              <a:rPr lang="en-US" sz="2400" dirty="0">
                <a:latin typeface="Lato" panose="020B0604020202020204" charset="0"/>
              </a:rPr>
              <a:t> tin</a:t>
            </a:r>
            <a:endParaRPr lang="en-GB" sz="2400" dirty="0">
              <a:latin typeface="Lato"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1" name="Google Shape;781;p48"/>
          <p:cNvSpPr txBox="1">
            <a:spLocks noGrp="1"/>
          </p:cNvSpPr>
          <p:nvPr>
            <p:ph type="ctrTitle"/>
          </p:nvPr>
        </p:nvSpPr>
        <p:spPr>
          <a:xfrm flipH="1">
            <a:off x="0" y="-550825"/>
            <a:ext cx="5987974" cy="1292100"/>
          </a:xfrm>
          <a:prstGeom prst="rect">
            <a:avLst/>
          </a:prstGeom>
        </p:spPr>
        <p:txBody>
          <a:bodyPr spcFirstLastPara="1" wrap="square" lIns="91425" tIns="91425" rIns="91425" bIns="91425" anchor="b" anchorCtr="0">
            <a:noAutofit/>
          </a:bodyPr>
          <a:lstStyle/>
          <a:p>
            <a:pPr lvl="0" algn="l">
              <a:buClr>
                <a:schemeClr val="dk1"/>
              </a:buClr>
              <a:buSzPts val="1100"/>
            </a:pPr>
            <a:r>
              <a:rPr lang="en-GB" sz="3200" dirty="0"/>
              <a:t>2.Các </a:t>
            </a:r>
            <a:r>
              <a:rPr lang="en-GB" sz="3200" dirty="0" err="1"/>
              <a:t>thành</a:t>
            </a:r>
            <a:r>
              <a:rPr lang="en-GB" sz="3200" dirty="0"/>
              <a:t> </a:t>
            </a:r>
            <a:r>
              <a:rPr lang="en-GB" sz="3200" dirty="0" err="1"/>
              <a:t>phần</a:t>
            </a:r>
            <a:r>
              <a:rPr lang="en-GB" sz="3200" dirty="0"/>
              <a:t> SRS</a:t>
            </a:r>
            <a:endParaRPr sz="3200" dirty="0"/>
          </a:p>
        </p:txBody>
      </p:sp>
      <p:sp>
        <p:nvSpPr>
          <p:cNvPr id="782" name="Google Shape;782;p48"/>
          <p:cNvSpPr txBox="1">
            <a:spLocks noGrp="1"/>
          </p:cNvSpPr>
          <p:nvPr>
            <p:ph type="subTitle" idx="1"/>
          </p:nvPr>
        </p:nvSpPr>
        <p:spPr>
          <a:xfrm flipH="1">
            <a:off x="532436" y="1474892"/>
            <a:ext cx="3715472" cy="1068000"/>
          </a:xfrm>
          <a:prstGeom prst="rect">
            <a:avLst/>
          </a:prstGeom>
        </p:spPr>
        <p:txBody>
          <a:bodyPr spcFirstLastPara="1" wrap="square" lIns="91425" tIns="91425" rIns="91425" bIns="91425" anchor="t" anchorCtr="0">
            <a:noAutofit/>
          </a:bodyPr>
          <a:lstStyle/>
          <a:p>
            <a:pPr marL="0" lvl="0" indent="0" algn="just"/>
            <a:r>
              <a:rPr lang="vi-VN" dirty="0"/>
              <a:t>Yêu cầu tích hợp là những yêu cầu mà sản phẩm hoặc hệ thống phải đáp ứng bằng cách tích hợp với các hệ thống hoặc sản phẩm khác. Các yêu cầu tích hợp thường được liệt kê trong SRS (Software Requirements Specification - Tài liệu yêu cầu phần mềm) và có thể bao gồm các yêu cầu sau</a:t>
            </a:r>
            <a:r>
              <a:rPr lang="vi-VN" dirty="0" smtClean="0"/>
              <a:t>:</a:t>
            </a:r>
            <a:endParaRPr lang="en-US" dirty="0" smtClean="0"/>
          </a:p>
          <a:p>
            <a:pPr marL="0" lvl="0" indent="0" algn="just"/>
            <a:endParaRPr lang="vi-VN" dirty="0"/>
          </a:p>
          <a:p>
            <a:pPr marL="285750" lvl="0" indent="-285750" algn="l">
              <a:buFont typeface="Arial" panose="020B0604020202020204" pitchFamily="34" charset="0"/>
              <a:buChar char="•"/>
            </a:pPr>
            <a:r>
              <a:rPr lang="vi-VN" dirty="0"/>
              <a:t>Tương tác với hệ thống khác</a:t>
            </a:r>
          </a:p>
          <a:p>
            <a:pPr marL="285750" lvl="0" indent="-285750" algn="l">
              <a:buFont typeface="Arial" panose="020B0604020202020204" pitchFamily="34" charset="0"/>
              <a:buChar char="•"/>
            </a:pPr>
            <a:r>
              <a:rPr lang="vi-VN" dirty="0"/>
              <a:t>Tương thích với phần cứng</a:t>
            </a:r>
          </a:p>
          <a:p>
            <a:pPr marL="285750" lvl="0" indent="-285750" algn="l">
              <a:buFont typeface="Arial" panose="020B0604020202020204" pitchFamily="34" charset="0"/>
              <a:buChar char="•"/>
            </a:pPr>
            <a:r>
              <a:rPr lang="vi-VN" dirty="0"/>
              <a:t>Tương thích với phần mềm khác</a:t>
            </a:r>
          </a:p>
          <a:p>
            <a:pPr marL="285750" lvl="0" indent="-285750" algn="l">
              <a:buFont typeface="Arial" panose="020B0604020202020204" pitchFamily="34" charset="0"/>
              <a:buChar char="•"/>
            </a:pPr>
            <a:r>
              <a:rPr lang="vi-VN" dirty="0"/>
              <a:t>Tích hợp mã nguồn</a:t>
            </a:r>
          </a:p>
          <a:p>
            <a:pPr marL="285750" lvl="0" indent="-285750" algn="l">
              <a:buFont typeface="Arial" panose="020B0604020202020204" pitchFamily="34" charset="0"/>
              <a:buChar char="•"/>
            </a:pPr>
            <a:r>
              <a:rPr lang="vi-VN" dirty="0"/>
              <a:t>Kiểm tra tích hợp</a:t>
            </a:r>
          </a:p>
        </p:txBody>
      </p:sp>
      <p:sp>
        <p:nvSpPr>
          <p:cNvPr id="783" name="Google Shape;783;p48"/>
          <p:cNvSpPr txBox="1">
            <a:spLocks noGrp="1"/>
          </p:cNvSpPr>
          <p:nvPr>
            <p:ph type="subTitle" idx="3"/>
          </p:nvPr>
        </p:nvSpPr>
        <p:spPr>
          <a:xfrm flipH="1">
            <a:off x="5133232" y="1409276"/>
            <a:ext cx="3646493" cy="1068000"/>
          </a:xfrm>
          <a:prstGeom prst="rect">
            <a:avLst/>
          </a:prstGeom>
        </p:spPr>
        <p:txBody>
          <a:bodyPr spcFirstLastPara="1" wrap="square" lIns="91425" tIns="91425" rIns="91425" bIns="91425" anchor="t" anchorCtr="0">
            <a:noAutofit/>
          </a:bodyPr>
          <a:lstStyle/>
          <a:p>
            <a:pPr marL="0" lvl="0" indent="0" algn="just"/>
            <a:r>
              <a:rPr lang="vi-VN" dirty="0"/>
              <a:t>Phụ lục trong SRS (Software Requirements Specification - Tài liệu yêu cầu phần mềm) là phần bổ sung, cung cấp thông tin chi tiết hơn về các vấn đề liên quan đến yêu cầu phần mềm mà không thể bao gồm trong phần chính của tài liệu. Phụ lục cung cấp thông tin bổ sung và hỗ trợ cho phần chính của SRS, bao gồm các thông tin kỹ thuật, các phần mềm hỗ trợ, các chuẩn mực, tài liệu tham khảo, và các biểu đồ. Có thể có: </a:t>
            </a:r>
            <a:endParaRPr lang="en-US" dirty="0" smtClean="0"/>
          </a:p>
          <a:p>
            <a:pPr marL="0" lvl="0" indent="0" algn="just"/>
            <a:endParaRPr lang="vi-VN" dirty="0"/>
          </a:p>
          <a:p>
            <a:pPr marL="285750" lvl="0" indent="-285750" algn="just">
              <a:buFont typeface="Arial" panose="020B0604020202020204" pitchFamily="34" charset="0"/>
              <a:buChar char="•"/>
            </a:pPr>
            <a:r>
              <a:rPr lang="vi-VN" dirty="0" smtClean="0"/>
              <a:t>Mô tả phần mềm hỗ trợ</a:t>
            </a:r>
          </a:p>
          <a:p>
            <a:pPr marL="285750" lvl="0" indent="-285750" algn="just">
              <a:buFont typeface="Arial" panose="020B0604020202020204" pitchFamily="34" charset="0"/>
              <a:buChar char="•"/>
            </a:pPr>
            <a:r>
              <a:rPr lang="vi-VN" dirty="0" smtClean="0"/>
              <a:t>Các tiêu chuẩn và quy định</a:t>
            </a:r>
          </a:p>
          <a:p>
            <a:pPr marL="285750" lvl="0" indent="-285750" algn="just">
              <a:buFont typeface="Arial" panose="020B0604020202020204" pitchFamily="34" charset="0"/>
              <a:buChar char="•"/>
            </a:pPr>
            <a:r>
              <a:rPr lang="vi-VN" dirty="0" smtClean="0"/>
              <a:t>Mô tả phân tích yêu cầu</a:t>
            </a:r>
          </a:p>
          <a:p>
            <a:pPr marL="285750" lvl="0" indent="-285750" algn="just">
              <a:buFont typeface="Arial" panose="020B0604020202020204" pitchFamily="34" charset="0"/>
              <a:buChar char="•"/>
            </a:pPr>
            <a:r>
              <a:rPr lang="vi-VN" dirty="0" smtClean="0"/>
              <a:t>Tài liệu tham khảo</a:t>
            </a:r>
          </a:p>
          <a:p>
            <a:pPr marL="285750" lvl="0" indent="-285750" algn="just">
              <a:buFont typeface="Arial" panose="020B0604020202020204" pitchFamily="34" charset="0"/>
              <a:buChar char="•"/>
            </a:pPr>
            <a:r>
              <a:rPr lang="vi-VN" dirty="0" smtClean="0"/>
              <a:t>Biểu đồ và hình ảnh</a:t>
            </a:r>
          </a:p>
          <a:p>
            <a:pPr marL="285750" lvl="0" indent="-285750" algn="just">
              <a:buFont typeface="Arial" panose="020B0604020202020204" pitchFamily="34" charset="0"/>
              <a:buChar char="•"/>
            </a:pPr>
            <a:endParaRPr lang="en-US" dirty="0" smtClean="0"/>
          </a:p>
          <a:p>
            <a:pPr marL="0" lvl="0" indent="0" algn="just"/>
            <a:endParaRPr lang="en-US" dirty="0"/>
          </a:p>
          <a:p>
            <a:pPr marL="0" lvl="0" indent="0" algn="ctr" rtl="0">
              <a:spcBef>
                <a:spcPts val="0"/>
              </a:spcBef>
              <a:spcAft>
                <a:spcPts val="0"/>
              </a:spcAft>
              <a:buNone/>
            </a:pPr>
            <a:endParaRPr dirty="0"/>
          </a:p>
        </p:txBody>
      </p:sp>
      <p:sp>
        <p:nvSpPr>
          <p:cNvPr id="784" name="Google Shape;784;p48"/>
          <p:cNvSpPr/>
          <p:nvPr/>
        </p:nvSpPr>
        <p:spPr>
          <a:xfrm rot="10800000">
            <a:off x="1056976" y="1308713"/>
            <a:ext cx="1937011" cy="67124"/>
          </a:xfrm>
          <a:custGeom>
            <a:avLst/>
            <a:gdLst/>
            <a:ahLst/>
            <a:cxnLst/>
            <a:rect l="l" t="t" r="r" b="b"/>
            <a:pathLst>
              <a:path w="23114" h="725" extrusionOk="0">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rgbClr val="3D6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785" name="Google Shape;785;p48"/>
          <p:cNvSpPr/>
          <p:nvPr/>
        </p:nvSpPr>
        <p:spPr>
          <a:xfrm>
            <a:off x="5987974" y="1308713"/>
            <a:ext cx="1937011" cy="67124"/>
          </a:xfrm>
          <a:custGeom>
            <a:avLst/>
            <a:gdLst/>
            <a:ahLst/>
            <a:cxnLst/>
            <a:rect l="l" t="t" r="r" b="b"/>
            <a:pathLst>
              <a:path w="23114" h="725" extrusionOk="0">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rgbClr val="3D6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4" name="TextBox 3"/>
          <p:cNvSpPr txBox="1"/>
          <p:nvPr/>
        </p:nvSpPr>
        <p:spPr>
          <a:xfrm>
            <a:off x="1223958" y="871105"/>
            <a:ext cx="3287210" cy="338554"/>
          </a:xfrm>
          <a:prstGeom prst="rect">
            <a:avLst/>
          </a:prstGeom>
          <a:noFill/>
        </p:spPr>
        <p:txBody>
          <a:bodyPr wrap="square" rtlCol="0">
            <a:spAutoFit/>
          </a:bodyPr>
          <a:lstStyle/>
          <a:p>
            <a:r>
              <a:rPr lang="en-US" sz="1600" b="1" dirty="0" err="1" smtClean="0">
                <a:latin typeface="Lato" panose="020B0604020202020204" charset="0"/>
              </a:rPr>
              <a:t>Yêu</a:t>
            </a:r>
            <a:r>
              <a:rPr lang="en-US" sz="1600" b="1" dirty="0" smtClean="0">
                <a:latin typeface="Lato" panose="020B0604020202020204" charset="0"/>
              </a:rPr>
              <a:t> </a:t>
            </a:r>
            <a:r>
              <a:rPr lang="en-US" sz="1600" b="1" dirty="0" err="1" smtClean="0">
                <a:latin typeface="Lato" panose="020B0604020202020204" charset="0"/>
              </a:rPr>
              <a:t>cầu</a:t>
            </a:r>
            <a:r>
              <a:rPr lang="en-US" sz="1600" b="1" dirty="0" smtClean="0">
                <a:latin typeface="Lato" panose="020B0604020202020204" charset="0"/>
              </a:rPr>
              <a:t> </a:t>
            </a:r>
            <a:r>
              <a:rPr lang="en-US" sz="1600" b="1" dirty="0" err="1" smtClean="0">
                <a:latin typeface="Lato" panose="020B0604020202020204" charset="0"/>
              </a:rPr>
              <a:t>tích</a:t>
            </a:r>
            <a:r>
              <a:rPr lang="en-US" sz="1600" b="1" dirty="0" smtClean="0">
                <a:latin typeface="Lato" panose="020B0604020202020204" charset="0"/>
              </a:rPr>
              <a:t> </a:t>
            </a:r>
            <a:r>
              <a:rPr lang="en-US" sz="1600" b="1" dirty="0" err="1" smtClean="0">
                <a:latin typeface="Lato" panose="020B0604020202020204" charset="0"/>
              </a:rPr>
              <a:t>hợp</a:t>
            </a:r>
            <a:endParaRPr lang="en-GB" sz="1600" b="1" dirty="0">
              <a:latin typeface="Lato" panose="020B0604020202020204" charset="0"/>
            </a:endParaRPr>
          </a:p>
        </p:txBody>
      </p:sp>
      <p:sp>
        <p:nvSpPr>
          <p:cNvPr id="11" name="TextBox 10"/>
          <p:cNvSpPr txBox="1"/>
          <p:nvPr/>
        </p:nvSpPr>
        <p:spPr>
          <a:xfrm>
            <a:off x="6504972" y="895491"/>
            <a:ext cx="3287210" cy="338554"/>
          </a:xfrm>
          <a:prstGeom prst="rect">
            <a:avLst/>
          </a:prstGeom>
          <a:noFill/>
        </p:spPr>
        <p:txBody>
          <a:bodyPr wrap="square" rtlCol="0">
            <a:spAutoFit/>
          </a:bodyPr>
          <a:lstStyle/>
          <a:p>
            <a:r>
              <a:rPr lang="en-US" sz="1600" b="1" dirty="0" err="1" smtClean="0">
                <a:latin typeface="Lato" panose="020B0604020202020204" charset="0"/>
              </a:rPr>
              <a:t>Phụ</a:t>
            </a:r>
            <a:r>
              <a:rPr lang="en-US" sz="1600" b="1" dirty="0" smtClean="0">
                <a:latin typeface="Lato" panose="020B0604020202020204" charset="0"/>
              </a:rPr>
              <a:t> </a:t>
            </a:r>
            <a:r>
              <a:rPr lang="en-US" sz="1600" b="1" dirty="0" err="1" smtClean="0">
                <a:latin typeface="Lato" panose="020B0604020202020204" charset="0"/>
              </a:rPr>
              <a:t>lục</a:t>
            </a:r>
            <a:endParaRPr lang="en-GB" sz="1600" b="1" dirty="0">
              <a:latin typeface="Lato" panose="020B0604020202020204" charset="0"/>
            </a:endParaRPr>
          </a:p>
        </p:txBody>
      </p:sp>
    </p:spTree>
    <p:extLst>
      <p:ext uri="{BB962C8B-B14F-4D97-AF65-F5344CB8AC3E}">
        <p14:creationId xmlns:p14="http://schemas.microsoft.com/office/powerpoint/2010/main" val="1925712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4" name="Google Shape;570;p36"/>
          <p:cNvSpPr txBox="1">
            <a:spLocks/>
          </p:cNvSpPr>
          <p:nvPr/>
        </p:nvSpPr>
        <p:spPr>
          <a:xfrm>
            <a:off x="191173" y="134564"/>
            <a:ext cx="7795800" cy="73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Gloria Hallelujah"/>
              <a:buNone/>
              <a:defRPr sz="3500" b="0" i="0" u="none" strike="noStrike" cap="none">
                <a:solidFill>
                  <a:schemeClr val="accent1"/>
                </a:solidFill>
                <a:latin typeface="Gloria Hallelujah"/>
                <a:ea typeface="Gloria Hallelujah"/>
                <a:cs typeface="Gloria Hallelujah"/>
                <a:sym typeface="Gloria Hallelujah"/>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buClr>
                <a:schemeClr val="dk1"/>
              </a:buClr>
              <a:buSzPts val="1100"/>
              <a:buFont typeface="Arial"/>
              <a:buNone/>
            </a:pPr>
            <a:r>
              <a:rPr lang="en-US" dirty="0" smtClean="0"/>
              <a:t>3. </a:t>
            </a:r>
            <a:r>
              <a:rPr lang="en-US" dirty="0" err="1" smtClean="0"/>
              <a:t>Vai</a:t>
            </a:r>
            <a:r>
              <a:rPr lang="en-US" dirty="0" smtClean="0"/>
              <a:t> </a:t>
            </a:r>
            <a:r>
              <a:rPr lang="en-US" dirty="0" err="1" smtClean="0"/>
              <a:t>trò</a:t>
            </a:r>
            <a:r>
              <a:rPr lang="en-US" dirty="0" smtClean="0"/>
              <a:t> SRS</a:t>
            </a:r>
            <a:endParaRPr lang="en-GB" dirty="0"/>
          </a:p>
        </p:txBody>
      </p:sp>
      <p:sp>
        <p:nvSpPr>
          <p:cNvPr id="3" name="Rectangle 2"/>
          <p:cNvSpPr/>
          <p:nvPr/>
        </p:nvSpPr>
        <p:spPr>
          <a:xfrm>
            <a:off x="661683" y="784341"/>
            <a:ext cx="6503045" cy="1126462"/>
          </a:xfrm>
          <a:prstGeom prst="rect">
            <a:avLst/>
          </a:prstGeom>
        </p:spPr>
        <p:txBody>
          <a:bodyPr wrap="square">
            <a:spAutoFit/>
          </a:bodyPr>
          <a:lstStyle/>
          <a:p>
            <a:pPr lvl="0">
              <a:lnSpc>
                <a:spcPct val="140000"/>
              </a:lnSpc>
            </a:pPr>
            <a:r>
              <a:rPr lang="en-US" sz="1600" b="1" dirty="0">
                <a:solidFill>
                  <a:schemeClr val="tx1">
                    <a:lumMod val="75000"/>
                    <a:lumOff val="25000"/>
                  </a:schemeClr>
                </a:solidFill>
                <a:latin typeface="Lato" panose="020B0604020202020204" charset="0"/>
                <a:ea typeface="Josefin Sans"/>
                <a:cs typeface="Josefin Sans"/>
                <a:sym typeface="Josefin Sans"/>
              </a:rPr>
              <a:t>SRS </a:t>
            </a:r>
            <a:r>
              <a:rPr lang="en-US" sz="1600" b="1" dirty="0" err="1">
                <a:solidFill>
                  <a:schemeClr val="tx1">
                    <a:lumMod val="75000"/>
                    <a:lumOff val="25000"/>
                  </a:schemeClr>
                </a:solidFill>
                <a:latin typeface="Lato" panose="020B0604020202020204" charset="0"/>
                <a:ea typeface="Josefin Sans"/>
                <a:cs typeface="Josefin Sans"/>
                <a:sym typeface="Josefin Sans"/>
              </a:rPr>
              <a:t>là</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tài</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liệu</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đặc</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tả</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vô</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cùng</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quan</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trọng</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trong</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quá</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trình</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phát</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triển</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phần</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mềm</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nó</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có</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vai</a:t>
            </a:r>
            <a:r>
              <a:rPr lang="en-US" sz="1600" b="1" dirty="0">
                <a:solidFill>
                  <a:schemeClr val="tx1">
                    <a:lumMod val="75000"/>
                    <a:lumOff val="25000"/>
                  </a:schemeClr>
                </a:solidFill>
                <a:latin typeface="Lato" panose="020B0604020202020204" charset="0"/>
                <a:ea typeface="Josefin Sans"/>
                <a:cs typeface="Josefin Sans"/>
                <a:sym typeface="Josefin Sans"/>
              </a:rPr>
              <a:t> </a:t>
            </a:r>
            <a:r>
              <a:rPr lang="en-US" sz="1600" b="1" dirty="0" err="1">
                <a:solidFill>
                  <a:schemeClr val="tx1">
                    <a:lumMod val="75000"/>
                    <a:lumOff val="25000"/>
                  </a:schemeClr>
                </a:solidFill>
                <a:latin typeface="Lato" panose="020B0604020202020204" charset="0"/>
                <a:ea typeface="Josefin Sans"/>
                <a:cs typeface="Josefin Sans"/>
                <a:sym typeface="Josefin Sans"/>
              </a:rPr>
              <a:t>trò</a:t>
            </a:r>
            <a:r>
              <a:rPr lang="en-US" sz="1600" b="1" dirty="0" smtClean="0">
                <a:solidFill>
                  <a:schemeClr val="tx1">
                    <a:lumMod val="75000"/>
                    <a:lumOff val="25000"/>
                  </a:schemeClr>
                </a:solidFill>
                <a:latin typeface="Lato" panose="020B0604020202020204" charset="0"/>
                <a:ea typeface="Josefin Sans"/>
                <a:cs typeface="Josefin Sans"/>
                <a:sym typeface="Josefin Sans"/>
              </a:rPr>
              <a:t>:</a:t>
            </a:r>
          </a:p>
          <a:p>
            <a:pPr lvl="0">
              <a:lnSpc>
                <a:spcPct val="140000"/>
              </a:lnSpc>
            </a:pPr>
            <a:endParaRPr lang="en-US" sz="1600" b="1" dirty="0">
              <a:solidFill>
                <a:schemeClr val="tx1">
                  <a:lumMod val="75000"/>
                  <a:lumOff val="25000"/>
                </a:schemeClr>
              </a:solidFill>
              <a:latin typeface="Lato" panose="020B0604020202020204" charset="0"/>
            </a:endParaRPr>
          </a:p>
        </p:txBody>
      </p:sp>
      <p:sp>
        <p:nvSpPr>
          <p:cNvPr id="8" name="Rectangle 7"/>
          <p:cNvSpPr/>
          <p:nvPr/>
        </p:nvSpPr>
        <p:spPr>
          <a:xfrm>
            <a:off x="1003137" y="1557281"/>
            <a:ext cx="7747323" cy="3108543"/>
          </a:xfrm>
          <a:prstGeom prst="rect">
            <a:avLst/>
          </a:prstGeom>
        </p:spPr>
        <p:txBody>
          <a:bodyPr wrap="square">
            <a:spAutoFit/>
          </a:bodyPr>
          <a:lstStyle/>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Giúp cho các bên thứ ba - stakeholders đều hiểu được hệ thống theo cùng một hướng, tránh trường hợp mỗi người một ý.</a:t>
            </a:r>
          </a:p>
          <a:p>
            <a:pPr marL="285750" lvl="0" indent="-285750">
              <a:lnSpc>
                <a:spcPct val="140000"/>
              </a:lnSpc>
              <a:buFont typeface="Arial" panose="020B0604020202020204" pitchFamily="34" charset="0"/>
              <a:buChar char="•"/>
            </a:pPr>
            <a:endParaRPr lang="vi-VN" b="1" dirty="0">
              <a:solidFill>
                <a:schemeClr val="tx1">
                  <a:lumMod val="75000"/>
                  <a:lumOff val="25000"/>
                </a:schemeClr>
              </a:solidFill>
              <a:latin typeface="Lato" panose="020B0604020202020204" charset="0"/>
              <a:ea typeface="Josefin Sans"/>
              <a:cs typeface="Josefin Sans"/>
              <a:sym typeface="Josefin Sans"/>
            </a:endParaRP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Giúp cho đội phát triển xây dựng hệ thống một cách chính xác, đặc tả được các tính năng, không đi lạc hướng so với yêu cầu của khách hàng.</a:t>
            </a:r>
          </a:p>
          <a:p>
            <a:pPr marL="285750" lvl="0" indent="-285750">
              <a:lnSpc>
                <a:spcPct val="140000"/>
              </a:lnSpc>
              <a:buFont typeface="Arial" panose="020B0604020202020204" pitchFamily="34" charset="0"/>
              <a:buChar char="•"/>
            </a:pPr>
            <a:endParaRPr lang="vi-VN" b="1" dirty="0">
              <a:solidFill>
                <a:schemeClr val="tx1">
                  <a:lumMod val="75000"/>
                  <a:lumOff val="25000"/>
                </a:schemeClr>
              </a:solidFill>
              <a:latin typeface="Lato" panose="020B0604020202020204" charset="0"/>
              <a:ea typeface="Josefin Sans"/>
              <a:cs typeface="Josefin Sans"/>
              <a:sym typeface="Josefin Sans"/>
            </a:endParaRP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SRS giúp nhà kiểm thử hệ thống đọc hiểu từ đó xây dựng nên kịch bản kiểm thử chi tiết nhất.</a:t>
            </a:r>
          </a:p>
          <a:p>
            <a:pPr marL="285750" lvl="0" indent="-285750">
              <a:lnSpc>
                <a:spcPct val="140000"/>
              </a:lnSpc>
              <a:buFont typeface="Arial" panose="020B0604020202020204" pitchFamily="34" charset="0"/>
              <a:buChar char="•"/>
            </a:pPr>
            <a:endParaRPr lang="vi-VN" b="1" dirty="0">
              <a:solidFill>
                <a:schemeClr val="tx1">
                  <a:lumMod val="75000"/>
                  <a:lumOff val="25000"/>
                </a:schemeClr>
              </a:solidFill>
              <a:latin typeface="Lato" panose="020B0604020202020204" charset="0"/>
              <a:ea typeface="Josefin Sans"/>
              <a:cs typeface="Josefin Sans"/>
              <a:sym typeface="Josefin Sans"/>
            </a:endParaRP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Giúp cho việc bảo trì hệ thống và cải tiến những chức năng của hệ thống một cách nhanh chóng và dễ dàng</a:t>
            </a:r>
            <a:r>
              <a:rPr lang="vi-VN" b="1" dirty="0">
                <a:solidFill>
                  <a:srgbClr val="2B4B82"/>
                </a:solidFill>
                <a:latin typeface="Lato" panose="020B0604020202020204" charset="0"/>
                <a:ea typeface="Josefin Sans"/>
                <a:cs typeface="Josefin Sans"/>
                <a:sym typeface="Josefin Sans"/>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2"/>
          <p:cNvSpPr txBox="1">
            <a:spLocks noGrp="1"/>
          </p:cNvSpPr>
          <p:nvPr>
            <p:ph type="title"/>
          </p:nvPr>
        </p:nvSpPr>
        <p:spPr>
          <a:xfrm>
            <a:off x="2626375" y="1826275"/>
            <a:ext cx="3891300" cy="174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b="1" dirty="0" err="1" smtClean="0"/>
              <a:t>Làm</a:t>
            </a:r>
            <a:r>
              <a:rPr lang="en-US" b="1" dirty="0" smtClean="0"/>
              <a:t> </a:t>
            </a:r>
            <a:r>
              <a:rPr lang="en-US" b="1" dirty="0" err="1" smtClean="0"/>
              <a:t>rõ</a:t>
            </a:r>
            <a:r>
              <a:rPr lang="en-US" b="1" dirty="0" smtClean="0"/>
              <a:t> </a:t>
            </a:r>
            <a:r>
              <a:rPr lang="en-US" b="1" dirty="0" err="1" smtClean="0"/>
              <a:t>về</a:t>
            </a:r>
            <a:r>
              <a:rPr lang="en-US" b="1" dirty="0" smtClean="0"/>
              <a:t> SRS</a:t>
            </a:r>
            <a:endParaRPr b="1" dirty="0"/>
          </a:p>
        </p:txBody>
      </p:sp>
      <p:sp>
        <p:nvSpPr>
          <p:cNvPr id="530" name="Google Shape;530;p32"/>
          <p:cNvSpPr txBox="1">
            <a:spLocks noGrp="1"/>
          </p:cNvSpPr>
          <p:nvPr>
            <p:ph type="title" idx="2"/>
          </p:nvPr>
        </p:nvSpPr>
        <p:spPr>
          <a:xfrm flipH="1">
            <a:off x="2825400" y="1055210"/>
            <a:ext cx="3493200" cy="11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
            </a:r>
            <a:r>
              <a:rPr lang="en" dirty="0" smtClean="0"/>
              <a:t>02-</a:t>
            </a:r>
            <a:endParaRPr dirty="0"/>
          </a:p>
        </p:txBody>
      </p:sp>
    </p:spTree>
    <p:extLst>
      <p:ext uri="{BB962C8B-B14F-4D97-AF65-F5344CB8AC3E}">
        <p14:creationId xmlns:p14="http://schemas.microsoft.com/office/powerpoint/2010/main" val="3219140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9"/>
          <p:cNvSpPr txBox="1">
            <a:spLocks noGrp="1"/>
          </p:cNvSpPr>
          <p:nvPr>
            <p:ph type="title"/>
          </p:nvPr>
        </p:nvSpPr>
        <p:spPr>
          <a:xfrm>
            <a:off x="607863" y="431217"/>
            <a:ext cx="7795800" cy="7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II. Làm rõ về SRS của dự án</a:t>
            </a:r>
            <a:endParaRPr dirty="0"/>
          </a:p>
        </p:txBody>
      </p:sp>
      <p:sp>
        <p:nvSpPr>
          <p:cNvPr id="600" name="Google Shape;600;p39"/>
          <p:cNvSpPr txBox="1"/>
          <p:nvPr/>
        </p:nvSpPr>
        <p:spPr>
          <a:xfrm>
            <a:off x="1332125" y="3539825"/>
            <a:ext cx="1626600" cy="774600"/>
          </a:xfrm>
          <a:prstGeom prst="rect">
            <a:avLst/>
          </a:prstGeom>
          <a:noFill/>
          <a:ln>
            <a:noFill/>
          </a:ln>
        </p:spPr>
        <p:txBody>
          <a:bodyPr spcFirstLastPara="1" wrap="square" lIns="91425" tIns="91425" rIns="91425" bIns="0" anchor="t" anchorCtr="0">
            <a:noAutofit/>
          </a:bodyPr>
          <a:lstStyle/>
          <a:p>
            <a:pPr lvl="0" algn="ctr">
              <a:spcAft>
                <a:spcPts val="1600"/>
              </a:spcAft>
            </a:pPr>
            <a:r>
              <a:rPr lang="en-GB" dirty="0" err="1">
                <a:latin typeface="Lato"/>
                <a:ea typeface="Lato"/>
                <a:cs typeface="Lato"/>
                <a:sym typeface="Lato"/>
              </a:rPr>
              <a:t>Các</a:t>
            </a:r>
            <a:r>
              <a:rPr lang="en-GB" dirty="0">
                <a:latin typeface="Lato"/>
                <a:ea typeface="Lato"/>
                <a:cs typeface="Lato"/>
                <a:sym typeface="Lato"/>
              </a:rPr>
              <a:t> </a:t>
            </a:r>
            <a:r>
              <a:rPr lang="en-GB" dirty="0" err="1">
                <a:latin typeface="Lato"/>
                <a:ea typeface="Lato"/>
                <a:cs typeface="Lato"/>
                <a:sym typeface="Lato"/>
              </a:rPr>
              <a:t>bộ</a:t>
            </a:r>
            <a:r>
              <a:rPr lang="en-GB" dirty="0">
                <a:latin typeface="Lato"/>
                <a:ea typeface="Lato"/>
                <a:cs typeface="Lato"/>
                <a:sym typeface="Lato"/>
              </a:rPr>
              <a:t> </a:t>
            </a:r>
            <a:r>
              <a:rPr lang="en-GB" dirty="0" err="1">
                <a:latin typeface="Lato"/>
                <a:ea typeface="Lato"/>
                <a:cs typeface="Lato"/>
                <a:sym typeface="Lato"/>
              </a:rPr>
              <a:t>phận</a:t>
            </a:r>
            <a:r>
              <a:rPr lang="en-GB" dirty="0">
                <a:latin typeface="Lato"/>
                <a:ea typeface="Lato"/>
                <a:cs typeface="Lato"/>
                <a:sym typeface="Lato"/>
              </a:rPr>
              <a:t> </a:t>
            </a:r>
            <a:r>
              <a:rPr lang="en-GB" dirty="0" err="1">
                <a:latin typeface="Lato"/>
                <a:ea typeface="Lato"/>
                <a:cs typeface="Lato"/>
                <a:sym typeface="Lato"/>
              </a:rPr>
              <a:t>và</a:t>
            </a:r>
            <a:r>
              <a:rPr lang="en-GB" dirty="0">
                <a:latin typeface="Lato"/>
                <a:ea typeface="Lato"/>
                <a:cs typeface="Lato"/>
                <a:sym typeface="Lato"/>
              </a:rPr>
              <a:t> </a:t>
            </a:r>
            <a:r>
              <a:rPr lang="en-GB" dirty="0" err="1">
                <a:latin typeface="Lato"/>
                <a:ea typeface="Lato"/>
                <a:cs typeface="Lato"/>
                <a:sym typeface="Lato"/>
              </a:rPr>
              <a:t>chức</a:t>
            </a:r>
            <a:r>
              <a:rPr lang="en-GB" dirty="0">
                <a:latin typeface="Lato"/>
                <a:ea typeface="Lato"/>
                <a:cs typeface="Lato"/>
                <a:sym typeface="Lato"/>
              </a:rPr>
              <a:t> </a:t>
            </a:r>
            <a:r>
              <a:rPr lang="en-GB" dirty="0" err="1">
                <a:latin typeface="Lato"/>
                <a:ea typeface="Lato"/>
                <a:cs typeface="Lato"/>
                <a:sym typeface="Lato"/>
              </a:rPr>
              <a:t>năng</a:t>
            </a:r>
            <a:endParaRPr lang="en-GB" dirty="0">
              <a:latin typeface="Lato"/>
              <a:ea typeface="Lato"/>
              <a:cs typeface="Lato"/>
              <a:sym typeface="Lato"/>
            </a:endParaRPr>
          </a:p>
        </p:txBody>
      </p:sp>
      <p:sp>
        <p:nvSpPr>
          <p:cNvPr id="601" name="Google Shape;601;p39"/>
          <p:cNvSpPr txBox="1"/>
          <p:nvPr/>
        </p:nvSpPr>
        <p:spPr>
          <a:xfrm>
            <a:off x="3758700" y="3539825"/>
            <a:ext cx="1626600" cy="774600"/>
          </a:xfrm>
          <a:prstGeom prst="rect">
            <a:avLst/>
          </a:prstGeom>
          <a:noFill/>
          <a:ln>
            <a:noFill/>
          </a:ln>
        </p:spPr>
        <p:txBody>
          <a:bodyPr spcFirstLastPara="1" wrap="square" lIns="91425" tIns="91425" rIns="91425" bIns="0" anchor="t" anchorCtr="0">
            <a:noAutofit/>
          </a:bodyPr>
          <a:lstStyle/>
          <a:p>
            <a:pPr lvl="0" algn="ctr">
              <a:spcAft>
                <a:spcPts val="1600"/>
              </a:spcAft>
            </a:pPr>
            <a:r>
              <a:rPr lang="en-GB" dirty="0" err="1">
                <a:latin typeface="Lato"/>
                <a:ea typeface="Lato"/>
                <a:cs typeface="Lato"/>
                <a:sym typeface="Lato"/>
              </a:rPr>
              <a:t>Các</a:t>
            </a:r>
            <a:r>
              <a:rPr lang="en-GB" dirty="0">
                <a:latin typeface="Lato"/>
                <a:ea typeface="Lato"/>
                <a:cs typeface="Lato"/>
                <a:sym typeface="Lato"/>
              </a:rPr>
              <a:t> </a:t>
            </a:r>
            <a:r>
              <a:rPr lang="en-GB" dirty="0" err="1">
                <a:latin typeface="Lato"/>
                <a:ea typeface="Lato"/>
                <a:cs typeface="Lato"/>
                <a:sym typeface="Lato"/>
              </a:rPr>
              <a:t>quy</a:t>
            </a:r>
            <a:r>
              <a:rPr lang="en-GB" dirty="0">
                <a:latin typeface="Lato"/>
                <a:ea typeface="Lato"/>
                <a:cs typeface="Lato"/>
                <a:sym typeface="Lato"/>
              </a:rPr>
              <a:t> </a:t>
            </a:r>
            <a:r>
              <a:rPr lang="en-GB" dirty="0" err="1">
                <a:latin typeface="Lato"/>
                <a:ea typeface="Lato"/>
                <a:cs typeface="Lato"/>
                <a:sym typeface="Lato"/>
              </a:rPr>
              <a:t>trình</a:t>
            </a:r>
            <a:r>
              <a:rPr lang="en-GB" dirty="0">
                <a:latin typeface="Lato"/>
                <a:ea typeface="Lato"/>
                <a:cs typeface="Lato"/>
                <a:sym typeface="Lato"/>
              </a:rPr>
              <a:t> </a:t>
            </a:r>
            <a:r>
              <a:rPr lang="en-GB" dirty="0" err="1">
                <a:latin typeface="Lato"/>
                <a:ea typeface="Lato"/>
                <a:cs typeface="Lato"/>
                <a:sym typeface="Lato"/>
              </a:rPr>
              <a:t>nghiệp</a:t>
            </a:r>
            <a:r>
              <a:rPr lang="en-GB" dirty="0">
                <a:latin typeface="Lato"/>
                <a:ea typeface="Lato"/>
                <a:cs typeface="Lato"/>
                <a:sym typeface="Lato"/>
              </a:rPr>
              <a:t> </a:t>
            </a:r>
            <a:r>
              <a:rPr lang="en-GB" dirty="0" err="1">
                <a:latin typeface="Lato"/>
                <a:ea typeface="Lato"/>
                <a:cs typeface="Lato"/>
                <a:sym typeface="Lato"/>
              </a:rPr>
              <a:t>vụ</a:t>
            </a:r>
            <a:r>
              <a:rPr lang="en-GB" dirty="0">
                <a:latin typeface="Lato"/>
                <a:ea typeface="Lato"/>
                <a:cs typeface="Lato"/>
                <a:sym typeface="Lato"/>
              </a:rPr>
              <a:t> </a:t>
            </a:r>
            <a:r>
              <a:rPr lang="en-GB" dirty="0" err="1">
                <a:latin typeface="Lato"/>
                <a:ea typeface="Lato"/>
                <a:cs typeface="Lato"/>
                <a:sym typeface="Lato"/>
              </a:rPr>
              <a:t>và</a:t>
            </a:r>
            <a:r>
              <a:rPr lang="en-GB" dirty="0">
                <a:latin typeface="Lato"/>
                <a:ea typeface="Lato"/>
                <a:cs typeface="Lato"/>
                <a:sym typeface="Lato"/>
              </a:rPr>
              <a:t> </a:t>
            </a:r>
            <a:r>
              <a:rPr lang="en-GB" dirty="0" err="1">
                <a:latin typeface="Lato"/>
                <a:ea typeface="Lato"/>
                <a:cs typeface="Lato"/>
                <a:sym typeface="Lato"/>
              </a:rPr>
              <a:t>quy</a:t>
            </a:r>
            <a:r>
              <a:rPr lang="en-GB" dirty="0">
                <a:latin typeface="Lato"/>
                <a:ea typeface="Lato"/>
                <a:cs typeface="Lato"/>
                <a:sym typeface="Lato"/>
              </a:rPr>
              <a:t> </a:t>
            </a:r>
            <a:r>
              <a:rPr lang="en-GB" dirty="0" err="1">
                <a:latin typeface="Lato"/>
                <a:ea typeface="Lato"/>
                <a:cs typeface="Lato"/>
                <a:sym typeface="Lato"/>
              </a:rPr>
              <a:t>tắc</a:t>
            </a:r>
            <a:r>
              <a:rPr lang="en-GB" dirty="0">
                <a:latin typeface="Lato"/>
                <a:ea typeface="Lato"/>
                <a:cs typeface="Lato"/>
                <a:sym typeface="Lato"/>
              </a:rPr>
              <a:t> </a:t>
            </a:r>
            <a:r>
              <a:rPr lang="en-GB" dirty="0" err="1">
                <a:latin typeface="Lato"/>
                <a:ea typeface="Lato"/>
                <a:cs typeface="Lato"/>
                <a:sym typeface="Lato"/>
              </a:rPr>
              <a:t>quản</a:t>
            </a:r>
            <a:r>
              <a:rPr lang="en-GB" dirty="0">
                <a:latin typeface="Lato"/>
                <a:ea typeface="Lato"/>
                <a:cs typeface="Lato"/>
                <a:sym typeface="Lato"/>
              </a:rPr>
              <a:t> </a:t>
            </a:r>
            <a:r>
              <a:rPr lang="en-GB" dirty="0" err="1">
                <a:latin typeface="Lato"/>
                <a:ea typeface="Lato"/>
                <a:cs typeface="Lato"/>
                <a:sym typeface="Lato"/>
              </a:rPr>
              <a:t>lý</a:t>
            </a:r>
            <a:endParaRPr lang="en-GB" dirty="0">
              <a:latin typeface="Lato"/>
              <a:ea typeface="Lato"/>
              <a:cs typeface="Lato"/>
              <a:sym typeface="Lato"/>
            </a:endParaRPr>
          </a:p>
        </p:txBody>
      </p:sp>
      <p:sp>
        <p:nvSpPr>
          <p:cNvPr id="602" name="Google Shape;602;p39"/>
          <p:cNvSpPr txBox="1"/>
          <p:nvPr/>
        </p:nvSpPr>
        <p:spPr>
          <a:xfrm>
            <a:off x="6416076" y="3576197"/>
            <a:ext cx="1626600" cy="774600"/>
          </a:xfrm>
          <a:prstGeom prst="rect">
            <a:avLst/>
          </a:prstGeom>
          <a:noFill/>
          <a:ln>
            <a:noFill/>
          </a:ln>
        </p:spPr>
        <p:txBody>
          <a:bodyPr spcFirstLastPara="1" wrap="square" lIns="91425" tIns="91425" rIns="91425" bIns="0" anchor="t" anchorCtr="0">
            <a:noAutofit/>
          </a:bodyPr>
          <a:lstStyle/>
          <a:p>
            <a:pPr lvl="0" algn="ctr">
              <a:spcAft>
                <a:spcPts val="1600"/>
              </a:spcAft>
            </a:pPr>
            <a:r>
              <a:rPr lang="en-GB" dirty="0" err="1">
                <a:latin typeface="Lato"/>
                <a:ea typeface="Lato"/>
                <a:cs typeface="Lato"/>
                <a:sym typeface="Lato"/>
              </a:rPr>
              <a:t>Các</a:t>
            </a:r>
            <a:r>
              <a:rPr lang="en-GB" dirty="0">
                <a:latin typeface="Lato"/>
                <a:ea typeface="Lato"/>
                <a:cs typeface="Lato"/>
                <a:sym typeface="Lato"/>
              </a:rPr>
              <a:t> </a:t>
            </a:r>
            <a:r>
              <a:rPr lang="en-GB" dirty="0" err="1">
                <a:latin typeface="Lato"/>
                <a:ea typeface="Lato"/>
                <a:cs typeface="Lato"/>
                <a:sym typeface="Lato"/>
              </a:rPr>
              <a:t>phiếu</a:t>
            </a:r>
            <a:r>
              <a:rPr lang="en-GB" dirty="0">
                <a:latin typeface="Lato"/>
                <a:ea typeface="Lato"/>
                <a:cs typeface="Lato"/>
                <a:sym typeface="Lato"/>
              </a:rPr>
              <a:t> </a:t>
            </a:r>
            <a:r>
              <a:rPr lang="en-GB" dirty="0" err="1">
                <a:latin typeface="Lato"/>
                <a:ea typeface="Lato"/>
                <a:cs typeface="Lato"/>
                <a:sym typeface="Lato"/>
              </a:rPr>
              <a:t>và</a:t>
            </a:r>
            <a:r>
              <a:rPr lang="en-GB" dirty="0">
                <a:latin typeface="Lato"/>
                <a:ea typeface="Lato"/>
                <a:cs typeface="Lato"/>
                <a:sym typeface="Lato"/>
              </a:rPr>
              <a:t> </a:t>
            </a:r>
            <a:r>
              <a:rPr lang="en-GB" dirty="0" err="1">
                <a:latin typeface="Lato"/>
                <a:ea typeface="Lato"/>
                <a:cs typeface="Lato"/>
                <a:sym typeface="Lato"/>
              </a:rPr>
              <a:t>biểu</a:t>
            </a:r>
            <a:r>
              <a:rPr lang="en-GB" dirty="0">
                <a:latin typeface="Lato"/>
                <a:ea typeface="Lato"/>
                <a:cs typeface="Lato"/>
                <a:sym typeface="Lato"/>
              </a:rPr>
              <a:t> </a:t>
            </a:r>
            <a:r>
              <a:rPr lang="en-GB" dirty="0" err="1">
                <a:latin typeface="Lato"/>
                <a:ea typeface="Lato"/>
                <a:cs typeface="Lato"/>
                <a:sym typeface="Lato"/>
              </a:rPr>
              <a:t>mẫu</a:t>
            </a:r>
            <a:r>
              <a:rPr lang="en-GB" dirty="0">
                <a:latin typeface="Lato"/>
                <a:ea typeface="Lato"/>
                <a:cs typeface="Lato"/>
                <a:sym typeface="Lato"/>
              </a:rPr>
              <a:t> </a:t>
            </a:r>
          </a:p>
        </p:txBody>
      </p:sp>
      <p:grpSp>
        <p:nvGrpSpPr>
          <p:cNvPr id="603" name="Google Shape;603;p39"/>
          <p:cNvGrpSpPr/>
          <p:nvPr/>
        </p:nvGrpSpPr>
        <p:grpSpPr>
          <a:xfrm>
            <a:off x="4051638" y="2083934"/>
            <a:ext cx="1042651" cy="971569"/>
            <a:chOff x="4363525" y="2665650"/>
            <a:chExt cx="970179" cy="904121"/>
          </a:xfrm>
        </p:grpSpPr>
        <p:sp>
          <p:nvSpPr>
            <p:cNvPr id="604" name="Google Shape;604;p39"/>
            <p:cNvSpPr/>
            <p:nvPr/>
          </p:nvSpPr>
          <p:spPr>
            <a:xfrm>
              <a:off x="4363525" y="2665650"/>
              <a:ext cx="970179" cy="904121"/>
            </a:xfrm>
            <a:custGeom>
              <a:avLst/>
              <a:gdLst/>
              <a:ahLst/>
              <a:cxnLst/>
              <a:rect l="l" t="t" r="r" b="b"/>
              <a:pathLst>
                <a:path w="4699" h="4379" extrusionOk="0">
                  <a:moveTo>
                    <a:pt x="3962" y="1139"/>
                  </a:moveTo>
                  <a:lnTo>
                    <a:pt x="3962" y="1139"/>
                  </a:lnTo>
                  <a:cubicBezTo>
                    <a:pt x="4012" y="1182"/>
                    <a:pt x="4069" y="1218"/>
                    <a:pt x="4119" y="1261"/>
                  </a:cubicBezTo>
                  <a:cubicBezTo>
                    <a:pt x="4291" y="1397"/>
                    <a:pt x="4391" y="1568"/>
                    <a:pt x="4448" y="1761"/>
                  </a:cubicBezTo>
                  <a:cubicBezTo>
                    <a:pt x="4341" y="1668"/>
                    <a:pt x="4241" y="1583"/>
                    <a:pt x="4140" y="1490"/>
                  </a:cubicBezTo>
                  <a:cubicBezTo>
                    <a:pt x="4133" y="1484"/>
                    <a:pt x="4125" y="1481"/>
                    <a:pt x="4118" y="1481"/>
                  </a:cubicBezTo>
                  <a:cubicBezTo>
                    <a:pt x="4090" y="1481"/>
                    <a:pt x="4068" y="1517"/>
                    <a:pt x="4090" y="1540"/>
                  </a:cubicBezTo>
                  <a:cubicBezTo>
                    <a:pt x="4219" y="1647"/>
                    <a:pt x="4341" y="1761"/>
                    <a:pt x="4469" y="1876"/>
                  </a:cubicBezTo>
                  <a:cubicBezTo>
                    <a:pt x="4491" y="2004"/>
                    <a:pt x="4498" y="2147"/>
                    <a:pt x="4484" y="2283"/>
                  </a:cubicBezTo>
                  <a:cubicBezTo>
                    <a:pt x="4484" y="2312"/>
                    <a:pt x="4476" y="2340"/>
                    <a:pt x="4476" y="2369"/>
                  </a:cubicBezTo>
                  <a:cubicBezTo>
                    <a:pt x="4333" y="2276"/>
                    <a:pt x="4205" y="2162"/>
                    <a:pt x="4098" y="2033"/>
                  </a:cubicBezTo>
                  <a:cubicBezTo>
                    <a:pt x="4105" y="1897"/>
                    <a:pt x="4098" y="1761"/>
                    <a:pt x="4090" y="1626"/>
                  </a:cubicBezTo>
                  <a:cubicBezTo>
                    <a:pt x="4076" y="1454"/>
                    <a:pt x="4026" y="1297"/>
                    <a:pt x="3962" y="1139"/>
                  </a:cubicBezTo>
                  <a:close/>
                  <a:moveTo>
                    <a:pt x="4090" y="2119"/>
                  </a:moveTo>
                  <a:cubicBezTo>
                    <a:pt x="4205" y="2248"/>
                    <a:pt x="4326" y="2355"/>
                    <a:pt x="4469" y="2448"/>
                  </a:cubicBezTo>
                  <a:cubicBezTo>
                    <a:pt x="4448" y="2576"/>
                    <a:pt x="4419" y="2712"/>
                    <a:pt x="4376" y="2841"/>
                  </a:cubicBezTo>
                  <a:cubicBezTo>
                    <a:pt x="4269" y="2719"/>
                    <a:pt x="4148" y="2612"/>
                    <a:pt x="4019" y="2519"/>
                  </a:cubicBezTo>
                  <a:cubicBezTo>
                    <a:pt x="4055" y="2391"/>
                    <a:pt x="4076" y="2262"/>
                    <a:pt x="4090" y="2119"/>
                  </a:cubicBezTo>
                  <a:close/>
                  <a:moveTo>
                    <a:pt x="4005" y="2591"/>
                  </a:moveTo>
                  <a:cubicBezTo>
                    <a:pt x="4126" y="2684"/>
                    <a:pt x="4248" y="2791"/>
                    <a:pt x="4355" y="2912"/>
                  </a:cubicBezTo>
                  <a:cubicBezTo>
                    <a:pt x="4305" y="3055"/>
                    <a:pt x="4241" y="3198"/>
                    <a:pt x="4162" y="3327"/>
                  </a:cubicBezTo>
                  <a:lnTo>
                    <a:pt x="4155" y="3327"/>
                  </a:lnTo>
                  <a:cubicBezTo>
                    <a:pt x="4055" y="3213"/>
                    <a:pt x="3947" y="3098"/>
                    <a:pt x="3840" y="2991"/>
                  </a:cubicBezTo>
                  <a:cubicBezTo>
                    <a:pt x="3905" y="2862"/>
                    <a:pt x="3962" y="2727"/>
                    <a:pt x="4005" y="2591"/>
                  </a:cubicBezTo>
                  <a:close/>
                  <a:moveTo>
                    <a:pt x="3812" y="3055"/>
                  </a:moveTo>
                  <a:cubicBezTo>
                    <a:pt x="3912" y="3155"/>
                    <a:pt x="4012" y="3263"/>
                    <a:pt x="4112" y="3370"/>
                  </a:cubicBezTo>
                  <a:cubicBezTo>
                    <a:pt x="4112" y="3377"/>
                    <a:pt x="4119" y="3384"/>
                    <a:pt x="4126" y="3384"/>
                  </a:cubicBezTo>
                  <a:cubicBezTo>
                    <a:pt x="4069" y="3463"/>
                    <a:pt x="4012" y="3549"/>
                    <a:pt x="3940" y="3620"/>
                  </a:cubicBezTo>
                  <a:cubicBezTo>
                    <a:pt x="3826" y="3534"/>
                    <a:pt x="3719" y="3441"/>
                    <a:pt x="3604" y="3349"/>
                  </a:cubicBezTo>
                  <a:cubicBezTo>
                    <a:pt x="3683" y="3256"/>
                    <a:pt x="3747" y="3155"/>
                    <a:pt x="3812" y="3055"/>
                  </a:cubicBezTo>
                  <a:close/>
                  <a:moveTo>
                    <a:pt x="2061" y="210"/>
                  </a:moveTo>
                  <a:cubicBezTo>
                    <a:pt x="2445" y="210"/>
                    <a:pt x="2834" y="344"/>
                    <a:pt x="3175" y="532"/>
                  </a:cubicBezTo>
                  <a:cubicBezTo>
                    <a:pt x="3290" y="596"/>
                    <a:pt x="3397" y="675"/>
                    <a:pt x="3483" y="760"/>
                  </a:cubicBezTo>
                  <a:cubicBezTo>
                    <a:pt x="3490" y="782"/>
                    <a:pt x="3504" y="811"/>
                    <a:pt x="3526" y="825"/>
                  </a:cubicBezTo>
                  <a:cubicBezTo>
                    <a:pt x="3540" y="839"/>
                    <a:pt x="3561" y="846"/>
                    <a:pt x="3576" y="861"/>
                  </a:cubicBezTo>
                  <a:cubicBezTo>
                    <a:pt x="3776" y="1104"/>
                    <a:pt x="3876" y="1411"/>
                    <a:pt x="3897" y="1761"/>
                  </a:cubicBezTo>
                  <a:cubicBezTo>
                    <a:pt x="3947" y="2841"/>
                    <a:pt x="3340" y="3727"/>
                    <a:pt x="2232" y="3813"/>
                  </a:cubicBezTo>
                  <a:cubicBezTo>
                    <a:pt x="2167" y="3819"/>
                    <a:pt x="2103" y="3821"/>
                    <a:pt x="2039" y="3821"/>
                  </a:cubicBezTo>
                  <a:cubicBezTo>
                    <a:pt x="1069" y="3821"/>
                    <a:pt x="195" y="3215"/>
                    <a:pt x="208" y="2162"/>
                  </a:cubicBezTo>
                  <a:cubicBezTo>
                    <a:pt x="223" y="1282"/>
                    <a:pt x="766" y="517"/>
                    <a:pt x="1581" y="289"/>
                  </a:cubicBezTo>
                  <a:lnTo>
                    <a:pt x="1588" y="289"/>
                  </a:lnTo>
                  <a:cubicBezTo>
                    <a:pt x="1602" y="281"/>
                    <a:pt x="1617" y="281"/>
                    <a:pt x="1631" y="274"/>
                  </a:cubicBezTo>
                  <a:cubicBezTo>
                    <a:pt x="1745" y="246"/>
                    <a:pt x="1867" y="224"/>
                    <a:pt x="1996" y="224"/>
                  </a:cubicBezTo>
                  <a:cubicBezTo>
                    <a:pt x="2010" y="217"/>
                    <a:pt x="2017" y="217"/>
                    <a:pt x="2031" y="210"/>
                  </a:cubicBezTo>
                  <a:cubicBezTo>
                    <a:pt x="2041" y="210"/>
                    <a:pt x="2051" y="210"/>
                    <a:pt x="2061" y="210"/>
                  </a:cubicBezTo>
                  <a:close/>
                  <a:moveTo>
                    <a:pt x="3561" y="3399"/>
                  </a:moveTo>
                  <a:cubicBezTo>
                    <a:pt x="3676" y="3492"/>
                    <a:pt x="3783" y="3577"/>
                    <a:pt x="3897" y="3670"/>
                  </a:cubicBezTo>
                  <a:cubicBezTo>
                    <a:pt x="3854" y="3713"/>
                    <a:pt x="3812" y="3756"/>
                    <a:pt x="3762" y="3799"/>
                  </a:cubicBezTo>
                  <a:cubicBezTo>
                    <a:pt x="3704" y="3842"/>
                    <a:pt x="3654" y="3885"/>
                    <a:pt x="3597" y="3920"/>
                  </a:cubicBezTo>
                  <a:cubicBezTo>
                    <a:pt x="3490" y="3835"/>
                    <a:pt x="3390" y="3742"/>
                    <a:pt x="3290" y="3649"/>
                  </a:cubicBezTo>
                  <a:cubicBezTo>
                    <a:pt x="3390" y="3577"/>
                    <a:pt x="3483" y="3492"/>
                    <a:pt x="3561" y="3399"/>
                  </a:cubicBezTo>
                  <a:close/>
                  <a:moveTo>
                    <a:pt x="3232" y="3692"/>
                  </a:moveTo>
                  <a:cubicBezTo>
                    <a:pt x="3333" y="3785"/>
                    <a:pt x="3433" y="3870"/>
                    <a:pt x="3540" y="3956"/>
                  </a:cubicBezTo>
                  <a:cubicBezTo>
                    <a:pt x="3418" y="4035"/>
                    <a:pt x="3290" y="4085"/>
                    <a:pt x="3161" y="4128"/>
                  </a:cubicBezTo>
                  <a:cubicBezTo>
                    <a:pt x="3075" y="4042"/>
                    <a:pt x="2989" y="3949"/>
                    <a:pt x="2904" y="3863"/>
                  </a:cubicBezTo>
                  <a:cubicBezTo>
                    <a:pt x="3025" y="3813"/>
                    <a:pt x="3132" y="3756"/>
                    <a:pt x="3232" y="3692"/>
                  </a:cubicBezTo>
                  <a:close/>
                  <a:moveTo>
                    <a:pt x="2396" y="3999"/>
                  </a:moveTo>
                  <a:cubicBezTo>
                    <a:pt x="2460" y="4063"/>
                    <a:pt x="2525" y="4121"/>
                    <a:pt x="2589" y="4185"/>
                  </a:cubicBezTo>
                  <a:cubicBezTo>
                    <a:pt x="2339" y="4171"/>
                    <a:pt x="2081" y="4106"/>
                    <a:pt x="1831" y="4013"/>
                  </a:cubicBezTo>
                  <a:lnTo>
                    <a:pt x="1831" y="4013"/>
                  </a:lnTo>
                  <a:cubicBezTo>
                    <a:pt x="1895" y="4018"/>
                    <a:pt x="1959" y="4021"/>
                    <a:pt x="2024" y="4021"/>
                  </a:cubicBezTo>
                  <a:cubicBezTo>
                    <a:pt x="2142" y="4021"/>
                    <a:pt x="2262" y="4013"/>
                    <a:pt x="2382" y="3999"/>
                  </a:cubicBezTo>
                  <a:close/>
                  <a:moveTo>
                    <a:pt x="2839" y="3892"/>
                  </a:moveTo>
                  <a:cubicBezTo>
                    <a:pt x="2918" y="3978"/>
                    <a:pt x="3004" y="4063"/>
                    <a:pt x="3082" y="4142"/>
                  </a:cubicBezTo>
                  <a:cubicBezTo>
                    <a:pt x="2954" y="4178"/>
                    <a:pt x="2825" y="4192"/>
                    <a:pt x="2689" y="4192"/>
                  </a:cubicBezTo>
                  <a:cubicBezTo>
                    <a:pt x="2618" y="4121"/>
                    <a:pt x="2553" y="4056"/>
                    <a:pt x="2482" y="3985"/>
                  </a:cubicBezTo>
                  <a:cubicBezTo>
                    <a:pt x="2603" y="3963"/>
                    <a:pt x="2725" y="3935"/>
                    <a:pt x="2839" y="3892"/>
                  </a:cubicBezTo>
                  <a:close/>
                  <a:moveTo>
                    <a:pt x="2117" y="1"/>
                  </a:moveTo>
                  <a:cubicBezTo>
                    <a:pt x="1920" y="1"/>
                    <a:pt x="1724" y="31"/>
                    <a:pt x="1538" y="96"/>
                  </a:cubicBezTo>
                  <a:cubicBezTo>
                    <a:pt x="630" y="346"/>
                    <a:pt x="30" y="1182"/>
                    <a:pt x="8" y="2162"/>
                  </a:cubicBezTo>
                  <a:cubicBezTo>
                    <a:pt x="1" y="2812"/>
                    <a:pt x="294" y="3313"/>
                    <a:pt x="745" y="3627"/>
                  </a:cubicBezTo>
                  <a:cubicBezTo>
                    <a:pt x="745" y="3649"/>
                    <a:pt x="759" y="3663"/>
                    <a:pt x="780" y="3677"/>
                  </a:cubicBezTo>
                  <a:cubicBezTo>
                    <a:pt x="1364" y="4065"/>
                    <a:pt x="2054" y="4379"/>
                    <a:pt x="2714" y="4379"/>
                  </a:cubicBezTo>
                  <a:cubicBezTo>
                    <a:pt x="3210" y="4379"/>
                    <a:pt x="3690" y="4202"/>
                    <a:pt x="4098" y="3749"/>
                  </a:cubicBezTo>
                  <a:cubicBezTo>
                    <a:pt x="4512" y="3298"/>
                    <a:pt x="4698" y="2669"/>
                    <a:pt x="4698" y="2062"/>
                  </a:cubicBezTo>
                  <a:cubicBezTo>
                    <a:pt x="4691" y="1318"/>
                    <a:pt x="4190" y="1061"/>
                    <a:pt x="3640" y="660"/>
                  </a:cubicBezTo>
                  <a:cubicBezTo>
                    <a:pt x="3258" y="252"/>
                    <a:pt x="2683" y="1"/>
                    <a:pt x="2117" y="1"/>
                  </a:cubicBezTo>
                  <a:close/>
                </a:path>
              </a:pathLst>
            </a:custGeom>
            <a:solidFill>
              <a:srgbClr val="3D6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4506811" y="2829379"/>
              <a:ext cx="534538" cy="480037"/>
            </a:xfrm>
            <a:custGeom>
              <a:avLst/>
              <a:gdLst/>
              <a:ahLst/>
              <a:cxnLst/>
              <a:rect l="l" t="t" r="r" b="b"/>
              <a:pathLst>
                <a:path w="2589" h="2325" extrusionOk="0">
                  <a:moveTo>
                    <a:pt x="1220" y="1483"/>
                  </a:moveTo>
                  <a:cubicBezTo>
                    <a:pt x="1241" y="1483"/>
                    <a:pt x="1269" y="1493"/>
                    <a:pt x="1302" y="1512"/>
                  </a:cubicBezTo>
                  <a:cubicBezTo>
                    <a:pt x="1437" y="1526"/>
                    <a:pt x="1430" y="1533"/>
                    <a:pt x="1459" y="1648"/>
                  </a:cubicBezTo>
                  <a:cubicBezTo>
                    <a:pt x="1473" y="1719"/>
                    <a:pt x="1488" y="1805"/>
                    <a:pt x="1495" y="1876"/>
                  </a:cubicBezTo>
                  <a:cubicBezTo>
                    <a:pt x="1509" y="1991"/>
                    <a:pt x="1516" y="2112"/>
                    <a:pt x="1516" y="2227"/>
                  </a:cubicBezTo>
                  <a:cubicBezTo>
                    <a:pt x="1437" y="2227"/>
                    <a:pt x="1366" y="2220"/>
                    <a:pt x="1316" y="2220"/>
                  </a:cubicBezTo>
                  <a:cubicBezTo>
                    <a:pt x="1252" y="2220"/>
                    <a:pt x="1187" y="2220"/>
                    <a:pt x="1116" y="2227"/>
                  </a:cubicBezTo>
                  <a:cubicBezTo>
                    <a:pt x="1101" y="2105"/>
                    <a:pt x="1094" y="1984"/>
                    <a:pt x="1109" y="1862"/>
                  </a:cubicBezTo>
                  <a:cubicBezTo>
                    <a:pt x="1116" y="1791"/>
                    <a:pt x="1123" y="1726"/>
                    <a:pt x="1137" y="1655"/>
                  </a:cubicBezTo>
                  <a:cubicBezTo>
                    <a:pt x="1144" y="1626"/>
                    <a:pt x="1152" y="1598"/>
                    <a:pt x="1159" y="1562"/>
                  </a:cubicBezTo>
                  <a:cubicBezTo>
                    <a:pt x="1163" y="1509"/>
                    <a:pt x="1184" y="1483"/>
                    <a:pt x="1220" y="1483"/>
                  </a:cubicBezTo>
                  <a:close/>
                  <a:moveTo>
                    <a:pt x="1275" y="143"/>
                  </a:moveTo>
                  <a:cubicBezTo>
                    <a:pt x="1530" y="143"/>
                    <a:pt x="1804" y="492"/>
                    <a:pt x="1967" y="661"/>
                  </a:cubicBezTo>
                  <a:cubicBezTo>
                    <a:pt x="2067" y="768"/>
                    <a:pt x="2167" y="883"/>
                    <a:pt x="2260" y="997"/>
                  </a:cubicBezTo>
                  <a:cubicBezTo>
                    <a:pt x="2517" y="1319"/>
                    <a:pt x="2438" y="1326"/>
                    <a:pt x="2110" y="1404"/>
                  </a:cubicBezTo>
                  <a:cubicBezTo>
                    <a:pt x="2095" y="1412"/>
                    <a:pt x="2088" y="1426"/>
                    <a:pt x="2088" y="1440"/>
                  </a:cubicBezTo>
                  <a:cubicBezTo>
                    <a:pt x="2088" y="1598"/>
                    <a:pt x="2152" y="1948"/>
                    <a:pt x="2081" y="2091"/>
                  </a:cubicBezTo>
                  <a:cubicBezTo>
                    <a:pt x="2020" y="2212"/>
                    <a:pt x="1847" y="2236"/>
                    <a:pt x="1673" y="2236"/>
                  </a:cubicBezTo>
                  <a:cubicBezTo>
                    <a:pt x="1642" y="2236"/>
                    <a:pt x="1611" y="2235"/>
                    <a:pt x="1580" y="2234"/>
                  </a:cubicBezTo>
                  <a:cubicBezTo>
                    <a:pt x="1580" y="2026"/>
                    <a:pt x="1566" y="1812"/>
                    <a:pt x="1516" y="1605"/>
                  </a:cubicBezTo>
                  <a:cubicBezTo>
                    <a:pt x="1495" y="1497"/>
                    <a:pt x="1423" y="1376"/>
                    <a:pt x="1302" y="1369"/>
                  </a:cubicBezTo>
                  <a:cubicBezTo>
                    <a:pt x="1293" y="1368"/>
                    <a:pt x="1285" y="1367"/>
                    <a:pt x="1278" y="1367"/>
                  </a:cubicBezTo>
                  <a:cubicBezTo>
                    <a:pt x="1173" y="1367"/>
                    <a:pt x="1128" y="1454"/>
                    <a:pt x="1094" y="1547"/>
                  </a:cubicBezTo>
                  <a:cubicBezTo>
                    <a:pt x="1030" y="1769"/>
                    <a:pt x="1023" y="2005"/>
                    <a:pt x="1044" y="2227"/>
                  </a:cubicBezTo>
                  <a:cubicBezTo>
                    <a:pt x="1021" y="2228"/>
                    <a:pt x="998" y="2228"/>
                    <a:pt x="976" y="2228"/>
                  </a:cubicBezTo>
                  <a:cubicBezTo>
                    <a:pt x="830" y="2228"/>
                    <a:pt x="693" y="2204"/>
                    <a:pt x="594" y="2105"/>
                  </a:cubicBezTo>
                  <a:cubicBezTo>
                    <a:pt x="408" y="1912"/>
                    <a:pt x="494" y="1569"/>
                    <a:pt x="508" y="1319"/>
                  </a:cubicBezTo>
                  <a:cubicBezTo>
                    <a:pt x="508" y="1304"/>
                    <a:pt x="494" y="1290"/>
                    <a:pt x="479" y="1283"/>
                  </a:cubicBezTo>
                  <a:cubicBezTo>
                    <a:pt x="372" y="1247"/>
                    <a:pt x="179" y="1240"/>
                    <a:pt x="179" y="1104"/>
                  </a:cubicBezTo>
                  <a:cubicBezTo>
                    <a:pt x="179" y="1061"/>
                    <a:pt x="508" y="833"/>
                    <a:pt x="558" y="782"/>
                  </a:cubicBezTo>
                  <a:cubicBezTo>
                    <a:pt x="737" y="618"/>
                    <a:pt x="894" y="432"/>
                    <a:pt x="1044" y="246"/>
                  </a:cubicBezTo>
                  <a:cubicBezTo>
                    <a:pt x="1051" y="246"/>
                    <a:pt x="1066" y="246"/>
                    <a:pt x="1073" y="232"/>
                  </a:cubicBezTo>
                  <a:cubicBezTo>
                    <a:pt x="1137" y="169"/>
                    <a:pt x="1206" y="143"/>
                    <a:pt x="1275" y="143"/>
                  </a:cubicBezTo>
                  <a:close/>
                  <a:moveTo>
                    <a:pt x="1274" y="1"/>
                  </a:moveTo>
                  <a:cubicBezTo>
                    <a:pt x="1242" y="1"/>
                    <a:pt x="1211" y="16"/>
                    <a:pt x="1173" y="46"/>
                  </a:cubicBezTo>
                  <a:cubicBezTo>
                    <a:pt x="1169" y="38"/>
                    <a:pt x="1155" y="30"/>
                    <a:pt x="1140" y="30"/>
                  </a:cubicBezTo>
                  <a:cubicBezTo>
                    <a:pt x="1129" y="30"/>
                    <a:pt x="1118" y="34"/>
                    <a:pt x="1109" y="46"/>
                  </a:cubicBezTo>
                  <a:cubicBezTo>
                    <a:pt x="801" y="468"/>
                    <a:pt x="444" y="833"/>
                    <a:pt x="22" y="1140"/>
                  </a:cubicBezTo>
                  <a:cubicBezTo>
                    <a:pt x="0" y="1154"/>
                    <a:pt x="0" y="1190"/>
                    <a:pt x="29" y="1197"/>
                  </a:cubicBezTo>
                  <a:cubicBezTo>
                    <a:pt x="344" y="1304"/>
                    <a:pt x="437" y="1376"/>
                    <a:pt x="422" y="1733"/>
                  </a:cubicBezTo>
                  <a:cubicBezTo>
                    <a:pt x="415" y="1905"/>
                    <a:pt x="387" y="2084"/>
                    <a:pt x="429" y="2241"/>
                  </a:cubicBezTo>
                  <a:cubicBezTo>
                    <a:pt x="429" y="2255"/>
                    <a:pt x="444" y="2262"/>
                    <a:pt x="451" y="2270"/>
                  </a:cubicBezTo>
                  <a:cubicBezTo>
                    <a:pt x="633" y="2311"/>
                    <a:pt x="835" y="2324"/>
                    <a:pt x="1043" y="2324"/>
                  </a:cubicBezTo>
                  <a:cubicBezTo>
                    <a:pt x="1407" y="2324"/>
                    <a:pt x="1789" y="2284"/>
                    <a:pt x="2117" y="2284"/>
                  </a:cubicBezTo>
                  <a:cubicBezTo>
                    <a:pt x="2131" y="2284"/>
                    <a:pt x="2145" y="2270"/>
                    <a:pt x="2145" y="2255"/>
                  </a:cubicBezTo>
                  <a:cubicBezTo>
                    <a:pt x="2152" y="2077"/>
                    <a:pt x="2117" y="1855"/>
                    <a:pt x="2152" y="1683"/>
                  </a:cubicBezTo>
                  <a:cubicBezTo>
                    <a:pt x="2202" y="1426"/>
                    <a:pt x="2331" y="1419"/>
                    <a:pt x="2560" y="1369"/>
                  </a:cubicBezTo>
                  <a:cubicBezTo>
                    <a:pt x="2581" y="1362"/>
                    <a:pt x="2589" y="1333"/>
                    <a:pt x="2581" y="1319"/>
                  </a:cubicBezTo>
                  <a:cubicBezTo>
                    <a:pt x="2274" y="890"/>
                    <a:pt x="1924" y="497"/>
                    <a:pt x="1523" y="153"/>
                  </a:cubicBezTo>
                  <a:cubicBezTo>
                    <a:pt x="1398" y="52"/>
                    <a:pt x="1333" y="1"/>
                    <a:pt x="1274" y="1"/>
                  </a:cubicBezTo>
                  <a:close/>
                </a:path>
              </a:pathLst>
            </a:custGeom>
            <a:solidFill>
              <a:srgbClr val="3D6D7F"/>
            </a:solidFill>
            <a:ln w="9525" cap="flat" cmpd="sng">
              <a:solidFill>
                <a:srgbClr val="3D6D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9"/>
          <p:cNvGrpSpPr/>
          <p:nvPr/>
        </p:nvGrpSpPr>
        <p:grpSpPr>
          <a:xfrm>
            <a:off x="6454117" y="2109638"/>
            <a:ext cx="1089048" cy="920161"/>
            <a:chOff x="6217350" y="2102525"/>
            <a:chExt cx="1580851" cy="1335696"/>
          </a:xfrm>
        </p:grpSpPr>
        <p:sp>
          <p:nvSpPr>
            <p:cNvPr id="607" name="Google Shape;607;p39"/>
            <p:cNvSpPr/>
            <p:nvPr/>
          </p:nvSpPr>
          <p:spPr>
            <a:xfrm>
              <a:off x="6217350" y="2102525"/>
              <a:ext cx="1580851" cy="1335696"/>
            </a:xfrm>
            <a:custGeom>
              <a:avLst/>
              <a:gdLst/>
              <a:ahLst/>
              <a:cxnLst/>
              <a:rect l="l" t="t" r="r" b="b"/>
              <a:pathLst>
                <a:path w="5120" h="4326" extrusionOk="0">
                  <a:moveTo>
                    <a:pt x="3740" y="565"/>
                  </a:moveTo>
                  <a:lnTo>
                    <a:pt x="3740" y="565"/>
                  </a:lnTo>
                  <a:cubicBezTo>
                    <a:pt x="3812" y="587"/>
                    <a:pt x="3883" y="601"/>
                    <a:pt x="3947" y="622"/>
                  </a:cubicBezTo>
                  <a:cubicBezTo>
                    <a:pt x="4348" y="744"/>
                    <a:pt x="4591" y="958"/>
                    <a:pt x="4734" y="1251"/>
                  </a:cubicBezTo>
                  <a:cubicBezTo>
                    <a:pt x="4398" y="1023"/>
                    <a:pt x="4069" y="794"/>
                    <a:pt x="3740" y="565"/>
                  </a:cubicBezTo>
                  <a:close/>
                  <a:moveTo>
                    <a:pt x="3554" y="522"/>
                  </a:moveTo>
                  <a:lnTo>
                    <a:pt x="3554" y="522"/>
                  </a:lnTo>
                  <a:cubicBezTo>
                    <a:pt x="3604" y="529"/>
                    <a:pt x="3654" y="544"/>
                    <a:pt x="3704" y="558"/>
                  </a:cubicBezTo>
                  <a:cubicBezTo>
                    <a:pt x="3683" y="565"/>
                    <a:pt x="3676" y="601"/>
                    <a:pt x="3697" y="622"/>
                  </a:cubicBezTo>
                  <a:cubicBezTo>
                    <a:pt x="4062" y="865"/>
                    <a:pt x="4419" y="1116"/>
                    <a:pt x="4777" y="1366"/>
                  </a:cubicBezTo>
                  <a:cubicBezTo>
                    <a:pt x="4827" y="1502"/>
                    <a:pt x="4862" y="1659"/>
                    <a:pt x="4870" y="1823"/>
                  </a:cubicBezTo>
                  <a:cubicBezTo>
                    <a:pt x="4655" y="1652"/>
                    <a:pt x="4434" y="1480"/>
                    <a:pt x="4219" y="1316"/>
                  </a:cubicBezTo>
                  <a:cubicBezTo>
                    <a:pt x="4212" y="1308"/>
                    <a:pt x="4202" y="1305"/>
                    <a:pt x="4194" y="1305"/>
                  </a:cubicBezTo>
                  <a:cubicBezTo>
                    <a:pt x="4177" y="1305"/>
                    <a:pt x="4162" y="1316"/>
                    <a:pt x="4162" y="1330"/>
                  </a:cubicBezTo>
                  <a:cubicBezTo>
                    <a:pt x="4033" y="1015"/>
                    <a:pt x="3833" y="730"/>
                    <a:pt x="3554" y="522"/>
                  </a:cubicBezTo>
                  <a:close/>
                  <a:moveTo>
                    <a:pt x="4169" y="1359"/>
                  </a:moveTo>
                  <a:lnTo>
                    <a:pt x="4169" y="1359"/>
                  </a:lnTo>
                  <a:cubicBezTo>
                    <a:pt x="4405" y="1545"/>
                    <a:pt x="4641" y="1730"/>
                    <a:pt x="4877" y="1909"/>
                  </a:cubicBezTo>
                  <a:cubicBezTo>
                    <a:pt x="4884" y="1952"/>
                    <a:pt x="4884" y="1988"/>
                    <a:pt x="4884" y="2031"/>
                  </a:cubicBezTo>
                  <a:cubicBezTo>
                    <a:pt x="4884" y="2152"/>
                    <a:pt x="4877" y="2281"/>
                    <a:pt x="4862" y="2402"/>
                  </a:cubicBezTo>
                  <a:cubicBezTo>
                    <a:pt x="4684" y="2231"/>
                    <a:pt x="4505" y="2052"/>
                    <a:pt x="4326" y="1873"/>
                  </a:cubicBezTo>
                  <a:cubicBezTo>
                    <a:pt x="4319" y="1866"/>
                    <a:pt x="4312" y="1866"/>
                    <a:pt x="4312" y="1866"/>
                  </a:cubicBezTo>
                  <a:cubicBezTo>
                    <a:pt x="4276" y="1695"/>
                    <a:pt x="4233" y="1523"/>
                    <a:pt x="4169" y="1359"/>
                  </a:cubicBezTo>
                  <a:close/>
                  <a:moveTo>
                    <a:pt x="4326" y="1966"/>
                  </a:moveTo>
                  <a:lnTo>
                    <a:pt x="4326" y="1966"/>
                  </a:lnTo>
                  <a:cubicBezTo>
                    <a:pt x="4505" y="2138"/>
                    <a:pt x="4677" y="2317"/>
                    <a:pt x="4855" y="2488"/>
                  </a:cubicBezTo>
                  <a:cubicBezTo>
                    <a:pt x="4841" y="2603"/>
                    <a:pt x="4820" y="2717"/>
                    <a:pt x="4791" y="2831"/>
                  </a:cubicBezTo>
                  <a:cubicBezTo>
                    <a:pt x="4648" y="2696"/>
                    <a:pt x="4505" y="2574"/>
                    <a:pt x="4355" y="2452"/>
                  </a:cubicBezTo>
                  <a:cubicBezTo>
                    <a:pt x="4348" y="2445"/>
                    <a:pt x="4348" y="2445"/>
                    <a:pt x="4341" y="2445"/>
                  </a:cubicBezTo>
                  <a:cubicBezTo>
                    <a:pt x="4355" y="2295"/>
                    <a:pt x="4348" y="2131"/>
                    <a:pt x="4326" y="1966"/>
                  </a:cubicBezTo>
                  <a:close/>
                  <a:moveTo>
                    <a:pt x="4333" y="2524"/>
                  </a:moveTo>
                  <a:cubicBezTo>
                    <a:pt x="4484" y="2646"/>
                    <a:pt x="4634" y="2774"/>
                    <a:pt x="4777" y="2903"/>
                  </a:cubicBezTo>
                  <a:cubicBezTo>
                    <a:pt x="4741" y="3039"/>
                    <a:pt x="4691" y="3167"/>
                    <a:pt x="4627" y="3289"/>
                  </a:cubicBezTo>
                  <a:cubicBezTo>
                    <a:pt x="4505" y="3167"/>
                    <a:pt x="4376" y="3060"/>
                    <a:pt x="4240" y="2953"/>
                  </a:cubicBezTo>
                  <a:cubicBezTo>
                    <a:pt x="4283" y="2817"/>
                    <a:pt x="4319" y="2674"/>
                    <a:pt x="4333" y="2524"/>
                  </a:cubicBezTo>
                  <a:close/>
                  <a:moveTo>
                    <a:pt x="4212" y="3017"/>
                  </a:moveTo>
                  <a:cubicBezTo>
                    <a:pt x="4348" y="3125"/>
                    <a:pt x="4476" y="3232"/>
                    <a:pt x="4598" y="3353"/>
                  </a:cubicBezTo>
                  <a:cubicBezTo>
                    <a:pt x="4541" y="3461"/>
                    <a:pt x="4476" y="3561"/>
                    <a:pt x="4398" y="3646"/>
                  </a:cubicBezTo>
                  <a:cubicBezTo>
                    <a:pt x="4269" y="3561"/>
                    <a:pt x="4140" y="3468"/>
                    <a:pt x="4019" y="3382"/>
                  </a:cubicBezTo>
                  <a:cubicBezTo>
                    <a:pt x="4097" y="3268"/>
                    <a:pt x="4162" y="3146"/>
                    <a:pt x="4212" y="3017"/>
                  </a:cubicBezTo>
                  <a:close/>
                  <a:moveTo>
                    <a:pt x="3976" y="3432"/>
                  </a:moveTo>
                  <a:cubicBezTo>
                    <a:pt x="4097" y="3525"/>
                    <a:pt x="4226" y="3611"/>
                    <a:pt x="4348" y="3696"/>
                  </a:cubicBezTo>
                  <a:cubicBezTo>
                    <a:pt x="4312" y="3739"/>
                    <a:pt x="4269" y="3775"/>
                    <a:pt x="4226" y="3811"/>
                  </a:cubicBezTo>
                  <a:cubicBezTo>
                    <a:pt x="4169" y="3861"/>
                    <a:pt x="4112" y="3897"/>
                    <a:pt x="4055" y="3932"/>
                  </a:cubicBezTo>
                  <a:cubicBezTo>
                    <a:pt x="3940" y="3854"/>
                    <a:pt x="3833" y="3775"/>
                    <a:pt x="3719" y="3704"/>
                  </a:cubicBezTo>
                  <a:cubicBezTo>
                    <a:pt x="3812" y="3618"/>
                    <a:pt x="3897" y="3532"/>
                    <a:pt x="3976" y="3432"/>
                  </a:cubicBezTo>
                  <a:close/>
                  <a:moveTo>
                    <a:pt x="2246" y="208"/>
                  </a:moveTo>
                  <a:cubicBezTo>
                    <a:pt x="2660" y="215"/>
                    <a:pt x="3154" y="486"/>
                    <a:pt x="3440" y="687"/>
                  </a:cubicBezTo>
                  <a:cubicBezTo>
                    <a:pt x="3904" y="1030"/>
                    <a:pt x="4097" y="1595"/>
                    <a:pt x="4148" y="2152"/>
                  </a:cubicBezTo>
                  <a:cubicBezTo>
                    <a:pt x="4248" y="3282"/>
                    <a:pt x="3383" y="3940"/>
                    <a:pt x="2339" y="3968"/>
                  </a:cubicBezTo>
                  <a:cubicBezTo>
                    <a:pt x="2303" y="3961"/>
                    <a:pt x="2267" y="3954"/>
                    <a:pt x="2232" y="3947"/>
                  </a:cubicBezTo>
                  <a:cubicBezTo>
                    <a:pt x="2220" y="3943"/>
                    <a:pt x="2209" y="3941"/>
                    <a:pt x="2199" y="3941"/>
                  </a:cubicBezTo>
                  <a:cubicBezTo>
                    <a:pt x="2173" y="3941"/>
                    <a:pt x="2154" y="3953"/>
                    <a:pt x="2139" y="3968"/>
                  </a:cubicBezTo>
                  <a:cubicBezTo>
                    <a:pt x="15" y="3839"/>
                    <a:pt x="1" y="279"/>
                    <a:pt x="2160" y="258"/>
                  </a:cubicBezTo>
                  <a:cubicBezTo>
                    <a:pt x="2203" y="258"/>
                    <a:pt x="2232" y="236"/>
                    <a:pt x="2246" y="208"/>
                  </a:cubicBezTo>
                  <a:close/>
                  <a:moveTo>
                    <a:pt x="3661" y="3747"/>
                  </a:moveTo>
                  <a:lnTo>
                    <a:pt x="3990" y="3968"/>
                  </a:lnTo>
                  <a:cubicBezTo>
                    <a:pt x="3890" y="4025"/>
                    <a:pt x="3783" y="4061"/>
                    <a:pt x="3676" y="4083"/>
                  </a:cubicBezTo>
                  <a:cubicBezTo>
                    <a:pt x="3597" y="4018"/>
                    <a:pt x="3504" y="3961"/>
                    <a:pt x="3411" y="3904"/>
                  </a:cubicBezTo>
                  <a:cubicBezTo>
                    <a:pt x="3504" y="3861"/>
                    <a:pt x="3583" y="3804"/>
                    <a:pt x="3661" y="3747"/>
                  </a:cubicBezTo>
                  <a:close/>
                  <a:moveTo>
                    <a:pt x="3340" y="3947"/>
                  </a:moveTo>
                  <a:cubicBezTo>
                    <a:pt x="3425" y="3990"/>
                    <a:pt x="3511" y="4040"/>
                    <a:pt x="3590" y="4104"/>
                  </a:cubicBezTo>
                  <a:cubicBezTo>
                    <a:pt x="3500" y="4119"/>
                    <a:pt x="3407" y="4125"/>
                    <a:pt x="3314" y="4125"/>
                  </a:cubicBezTo>
                  <a:cubicBezTo>
                    <a:pt x="3184" y="4125"/>
                    <a:pt x="3054" y="4113"/>
                    <a:pt x="2925" y="4097"/>
                  </a:cubicBezTo>
                  <a:cubicBezTo>
                    <a:pt x="3075" y="4061"/>
                    <a:pt x="3211" y="4004"/>
                    <a:pt x="3340" y="3947"/>
                  </a:cubicBezTo>
                  <a:close/>
                  <a:moveTo>
                    <a:pt x="2222" y="1"/>
                  </a:moveTo>
                  <a:cubicBezTo>
                    <a:pt x="2071" y="1"/>
                    <a:pt x="1925" y="30"/>
                    <a:pt x="1788" y="100"/>
                  </a:cubicBezTo>
                  <a:cubicBezTo>
                    <a:pt x="859" y="322"/>
                    <a:pt x="251" y="1294"/>
                    <a:pt x="316" y="2245"/>
                  </a:cubicBezTo>
                  <a:cubicBezTo>
                    <a:pt x="387" y="3396"/>
                    <a:pt x="1202" y="4168"/>
                    <a:pt x="2303" y="4168"/>
                  </a:cubicBezTo>
                  <a:cubicBezTo>
                    <a:pt x="2629" y="4251"/>
                    <a:pt x="2972" y="4325"/>
                    <a:pt x="3308" y="4325"/>
                  </a:cubicBezTo>
                  <a:cubicBezTo>
                    <a:pt x="3614" y="4325"/>
                    <a:pt x="3914" y="4263"/>
                    <a:pt x="4190" y="4090"/>
                  </a:cubicBezTo>
                  <a:cubicBezTo>
                    <a:pt x="4734" y="3747"/>
                    <a:pt x="4991" y="3110"/>
                    <a:pt x="5055" y="2488"/>
                  </a:cubicBezTo>
                  <a:cubicBezTo>
                    <a:pt x="5120" y="1916"/>
                    <a:pt x="5120" y="1201"/>
                    <a:pt x="4669" y="780"/>
                  </a:cubicBezTo>
                  <a:cubicBezTo>
                    <a:pt x="4183" y="315"/>
                    <a:pt x="3425" y="372"/>
                    <a:pt x="2846" y="93"/>
                  </a:cubicBezTo>
                  <a:cubicBezTo>
                    <a:pt x="2830" y="88"/>
                    <a:pt x="2815" y="85"/>
                    <a:pt x="2801" y="85"/>
                  </a:cubicBezTo>
                  <a:cubicBezTo>
                    <a:pt x="2778" y="85"/>
                    <a:pt x="2760" y="92"/>
                    <a:pt x="2746" y="100"/>
                  </a:cubicBezTo>
                  <a:cubicBezTo>
                    <a:pt x="2571" y="39"/>
                    <a:pt x="2393" y="1"/>
                    <a:pt x="2222" y="1"/>
                  </a:cubicBezTo>
                  <a:close/>
                </a:path>
              </a:pathLst>
            </a:custGeom>
            <a:solidFill>
              <a:srgbClr val="3D6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6440892" y="2375161"/>
              <a:ext cx="816670" cy="700268"/>
            </a:xfrm>
            <a:custGeom>
              <a:avLst/>
              <a:gdLst/>
              <a:ahLst/>
              <a:cxnLst/>
              <a:rect l="l" t="t" r="r" b="b"/>
              <a:pathLst>
                <a:path w="2645" h="2268" extrusionOk="0">
                  <a:moveTo>
                    <a:pt x="1150" y="111"/>
                  </a:moveTo>
                  <a:cubicBezTo>
                    <a:pt x="986" y="354"/>
                    <a:pt x="943" y="690"/>
                    <a:pt x="886" y="969"/>
                  </a:cubicBezTo>
                  <a:cubicBezTo>
                    <a:pt x="878" y="1026"/>
                    <a:pt x="871" y="1076"/>
                    <a:pt x="864" y="1133"/>
                  </a:cubicBezTo>
                  <a:cubicBezTo>
                    <a:pt x="714" y="1112"/>
                    <a:pt x="571" y="1076"/>
                    <a:pt x="428" y="1026"/>
                  </a:cubicBezTo>
                  <a:cubicBezTo>
                    <a:pt x="478" y="604"/>
                    <a:pt x="735" y="240"/>
                    <a:pt x="1150" y="111"/>
                  </a:cubicBezTo>
                  <a:close/>
                  <a:moveTo>
                    <a:pt x="1801" y="118"/>
                  </a:moveTo>
                  <a:cubicBezTo>
                    <a:pt x="2079" y="190"/>
                    <a:pt x="2308" y="361"/>
                    <a:pt x="2423" y="726"/>
                  </a:cubicBezTo>
                  <a:cubicBezTo>
                    <a:pt x="2458" y="833"/>
                    <a:pt x="2480" y="940"/>
                    <a:pt x="2487" y="1048"/>
                  </a:cubicBezTo>
                  <a:cubicBezTo>
                    <a:pt x="2365" y="1119"/>
                    <a:pt x="2208" y="1155"/>
                    <a:pt x="2051" y="1176"/>
                  </a:cubicBezTo>
                  <a:cubicBezTo>
                    <a:pt x="2044" y="812"/>
                    <a:pt x="1972" y="454"/>
                    <a:pt x="1801" y="118"/>
                  </a:cubicBezTo>
                  <a:close/>
                  <a:moveTo>
                    <a:pt x="1450" y="75"/>
                  </a:moveTo>
                  <a:cubicBezTo>
                    <a:pt x="1443" y="447"/>
                    <a:pt x="1436" y="819"/>
                    <a:pt x="1429" y="1183"/>
                  </a:cubicBezTo>
                  <a:lnTo>
                    <a:pt x="1415" y="1183"/>
                  </a:lnTo>
                  <a:cubicBezTo>
                    <a:pt x="1250" y="1183"/>
                    <a:pt x="1086" y="1169"/>
                    <a:pt x="928" y="1148"/>
                  </a:cubicBezTo>
                  <a:cubicBezTo>
                    <a:pt x="936" y="1090"/>
                    <a:pt x="943" y="1040"/>
                    <a:pt x="950" y="983"/>
                  </a:cubicBezTo>
                  <a:cubicBezTo>
                    <a:pt x="1000" y="704"/>
                    <a:pt x="1064" y="311"/>
                    <a:pt x="1250" y="82"/>
                  </a:cubicBezTo>
                  <a:cubicBezTo>
                    <a:pt x="1314" y="82"/>
                    <a:pt x="1386" y="75"/>
                    <a:pt x="1450" y="75"/>
                  </a:cubicBezTo>
                  <a:close/>
                  <a:moveTo>
                    <a:pt x="1515" y="75"/>
                  </a:moveTo>
                  <a:cubicBezTo>
                    <a:pt x="1586" y="82"/>
                    <a:pt x="1651" y="90"/>
                    <a:pt x="1715" y="97"/>
                  </a:cubicBezTo>
                  <a:cubicBezTo>
                    <a:pt x="1715" y="104"/>
                    <a:pt x="1715" y="104"/>
                    <a:pt x="1715" y="104"/>
                  </a:cubicBezTo>
                  <a:cubicBezTo>
                    <a:pt x="1908" y="454"/>
                    <a:pt x="1979" y="812"/>
                    <a:pt x="1979" y="1183"/>
                  </a:cubicBezTo>
                  <a:cubicBezTo>
                    <a:pt x="1897" y="1187"/>
                    <a:pt x="1813" y="1189"/>
                    <a:pt x="1732" y="1189"/>
                  </a:cubicBezTo>
                  <a:cubicBezTo>
                    <a:pt x="1651" y="1189"/>
                    <a:pt x="1572" y="1187"/>
                    <a:pt x="1500" y="1183"/>
                  </a:cubicBezTo>
                  <a:cubicBezTo>
                    <a:pt x="1508" y="819"/>
                    <a:pt x="1508" y="447"/>
                    <a:pt x="1515" y="75"/>
                  </a:cubicBezTo>
                  <a:close/>
                  <a:moveTo>
                    <a:pt x="2494" y="1119"/>
                  </a:moveTo>
                  <a:lnTo>
                    <a:pt x="2494" y="1119"/>
                  </a:lnTo>
                  <a:cubicBezTo>
                    <a:pt x="2508" y="1527"/>
                    <a:pt x="2330" y="1884"/>
                    <a:pt x="1965" y="2070"/>
                  </a:cubicBezTo>
                  <a:cubicBezTo>
                    <a:pt x="2015" y="1791"/>
                    <a:pt x="2051" y="1512"/>
                    <a:pt x="2051" y="1241"/>
                  </a:cubicBezTo>
                  <a:cubicBezTo>
                    <a:pt x="2208" y="1226"/>
                    <a:pt x="2358" y="1198"/>
                    <a:pt x="2494" y="1119"/>
                  </a:cubicBezTo>
                  <a:close/>
                  <a:moveTo>
                    <a:pt x="428" y="1090"/>
                  </a:moveTo>
                  <a:lnTo>
                    <a:pt x="428" y="1090"/>
                  </a:lnTo>
                  <a:cubicBezTo>
                    <a:pt x="571" y="1141"/>
                    <a:pt x="714" y="1176"/>
                    <a:pt x="857" y="1198"/>
                  </a:cubicBezTo>
                  <a:cubicBezTo>
                    <a:pt x="821" y="1498"/>
                    <a:pt x="843" y="1791"/>
                    <a:pt x="943" y="2077"/>
                  </a:cubicBezTo>
                  <a:cubicBezTo>
                    <a:pt x="707" y="1963"/>
                    <a:pt x="521" y="1755"/>
                    <a:pt x="457" y="1469"/>
                  </a:cubicBezTo>
                  <a:cubicBezTo>
                    <a:pt x="428" y="1348"/>
                    <a:pt x="414" y="1219"/>
                    <a:pt x="428" y="1090"/>
                  </a:cubicBezTo>
                  <a:close/>
                  <a:moveTo>
                    <a:pt x="921" y="1212"/>
                  </a:moveTo>
                  <a:cubicBezTo>
                    <a:pt x="1086" y="1233"/>
                    <a:pt x="1257" y="1248"/>
                    <a:pt x="1429" y="1255"/>
                  </a:cubicBezTo>
                  <a:cubicBezTo>
                    <a:pt x="1429" y="1562"/>
                    <a:pt x="1422" y="1877"/>
                    <a:pt x="1415" y="2191"/>
                  </a:cubicBezTo>
                  <a:cubicBezTo>
                    <a:pt x="1279" y="2191"/>
                    <a:pt x="1136" y="2163"/>
                    <a:pt x="1007" y="2113"/>
                  </a:cubicBezTo>
                  <a:cubicBezTo>
                    <a:pt x="1014" y="2106"/>
                    <a:pt x="1014" y="2091"/>
                    <a:pt x="1014" y="2084"/>
                  </a:cubicBezTo>
                  <a:cubicBezTo>
                    <a:pt x="914" y="1798"/>
                    <a:pt x="893" y="1505"/>
                    <a:pt x="921" y="1212"/>
                  </a:cubicBezTo>
                  <a:close/>
                  <a:moveTo>
                    <a:pt x="1979" y="1241"/>
                  </a:moveTo>
                  <a:cubicBezTo>
                    <a:pt x="1979" y="1527"/>
                    <a:pt x="1944" y="1813"/>
                    <a:pt x="1894" y="2106"/>
                  </a:cubicBezTo>
                  <a:cubicBezTo>
                    <a:pt x="1815" y="2134"/>
                    <a:pt x="1736" y="2156"/>
                    <a:pt x="1651" y="2177"/>
                  </a:cubicBezTo>
                  <a:cubicBezTo>
                    <a:pt x="1593" y="2184"/>
                    <a:pt x="1536" y="2191"/>
                    <a:pt x="1486" y="2191"/>
                  </a:cubicBezTo>
                  <a:cubicBezTo>
                    <a:pt x="1486" y="1877"/>
                    <a:pt x="1493" y="1562"/>
                    <a:pt x="1500" y="1248"/>
                  </a:cubicBezTo>
                  <a:lnTo>
                    <a:pt x="1565" y="1248"/>
                  </a:lnTo>
                  <a:cubicBezTo>
                    <a:pt x="1633" y="1248"/>
                    <a:pt x="1702" y="1250"/>
                    <a:pt x="1772" y="1250"/>
                  </a:cubicBezTo>
                  <a:cubicBezTo>
                    <a:pt x="1842" y="1250"/>
                    <a:pt x="1911" y="1248"/>
                    <a:pt x="1979" y="1241"/>
                  </a:cubicBezTo>
                  <a:close/>
                  <a:moveTo>
                    <a:pt x="1354" y="1"/>
                  </a:moveTo>
                  <a:cubicBezTo>
                    <a:pt x="1351" y="1"/>
                    <a:pt x="1347" y="2"/>
                    <a:pt x="1343" y="4"/>
                  </a:cubicBezTo>
                  <a:cubicBezTo>
                    <a:pt x="1293" y="4"/>
                    <a:pt x="1250" y="11"/>
                    <a:pt x="1207" y="25"/>
                  </a:cubicBezTo>
                  <a:lnTo>
                    <a:pt x="1164" y="25"/>
                  </a:lnTo>
                  <a:cubicBezTo>
                    <a:pt x="1150" y="32"/>
                    <a:pt x="1143" y="32"/>
                    <a:pt x="1136" y="47"/>
                  </a:cubicBezTo>
                  <a:cubicBezTo>
                    <a:pt x="0" y="382"/>
                    <a:pt x="161" y="2268"/>
                    <a:pt x="1416" y="2268"/>
                  </a:cubicBezTo>
                  <a:cubicBezTo>
                    <a:pt x="1473" y="2268"/>
                    <a:pt x="1532" y="2264"/>
                    <a:pt x="1593" y="2256"/>
                  </a:cubicBezTo>
                  <a:cubicBezTo>
                    <a:pt x="1701" y="2242"/>
                    <a:pt x="1801" y="2213"/>
                    <a:pt x="1894" y="2177"/>
                  </a:cubicBezTo>
                  <a:cubicBezTo>
                    <a:pt x="1900" y="2183"/>
                    <a:pt x="1909" y="2187"/>
                    <a:pt x="1919" y="2187"/>
                  </a:cubicBezTo>
                  <a:cubicBezTo>
                    <a:pt x="1933" y="2187"/>
                    <a:pt x="1947" y="2180"/>
                    <a:pt x="1951" y="2163"/>
                  </a:cubicBezTo>
                  <a:cubicBezTo>
                    <a:pt x="1951" y="2163"/>
                    <a:pt x="1951" y="2156"/>
                    <a:pt x="1951" y="2156"/>
                  </a:cubicBezTo>
                  <a:cubicBezTo>
                    <a:pt x="2380" y="1956"/>
                    <a:pt x="2644" y="1519"/>
                    <a:pt x="2573" y="1026"/>
                  </a:cubicBezTo>
                  <a:cubicBezTo>
                    <a:pt x="2466" y="333"/>
                    <a:pt x="2087" y="40"/>
                    <a:pt x="1508" y="18"/>
                  </a:cubicBezTo>
                  <a:cubicBezTo>
                    <a:pt x="1499" y="9"/>
                    <a:pt x="1487" y="3"/>
                    <a:pt x="1476" y="3"/>
                  </a:cubicBezTo>
                  <a:cubicBezTo>
                    <a:pt x="1469" y="3"/>
                    <a:pt x="1463" y="5"/>
                    <a:pt x="1457" y="11"/>
                  </a:cubicBezTo>
                  <a:lnTo>
                    <a:pt x="1372" y="11"/>
                  </a:lnTo>
                  <a:cubicBezTo>
                    <a:pt x="1367" y="6"/>
                    <a:pt x="1362" y="1"/>
                    <a:pt x="1354" y="1"/>
                  </a:cubicBezTo>
                  <a:close/>
                </a:path>
              </a:pathLst>
            </a:custGeom>
            <a:solidFill>
              <a:srgbClr val="3D6D7F"/>
            </a:solidFill>
            <a:ln w="9525" cap="flat" cmpd="sng">
              <a:solidFill>
                <a:srgbClr val="3D6D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1637415" y="2078323"/>
            <a:ext cx="1054383" cy="982790"/>
            <a:chOff x="1406962" y="2023516"/>
            <a:chExt cx="1171928" cy="1092352"/>
          </a:xfrm>
        </p:grpSpPr>
        <p:sp>
          <p:nvSpPr>
            <p:cNvPr id="610" name="Google Shape;610;p39"/>
            <p:cNvSpPr/>
            <p:nvPr/>
          </p:nvSpPr>
          <p:spPr>
            <a:xfrm>
              <a:off x="1406962" y="2023516"/>
              <a:ext cx="1171928" cy="1092352"/>
            </a:xfrm>
            <a:custGeom>
              <a:avLst/>
              <a:gdLst/>
              <a:ahLst/>
              <a:cxnLst/>
              <a:rect l="l" t="t" r="r" b="b"/>
              <a:pathLst>
                <a:path w="4698" h="4379" extrusionOk="0">
                  <a:moveTo>
                    <a:pt x="3961" y="1139"/>
                  </a:moveTo>
                  <a:lnTo>
                    <a:pt x="3961" y="1139"/>
                  </a:lnTo>
                  <a:cubicBezTo>
                    <a:pt x="4018" y="1182"/>
                    <a:pt x="4068" y="1218"/>
                    <a:pt x="4125" y="1261"/>
                  </a:cubicBezTo>
                  <a:cubicBezTo>
                    <a:pt x="4297" y="1397"/>
                    <a:pt x="4397" y="1568"/>
                    <a:pt x="4447" y="1761"/>
                  </a:cubicBezTo>
                  <a:cubicBezTo>
                    <a:pt x="4347" y="1668"/>
                    <a:pt x="4240" y="1583"/>
                    <a:pt x="4140" y="1490"/>
                  </a:cubicBezTo>
                  <a:cubicBezTo>
                    <a:pt x="4134" y="1484"/>
                    <a:pt x="4127" y="1481"/>
                    <a:pt x="4120" y="1481"/>
                  </a:cubicBezTo>
                  <a:cubicBezTo>
                    <a:pt x="4094" y="1481"/>
                    <a:pt x="4067" y="1517"/>
                    <a:pt x="4090" y="1540"/>
                  </a:cubicBezTo>
                  <a:cubicBezTo>
                    <a:pt x="4218" y="1647"/>
                    <a:pt x="4347" y="1761"/>
                    <a:pt x="4476" y="1876"/>
                  </a:cubicBezTo>
                  <a:cubicBezTo>
                    <a:pt x="4497" y="2004"/>
                    <a:pt x="4497" y="2147"/>
                    <a:pt x="4490" y="2283"/>
                  </a:cubicBezTo>
                  <a:cubicBezTo>
                    <a:pt x="4483" y="2312"/>
                    <a:pt x="4483" y="2340"/>
                    <a:pt x="4476" y="2369"/>
                  </a:cubicBezTo>
                  <a:cubicBezTo>
                    <a:pt x="4340" y="2276"/>
                    <a:pt x="4211" y="2162"/>
                    <a:pt x="4097" y="2033"/>
                  </a:cubicBezTo>
                  <a:cubicBezTo>
                    <a:pt x="4104" y="1897"/>
                    <a:pt x="4104" y="1761"/>
                    <a:pt x="4090" y="1626"/>
                  </a:cubicBezTo>
                  <a:cubicBezTo>
                    <a:pt x="4075" y="1454"/>
                    <a:pt x="4032" y="1297"/>
                    <a:pt x="3961" y="1139"/>
                  </a:cubicBezTo>
                  <a:close/>
                  <a:moveTo>
                    <a:pt x="4090" y="2119"/>
                  </a:moveTo>
                  <a:cubicBezTo>
                    <a:pt x="4204" y="2248"/>
                    <a:pt x="4326" y="2355"/>
                    <a:pt x="4469" y="2448"/>
                  </a:cubicBezTo>
                  <a:cubicBezTo>
                    <a:pt x="4447" y="2576"/>
                    <a:pt x="4418" y="2712"/>
                    <a:pt x="4376" y="2841"/>
                  </a:cubicBezTo>
                  <a:cubicBezTo>
                    <a:pt x="4268" y="2719"/>
                    <a:pt x="4154" y="2612"/>
                    <a:pt x="4025" y="2519"/>
                  </a:cubicBezTo>
                  <a:cubicBezTo>
                    <a:pt x="4054" y="2391"/>
                    <a:pt x="4075" y="2262"/>
                    <a:pt x="4090" y="2119"/>
                  </a:cubicBezTo>
                  <a:close/>
                  <a:moveTo>
                    <a:pt x="4004" y="2591"/>
                  </a:moveTo>
                  <a:cubicBezTo>
                    <a:pt x="4133" y="2684"/>
                    <a:pt x="4247" y="2791"/>
                    <a:pt x="4354" y="2912"/>
                  </a:cubicBezTo>
                  <a:cubicBezTo>
                    <a:pt x="4304" y="3055"/>
                    <a:pt x="4240" y="3198"/>
                    <a:pt x="4161" y="3327"/>
                  </a:cubicBezTo>
                  <a:cubicBezTo>
                    <a:pt x="4054" y="3213"/>
                    <a:pt x="3954" y="3098"/>
                    <a:pt x="3847" y="2991"/>
                  </a:cubicBezTo>
                  <a:cubicBezTo>
                    <a:pt x="3911" y="2862"/>
                    <a:pt x="3961" y="2727"/>
                    <a:pt x="4004" y="2591"/>
                  </a:cubicBezTo>
                  <a:close/>
                  <a:moveTo>
                    <a:pt x="3811" y="3055"/>
                  </a:moveTo>
                  <a:cubicBezTo>
                    <a:pt x="3911" y="3155"/>
                    <a:pt x="4011" y="3263"/>
                    <a:pt x="4111" y="3370"/>
                  </a:cubicBezTo>
                  <a:cubicBezTo>
                    <a:pt x="4118" y="3377"/>
                    <a:pt x="4118" y="3384"/>
                    <a:pt x="4125" y="3384"/>
                  </a:cubicBezTo>
                  <a:cubicBezTo>
                    <a:pt x="4075" y="3463"/>
                    <a:pt x="4011" y="3549"/>
                    <a:pt x="3947" y="3620"/>
                  </a:cubicBezTo>
                  <a:cubicBezTo>
                    <a:pt x="3832" y="3534"/>
                    <a:pt x="3718" y="3441"/>
                    <a:pt x="3611" y="3349"/>
                  </a:cubicBezTo>
                  <a:cubicBezTo>
                    <a:pt x="3682" y="3256"/>
                    <a:pt x="3754" y="3155"/>
                    <a:pt x="3811" y="3055"/>
                  </a:cubicBezTo>
                  <a:close/>
                  <a:moveTo>
                    <a:pt x="2061" y="210"/>
                  </a:moveTo>
                  <a:cubicBezTo>
                    <a:pt x="2451" y="210"/>
                    <a:pt x="2833" y="344"/>
                    <a:pt x="3175" y="532"/>
                  </a:cubicBezTo>
                  <a:cubicBezTo>
                    <a:pt x="3296" y="596"/>
                    <a:pt x="3396" y="675"/>
                    <a:pt x="3489" y="760"/>
                  </a:cubicBezTo>
                  <a:cubicBezTo>
                    <a:pt x="3489" y="782"/>
                    <a:pt x="3503" y="811"/>
                    <a:pt x="3525" y="825"/>
                  </a:cubicBezTo>
                  <a:cubicBezTo>
                    <a:pt x="3546" y="839"/>
                    <a:pt x="3561" y="846"/>
                    <a:pt x="3575" y="861"/>
                  </a:cubicBezTo>
                  <a:cubicBezTo>
                    <a:pt x="3782" y="1104"/>
                    <a:pt x="3882" y="1411"/>
                    <a:pt x="3897" y="1761"/>
                  </a:cubicBezTo>
                  <a:cubicBezTo>
                    <a:pt x="3947" y="2841"/>
                    <a:pt x="3339" y="3727"/>
                    <a:pt x="2231" y="3813"/>
                  </a:cubicBezTo>
                  <a:cubicBezTo>
                    <a:pt x="2167" y="3819"/>
                    <a:pt x="2103" y="3821"/>
                    <a:pt x="2039" y="3821"/>
                  </a:cubicBezTo>
                  <a:cubicBezTo>
                    <a:pt x="1074" y="3821"/>
                    <a:pt x="195" y="3215"/>
                    <a:pt x="215" y="2162"/>
                  </a:cubicBezTo>
                  <a:cubicBezTo>
                    <a:pt x="229" y="1282"/>
                    <a:pt x="765" y="517"/>
                    <a:pt x="1580" y="289"/>
                  </a:cubicBezTo>
                  <a:lnTo>
                    <a:pt x="1595" y="289"/>
                  </a:lnTo>
                  <a:cubicBezTo>
                    <a:pt x="1609" y="281"/>
                    <a:pt x="1623" y="281"/>
                    <a:pt x="1637" y="274"/>
                  </a:cubicBezTo>
                  <a:cubicBezTo>
                    <a:pt x="1752" y="246"/>
                    <a:pt x="1873" y="224"/>
                    <a:pt x="1995" y="224"/>
                  </a:cubicBezTo>
                  <a:cubicBezTo>
                    <a:pt x="2009" y="217"/>
                    <a:pt x="2023" y="217"/>
                    <a:pt x="2031" y="210"/>
                  </a:cubicBezTo>
                  <a:cubicBezTo>
                    <a:pt x="2041" y="210"/>
                    <a:pt x="2051" y="210"/>
                    <a:pt x="2061" y="210"/>
                  </a:cubicBezTo>
                  <a:close/>
                  <a:moveTo>
                    <a:pt x="3561" y="3399"/>
                  </a:moveTo>
                  <a:cubicBezTo>
                    <a:pt x="3675" y="3492"/>
                    <a:pt x="3789" y="3577"/>
                    <a:pt x="3897" y="3670"/>
                  </a:cubicBezTo>
                  <a:cubicBezTo>
                    <a:pt x="3854" y="3713"/>
                    <a:pt x="3811" y="3756"/>
                    <a:pt x="3761" y="3799"/>
                  </a:cubicBezTo>
                  <a:cubicBezTo>
                    <a:pt x="3711" y="3842"/>
                    <a:pt x="3654" y="3885"/>
                    <a:pt x="3603" y="3920"/>
                  </a:cubicBezTo>
                  <a:cubicBezTo>
                    <a:pt x="3496" y="3835"/>
                    <a:pt x="3389" y="3742"/>
                    <a:pt x="3289" y="3649"/>
                  </a:cubicBezTo>
                  <a:cubicBezTo>
                    <a:pt x="3389" y="3577"/>
                    <a:pt x="3482" y="3492"/>
                    <a:pt x="3561" y="3399"/>
                  </a:cubicBezTo>
                  <a:close/>
                  <a:moveTo>
                    <a:pt x="3232" y="3692"/>
                  </a:moveTo>
                  <a:cubicBezTo>
                    <a:pt x="3332" y="3785"/>
                    <a:pt x="3432" y="3870"/>
                    <a:pt x="3539" y="3956"/>
                  </a:cubicBezTo>
                  <a:cubicBezTo>
                    <a:pt x="3418" y="4035"/>
                    <a:pt x="3289" y="4085"/>
                    <a:pt x="3160" y="4128"/>
                  </a:cubicBezTo>
                  <a:cubicBezTo>
                    <a:pt x="3074" y="4042"/>
                    <a:pt x="2989" y="3949"/>
                    <a:pt x="2910" y="3863"/>
                  </a:cubicBezTo>
                  <a:cubicBezTo>
                    <a:pt x="3024" y="3813"/>
                    <a:pt x="3132" y="3756"/>
                    <a:pt x="3232" y="3692"/>
                  </a:cubicBezTo>
                  <a:close/>
                  <a:moveTo>
                    <a:pt x="2402" y="3999"/>
                  </a:moveTo>
                  <a:cubicBezTo>
                    <a:pt x="2467" y="4063"/>
                    <a:pt x="2531" y="4121"/>
                    <a:pt x="2595" y="4185"/>
                  </a:cubicBezTo>
                  <a:cubicBezTo>
                    <a:pt x="2338" y="4171"/>
                    <a:pt x="2081" y="4106"/>
                    <a:pt x="1838" y="4013"/>
                  </a:cubicBezTo>
                  <a:lnTo>
                    <a:pt x="1838" y="4013"/>
                  </a:lnTo>
                  <a:cubicBezTo>
                    <a:pt x="1901" y="4018"/>
                    <a:pt x="1965" y="4021"/>
                    <a:pt x="2030" y="4021"/>
                  </a:cubicBezTo>
                  <a:cubicBezTo>
                    <a:pt x="2147" y="4021"/>
                    <a:pt x="2266" y="4013"/>
                    <a:pt x="2381" y="3999"/>
                  </a:cubicBezTo>
                  <a:close/>
                  <a:moveTo>
                    <a:pt x="2838" y="3892"/>
                  </a:moveTo>
                  <a:cubicBezTo>
                    <a:pt x="2924" y="3978"/>
                    <a:pt x="3003" y="4063"/>
                    <a:pt x="3089" y="4142"/>
                  </a:cubicBezTo>
                  <a:cubicBezTo>
                    <a:pt x="2960" y="4178"/>
                    <a:pt x="2824" y="4192"/>
                    <a:pt x="2696" y="4192"/>
                  </a:cubicBezTo>
                  <a:cubicBezTo>
                    <a:pt x="2624" y="4121"/>
                    <a:pt x="2553" y="4056"/>
                    <a:pt x="2481" y="3985"/>
                  </a:cubicBezTo>
                  <a:cubicBezTo>
                    <a:pt x="2610" y="3963"/>
                    <a:pt x="2731" y="3935"/>
                    <a:pt x="2838" y="3892"/>
                  </a:cubicBezTo>
                  <a:close/>
                  <a:moveTo>
                    <a:pt x="2119" y="1"/>
                  </a:moveTo>
                  <a:cubicBezTo>
                    <a:pt x="1922" y="1"/>
                    <a:pt x="1725" y="31"/>
                    <a:pt x="1537" y="96"/>
                  </a:cubicBezTo>
                  <a:cubicBezTo>
                    <a:pt x="629" y="346"/>
                    <a:pt x="29" y="1182"/>
                    <a:pt x="15" y="2162"/>
                  </a:cubicBezTo>
                  <a:cubicBezTo>
                    <a:pt x="0" y="2812"/>
                    <a:pt x="293" y="3313"/>
                    <a:pt x="744" y="3627"/>
                  </a:cubicBezTo>
                  <a:cubicBezTo>
                    <a:pt x="751" y="3649"/>
                    <a:pt x="765" y="3663"/>
                    <a:pt x="779" y="3677"/>
                  </a:cubicBezTo>
                  <a:cubicBezTo>
                    <a:pt x="1364" y="4065"/>
                    <a:pt x="2055" y="4379"/>
                    <a:pt x="2717" y="4379"/>
                  </a:cubicBezTo>
                  <a:cubicBezTo>
                    <a:pt x="3213" y="4379"/>
                    <a:pt x="3692" y="4202"/>
                    <a:pt x="4097" y="3749"/>
                  </a:cubicBezTo>
                  <a:cubicBezTo>
                    <a:pt x="4511" y="3298"/>
                    <a:pt x="4697" y="2669"/>
                    <a:pt x="4697" y="2062"/>
                  </a:cubicBezTo>
                  <a:cubicBezTo>
                    <a:pt x="4690" y="1318"/>
                    <a:pt x="4190" y="1061"/>
                    <a:pt x="3639" y="660"/>
                  </a:cubicBezTo>
                  <a:cubicBezTo>
                    <a:pt x="3257" y="252"/>
                    <a:pt x="2686" y="1"/>
                    <a:pt x="2119" y="1"/>
                  </a:cubicBezTo>
                  <a:close/>
                </a:path>
              </a:pathLst>
            </a:custGeom>
            <a:solidFill>
              <a:srgbClr val="3D6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1703062" y="2239542"/>
              <a:ext cx="632610" cy="619888"/>
            </a:xfrm>
            <a:custGeom>
              <a:avLst/>
              <a:gdLst/>
              <a:ahLst/>
              <a:cxnLst/>
              <a:rect l="l" t="t" r="r" b="b"/>
              <a:pathLst>
                <a:path w="2536" h="2485" extrusionOk="0">
                  <a:moveTo>
                    <a:pt x="965" y="66"/>
                  </a:moveTo>
                  <a:cubicBezTo>
                    <a:pt x="2416" y="73"/>
                    <a:pt x="1265" y="1775"/>
                    <a:pt x="901" y="2397"/>
                  </a:cubicBezTo>
                  <a:cubicBezTo>
                    <a:pt x="658" y="2032"/>
                    <a:pt x="343" y="1660"/>
                    <a:pt x="207" y="1239"/>
                  </a:cubicBezTo>
                  <a:cubicBezTo>
                    <a:pt x="7" y="638"/>
                    <a:pt x="293" y="66"/>
                    <a:pt x="965" y="66"/>
                  </a:cubicBezTo>
                  <a:close/>
                  <a:moveTo>
                    <a:pt x="983" y="0"/>
                  </a:moveTo>
                  <a:cubicBezTo>
                    <a:pt x="959" y="0"/>
                    <a:pt x="934" y="1"/>
                    <a:pt x="908" y="2"/>
                  </a:cubicBezTo>
                  <a:cubicBezTo>
                    <a:pt x="458" y="16"/>
                    <a:pt x="122" y="281"/>
                    <a:pt x="71" y="731"/>
                  </a:cubicBezTo>
                  <a:cubicBezTo>
                    <a:pt x="0" y="1374"/>
                    <a:pt x="522" y="1953"/>
                    <a:pt x="851" y="2447"/>
                  </a:cubicBezTo>
                  <a:cubicBezTo>
                    <a:pt x="858" y="2461"/>
                    <a:pt x="865" y="2461"/>
                    <a:pt x="879" y="2461"/>
                  </a:cubicBezTo>
                  <a:cubicBezTo>
                    <a:pt x="884" y="2474"/>
                    <a:pt x="898" y="2484"/>
                    <a:pt x="912" y="2484"/>
                  </a:cubicBezTo>
                  <a:cubicBezTo>
                    <a:pt x="922" y="2484"/>
                    <a:pt x="931" y="2480"/>
                    <a:pt x="937" y="2468"/>
                  </a:cubicBezTo>
                  <a:cubicBezTo>
                    <a:pt x="1331" y="1778"/>
                    <a:pt x="2536" y="0"/>
                    <a:pt x="983" y="0"/>
                  </a:cubicBezTo>
                  <a:close/>
                </a:path>
              </a:pathLst>
            </a:custGeom>
            <a:solidFill>
              <a:srgbClr val="3D6D7F"/>
            </a:solidFill>
            <a:ln w="9525" cap="flat" cmpd="sng">
              <a:solidFill>
                <a:srgbClr val="3D6D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1809827" y="2326850"/>
              <a:ext cx="239224" cy="246957"/>
            </a:xfrm>
            <a:custGeom>
              <a:avLst/>
              <a:gdLst/>
              <a:ahLst/>
              <a:cxnLst/>
              <a:rect l="l" t="t" r="r" b="b"/>
              <a:pathLst>
                <a:path w="959" h="990" extrusionOk="0">
                  <a:moveTo>
                    <a:pt x="530" y="103"/>
                  </a:moveTo>
                  <a:cubicBezTo>
                    <a:pt x="701" y="103"/>
                    <a:pt x="846" y="275"/>
                    <a:pt x="852" y="460"/>
                  </a:cubicBezTo>
                  <a:cubicBezTo>
                    <a:pt x="852" y="674"/>
                    <a:pt x="723" y="917"/>
                    <a:pt x="487" y="924"/>
                  </a:cubicBezTo>
                  <a:cubicBezTo>
                    <a:pt x="483" y="924"/>
                    <a:pt x="479" y="924"/>
                    <a:pt x="475" y="924"/>
                  </a:cubicBezTo>
                  <a:cubicBezTo>
                    <a:pt x="253" y="924"/>
                    <a:pt x="101" y="728"/>
                    <a:pt x="108" y="517"/>
                  </a:cubicBezTo>
                  <a:cubicBezTo>
                    <a:pt x="108" y="359"/>
                    <a:pt x="201" y="231"/>
                    <a:pt x="323" y="152"/>
                  </a:cubicBezTo>
                  <a:cubicBezTo>
                    <a:pt x="327" y="161"/>
                    <a:pt x="334" y="167"/>
                    <a:pt x="344" y="167"/>
                  </a:cubicBezTo>
                  <a:cubicBezTo>
                    <a:pt x="350" y="167"/>
                    <a:pt x="357" y="165"/>
                    <a:pt x="366" y="159"/>
                  </a:cubicBezTo>
                  <a:cubicBezTo>
                    <a:pt x="421" y="120"/>
                    <a:pt x="477" y="103"/>
                    <a:pt x="530" y="103"/>
                  </a:cubicBezTo>
                  <a:close/>
                  <a:moveTo>
                    <a:pt x="517" y="1"/>
                  </a:moveTo>
                  <a:cubicBezTo>
                    <a:pt x="514" y="1"/>
                    <a:pt x="511" y="1"/>
                    <a:pt x="509" y="2"/>
                  </a:cubicBezTo>
                  <a:cubicBezTo>
                    <a:pt x="230" y="59"/>
                    <a:pt x="1" y="295"/>
                    <a:pt x="44" y="595"/>
                  </a:cubicBezTo>
                  <a:cubicBezTo>
                    <a:pt x="68" y="816"/>
                    <a:pt x="256" y="989"/>
                    <a:pt x="471" y="989"/>
                  </a:cubicBezTo>
                  <a:cubicBezTo>
                    <a:pt x="507" y="989"/>
                    <a:pt x="543" y="985"/>
                    <a:pt x="580" y="974"/>
                  </a:cubicBezTo>
                  <a:cubicBezTo>
                    <a:pt x="837" y="910"/>
                    <a:pt x="959" y="588"/>
                    <a:pt x="902" y="352"/>
                  </a:cubicBezTo>
                  <a:cubicBezTo>
                    <a:pt x="859" y="174"/>
                    <a:pt x="709" y="45"/>
                    <a:pt x="544" y="38"/>
                  </a:cubicBezTo>
                  <a:cubicBezTo>
                    <a:pt x="550" y="19"/>
                    <a:pt x="535" y="1"/>
                    <a:pt x="517" y="1"/>
                  </a:cubicBezTo>
                  <a:close/>
                </a:path>
              </a:pathLst>
            </a:custGeom>
            <a:solidFill>
              <a:srgbClr val="3D6D7F"/>
            </a:solidFill>
            <a:ln w="9525" cap="flat" cmpd="sng">
              <a:solidFill>
                <a:srgbClr val="3D6D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39"/>
          <p:cNvGrpSpPr/>
          <p:nvPr/>
        </p:nvGrpSpPr>
        <p:grpSpPr>
          <a:xfrm>
            <a:off x="2830824" y="2335871"/>
            <a:ext cx="1062523" cy="467693"/>
            <a:chOff x="2708352" y="2337803"/>
            <a:chExt cx="1158948" cy="467693"/>
          </a:xfrm>
        </p:grpSpPr>
        <p:grpSp>
          <p:nvGrpSpPr>
            <p:cNvPr id="614" name="Google Shape;614;p39"/>
            <p:cNvGrpSpPr/>
            <p:nvPr/>
          </p:nvGrpSpPr>
          <p:grpSpPr>
            <a:xfrm>
              <a:off x="2708352" y="2491151"/>
              <a:ext cx="1095082" cy="200852"/>
              <a:chOff x="5953575" y="2624425"/>
              <a:chExt cx="1507754" cy="151850"/>
            </a:xfrm>
          </p:grpSpPr>
          <p:sp>
            <p:nvSpPr>
              <p:cNvPr id="615" name="Google Shape;615;p39"/>
              <p:cNvSpPr/>
              <p:nvPr/>
            </p:nvSpPr>
            <p:spPr>
              <a:xfrm>
                <a:off x="5955475" y="2724025"/>
                <a:ext cx="1460947" cy="52250"/>
              </a:xfrm>
              <a:custGeom>
                <a:avLst/>
                <a:gdLst/>
                <a:ahLst/>
                <a:cxnLst/>
                <a:rect l="l" t="t" r="r" b="b"/>
                <a:pathLst>
                  <a:path w="5193" h="332" extrusionOk="0">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616" name="Google Shape;616;p39"/>
              <p:cNvSpPr/>
              <p:nvPr/>
            </p:nvSpPr>
            <p:spPr>
              <a:xfrm>
                <a:off x="5953575" y="2624425"/>
                <a:ext cx="1507754" cy="53041"/>
              </a:xfrm>
              <a:custGeom>
                <a:avLst/>
                <a:gdLst/>
                <a:ahLst/>
                <a:cxnLst/>
                <a:rect l="l" t="t" r="r" b="b"/>
                <a:pathLst>
                  <a:path w="5582" h="337" extrusionOk="0">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grpSp>
        <p:grpSp>
          <p:nvGrpSpPr>
            <p:cNvPr id="617" name="Google Shape;617;p39"/>
            <p:cNvGrpSpPr/>
            <p:nvPr/>
          </p:nvGrpSpPr>
          <p:grpSpPr>
            <a:xfrm>
              <a:off x="3756530" y="2337803"/>
              <a:ext cx="110770" cy="467693"/>
              <a:chOff x="6014539" y="2508499"/>
              <a:chExt cx="305319" cy="353590"/>
            </a:xfrm>
          </p:grpSpPr>
          <p:sp>
            <p:nvSpPr>
              <p:cNvPr id="618" name="Google Shape;618;p39"/>
              <p:cNvSpPr/>
              <p:nvPr/>
            </p:nvSpPr>
            <p:spPr>
              <a:xfrm rot="9422034">
                <a:off x="6013644" y="2757322"/>
                <a:ext cx="279789" cy="52253"/>
              </a:xfrm>
              <a:custGeom>
                <a:avLst/>
                <a:gdLst/>
                <a:ahLst/>
                <a:cxnLst/>
                <a:rect l="l" t="t" r="r" b="b"/>
                <a:pathLst>
                  <a:path w="5193" h="332" extrusionOk="0">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rgbClr val="97D5EA"/>
              </a:solidFill>
              <a:ln w="19050" cap="flat" cmpd="sng">
                <a:solidFill>
                  <a:srgbClr val="97D5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619" name="Google Shape;619;p39"/>
              <p:cNvSpPr/>
              <p:nvPr/>
            </p:nvSpPr>
            <p:spPr>
              <a:xfrm rot="-9000092">
                <a:off x="6025998" y="2580128"/>
                <a:ext cx="300744" cy="53040"/>
              </a:xfrm>
              <a:custGeom>
                <a:avLst/>
                <a:gdLst/>
                <a:ahLst/>
                <a:cxnLst/>
                <a:rect l="l" t="t" r="r" b="b"/>
                <a:pathLst>
                  <a:path w="5582" h="337" extrusionOk="0">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rgbClr val="97D5EA"/>
              </a:solidFill>
              <a:ln w="19050" cap="flat" cmpd="sng">
                <a:solidFill>
                  <a:srgbClr val="97D5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grpSp>
      </p:grpSp>
      <p:grpSp>
        <p:nvGrpSpPr>
          <p:cNvPr id="620" name="Google Shape;620;p39"/>
          <p:cNvGrpSpPr/>
          <p:nvPr/>
        </p:nvGrpSpPr>
        <p:grpSpPr>
          <a:xfrm>
            <a:off x="5242958" y="2335871"/>
            <a:ext cx="1062523" cy="467693"/>
            <a:chOff x="5285028" y="2337803"/>
            <a:chExt cx="1158948" cy="467693"/>
          </a:xfrm>
        </p:grpSpPr>
        <p:grpSp>
          <p:nvGrpSpPr>
            <p:cNvPr id="621" name="Google Shape;621;p39"/>
            <p:cNvGrpSpPr/>
            <p:nvPr/>
          </p:nvGrpSpPr>
          <p:grpSpPr>
            <a:xfrm>
              <a:off x="5285028" y="2491151"/>
              <a:ext cx="1095082" cy="200852"/>
              <a:chOff x="5953575" y="2624425"/>
              <a:chExt cx="1507754" cy="151850"/>
            </a:xfrm>
          </p:grpSpPr>
          <p:sp>
            <p:nvSpPr>
              <p:cNvPr id="622" name="Google Shape;622;p39"/>
              <p:cNvSpPr/>
              <p:nvPr/>
            </p:nvSpPr>
            <p:spPr>
              <a:xfrm>
                <a:off x="5955475" y="2724025"/>
                <a:ext cx="1460947" cy="52250"/>
              </a:xfrm>
              <a:custGeom>
                <a:avLst/>
                <a:gdLst/>
                <a:ahLst/>
                <a:cxnLst/>
                <a:rect l="l" t="t" r="r" b="b"/>
                <a:pathLst>
                  <a:path w="5193" h="332" extrusionOk="0">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623" name="Google Shape;623;p39"/>
              <p:cNvSpPr/>
              <p:nvPr/>
            </p:nvSpPr>
            <p:spPr>
              <a:xfrm>
                <a:off x="5953575" y="2624425"/>
                <a:ext cx="1507754" cy="53041"/>
              </a:xfrm>
              <a:custGeom>
                <a:avLst/>
                <a:gdLst/>
                <a:ahLst/>
                <a:cxnLst/>
                <a:rect l="l" t="t" r="r" b="b"/>
                <a:pathLst>
                  <a:path w="5582" h="337" extrusionOk="0">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grpSp>
        <p:grpSp>
          <p:nvGrpSpPr>
            <p:cNvPr id="624" name="Google Shape;624;p39"/>
            <p:cNvGrpSpPr/>
            <p:nvPr/>
          </p:nvGrpSpPr>
          <p:grpSpPr>
            <a:xfrm>
              <a:off x="6333207" y="2337803"/>
              <a:ext cx="110770" cy="467693"/>
              <a:chOff x="6014539" y="2508499"/>
              <a:chExt cx="305319" cy="353590"/>
            </a:xfrm>
          </p:grpSpPr>
          <p:sp>
            <p:nvSpPr>
              <p:cNvPr id="625" name="Google Shape;625;p39"/>
              <p:cNvSpPr/>
              <p:nvPr/>
            </p:nvSpPr>
            <p:spPr>
              <a:xfrm rot="9422034">
                <a:off x="6013644" y="2757322"/>
                <a:ext cx="279789" cy="52253"/>
              </a:xfrm>
              <a:custGeom>
                <a:avLst/>
                <a:gdLst/>
                <a:ahLst/>
                <a:cxnLst/>
                <a:rect l="l" t="t" r="r" b="b"/>
                <a:pathLst>
                  <a:path w="5193" h="332" extrusionOk="0">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rgbClr val="97D5EA"/>
              </a:solidFill>
              <a:ln w="19050" cap="flat" cmpd="sng">
                <a:solidFill>
                  <a:srgbClr val="97D5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626" name="Google Shape;626;p39"/>
              <p:cNvSpPr/>
              <p:nvPr/>
            </p:nvSpPr>
            <p:spPr>
              <a:xfrm rot="-9000092">
                <a:off x="6025998" y="2580128"/>
                <a:ext cx="300744" cy="53040"/>
              </a:xfrm>
              <a:custGeom>
                <a:avLst/>
                <a:gdLst/>
                <a:ahLst/>
                <a:cxnLst/>
                <a:rect l="l" t="t" r="r" b="b"/>
                <a:pathLst>
                  <a:path w="5582" h="337" extrusionOk="0">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rgbClr val="97D5EA"/>
              </a:solidFill>
              <a:ln w="19050" cap="flat" cmpd="sng">
                <a:solidFill>
                  <a:srgbClr val="97D5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grpSp>
      </p:grpSp>
      <p:sp>
        <p:nvSpPr>
          <p:cNvPr id="627" name="Google Shape;627;p39"/>
          <p:cNvSpPr txBox="1"/>
          <p:nvPr/>
        </p:nvSpPr>
        <p:spPr>
          <a:xfrm flipH="1">
            <a:off x="1562725" y="3151500"/>
            <a:ext cx="1165200" cy="41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Lato"/>
                <a:ea typeface="Lato"/>
                <a:cs typeface="Lato"/>
                <a:sym typeface="Lato"/>
              </a:rPr>
              <a:t>1</a:t>
            </a:r>
            <a:r>
              <a:rPr lang="en" sz="1600" b="1" dirty="0" smtClean="0">
                <a:latin typeface="Lato"/>
                <a:ea typeface="Lato"/>
                <a:cs typeface="Lato"/>
                <a:sym typeface="Lato"/>
              </a:rPr>
              <a:t> </a:t>
            </a:r>
            <a:endParaRPr sz="1600" b="1" dirty="0">
              <a:solidFill>
                <a:srgbClr val="000000"/>
              </a:solidFill>
              <a:latin typeface="Lato"/>
              <a:ea typeface="Lato"/>
              <a:cs typeface="Lato"/>
              <a:sym typeface="Lato"/>
            </a:endParaRPr>
          </a:p>
        </p:txBody>
      </p:sp>
      <p:sp>
        <p:nvSpPr>
          <p:cNvPr id="628" name="Google Shape;628;p39"/>
          <p:cNvSpPr txBox="1"/>
          <p:nvPr/>
        </p:nvSpPr>
        <p:spPr>
          <a:xfrm flipH="1">
            <a:off x="3989394" y="3151500"/>
            <a:ext cx="1165200" cy="41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smtClean="0">
                <a:latin typeface="Lato"/>
                <a:ea typeface="Lato"/>
                <a:cs typeface="Lato"/>
                <a:sym typeface="Lato"/>
              </a:rPr>
              <a:t>2</a:t>
            </a:r>
            <a:endParaRPr sz="1600" b="1" dirty="0">
              <a:solidFill>
                <a:srgbClr val="000000"/>
              </a:solidFill>
              <a:latin typeface="Lato"/>
              <a:ea typeface="Lato"/>
              <a:cs typeface="Lato"/>
              <a:sym typeface="Lato"/>
            </a:endParaRPr>
          </a:p>
        </p:txBody>
      </p:sp>
      <p:sp>
        <p:nvSpPr>
          <p:cNvPr id="629" name="Google Shape;629;p39"/>
          <p:cNvSpPr txBox="1"/>
          <p:nvPr/>
        </p:nvSpPr>
        <p:spPr>
          <a:xfrm flipH="1">
            <a:off x="6416076" y="3151500"/>
            <a:ext cx="1165200" cy="41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smtClean="0">
                <a:latin typeface="Lato"/>
                <a:ea typeface="Lato"/>
                <a:cs typeface="Lato"/>
                <a:sym typeface="Lato"/>
              </a:rPr>
              <a:t> </a:t>
            </a:r>
            <a:r>
              <a:rPr lang="en" sz="1600" b="1" dirty="0">
                <a:latin typeface="Lato"/>
                <a:ea typeface="Lato"/>
                <a:cs typeface="Lato"/>
                <a:sym typeface="Lato"/>
              </a:rPr>
              <a:t>3</a:t>
            </a:r>
            <a:endParaRPr sz="1600" b="1" dirty="0">
              <a:solidFill>
                <a:srgbClr val="000000"/>
              </a:solidFill>
              <a:latin typeface="Lato"/>
              <a:ea typeface="Lato"/>
              <a:cs typeface="Lato"/>
              <a:sym typeface="Lato"/>
            </a:endParaRPr>
          </a:p>
        </p:txBody>
      </p:sp>
    </p:spTree>
    <p:extLst>
      <p:ext uri="{BB962C8B-B14F-4D97-AF65-F5344CB8AC3E}">
        <p14:creationId xmlns:p14="http://schemas.microsoft.com/office/powerpoint/2010/main" val="2753805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4" name="Google Shape;570;p36"/>
          <p:cNvSpPr txBox="1">
            <a:spLocks/>
          </p:cNvSpPr>
          <p:nvPr/>
        </p:nvSpPr>
        <p:spPr>
          <a:xfrm>
            <a:off x="225897" y="74611"/>
            <a:ext cx="7795800" cy="73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Gloria Hallelujah"/>
              <a:buNone/>
              <a:defRPr sz="3500" b="0" i="0" u="none" strike="noStrike" cap="none">
                <a:solidFill>
                  <a:schemeClr val="accent1"/>
                </a:solidFill>
                <a:latin typeface="Gloria Hallelujah"/>
                <a:ea typeface="Gloria Hallelujah"/>
                <a:cs typeface="Gloria Hallelujah"/>
                <a:sym typeface="Gloria Hallelujah"/>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buClr>
                <a:schemeClr val="dk1"/>
              </a:buClr>
              <a:buSzPts val="1100"/>
              <a:buFont typeface="Arial"/>
              <a:buNone/>
            </a:pPr>
            <a:r>
              <a:rPr lang="en-US" dirty="0" smtClean="0"/>
              <a:t>1.Các </a:t>
            </a:r>
            <a:r>
              <a:rPr lang="en-US" dirty="0" err="1" smtClean="0"/>
              <a:t>bộ</a:t>
            </a:r>
            <a:r>
              <a:rPr lang="en-US" dirty="0" smtClean="0"/>
              <a:t> </a:t>
            </a:r>
            <a:r>
              <a:rPr lang="en-US" dirty="0" err="1" smtClean="0"/>
              <a:t>phận</a:t>
            </a:r>
            <a:r>
              <a:rPr lang="en-US" dirty="0" smtClean="0"/>
              <a:t> </a:t>
            </a:r>
            <a:r>
              <a:rPr lang="en-US" dirty="0" err="1" smtClean="0"/>
              <a:t>và</a:t>
            </a:r>
            <a:r>
              <a:rPr lang="en-US" dirty="0" smtClean="0"/>
              <a:t> </a:t>
            </a:r>
            <a:r>
              <a:rPr lang="en-US" dirty="0" err="1" smtClean="0"/>
              <a:t>chức</a:t>
            </a:r>
            <a:r>
              <a:rPr lang="en-US" dirty="0" smtClean="0"/>
              <a:t> </a:t>
            </a:r>
            <a:r>
              <a:rPr lang="en-US" dirty="0" err="1" smtClean="0"/>
              <a:t>năng</a:t>
            </a:r>
            <a:endParaRPr lang="en-GB" dirty="0"/>
          </a:p>
        </p:txBody>
      </p:sp>
      <p:sp>
        <p:nvSpPr>
          <p:cNvPr id="8" name="Rectangle 7"/>
          <p:cNvSpPr/>
          <p:nvPr/>
        </p:nvSpPr>
        <p:spPr>
          <a:xfrm>
            <a:off x="389679" y="978547"/>
            <a:ext cx="7747323" cy="3108543"/>
          </a:xfrm>
          <a:prstGeom prst="rect">
            <a:avLst/>
          </a:prstGeom>
        </p:spPr>
        <p:txBody>
          <a:bodyPr wrap="square">
            <a:spAutoFit/>
          </a:bodyPr>
          <a:lstStyle/>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Bộ phận bán hàng: tư vấn cho khách hàng về sản phẩm hiệu sách, quản lý số lượng sách, hàng trên quầy, thường xuyên báo cáo hóa đơn....</a:t>
            </a:r>
          </a:p>
          <a:p>
            <a:pPr marL="285750" lvl="0" indent="-285750">
              <a:lnSpc>
                <a:spcPct val="140000"/>
              </a:lnSpc>
              <a:buFont typeface="Arial" panose="020B0604020202020204" pitchFamily="34" charset="0"/>
              <a:buChar char="•"/>
            </a:pPr>
            <a:endParaRPr lang="vi-VN" b="1" dirty="0">
              <a:solidFill>
                <a:schemeClr val="tx1">
                  <a:lumMod val="75000"/>
                  <a:lumOff val="25000"/>
                </a:schemeClr>
              </a:solidFill>
              <a:latin typeface="Lato" panose="020B0604020202020204" charset="0"/>
              <a:ea typeface="Josefin Sans"/>
              <a:cs typeface="Josefin Sans"/>
              <a:sym typeface="Josefin Sans"/>
            </a:endParaRP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Bộ phận kho: quản lý số lượng sách trong kho, nhập xuất sách,...</a:t>
            </a:r>
          </a:p>
          <a:p>
            <a:pPr marL="285750" lvl="0" indent="-285750">
              <a:lnSpc>
                <a:spcPct val="140000"/>
              </a:lnSpc>
              <a:buFont typeface="Arial" panose="020B0604020202020204" pitchFamily="34" charset="0"/>
              <a:buChar char="•"/>
            </a:pPr>
            <a:endParaRPr lang="vi-VN" b="1" dirty="0">
              <a:solidFill>
                <a:schemeClr val="tx1">
                  <a:lumMod val="75000"/>
                  <a:lumOff val="25000"/>
                </a:schemeClr>
              </a:solidFill>
              <a:latin typeface="Lato" panose="020B0604020202020204" charset="0"/>
              <a:ea typeface="Josefin Sans"/>
              <a:cs typeface="Josefin Sans"/>
              <a:sym typeface="Josefin Sans"/>
            </a:endParaRP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Bộ phận thu ngân: thống kê báo cáo hóa đơn, tổng hợp thu chi, lập báo cáo doanh thu cửa hàng...</a:t>
            </a:r>
          </a:p>
          <a:p>
            <a:pPr marL="285750" lvl="0" indent="-285750">
              <a:lnSpc>
                <a:spcPct val="140000"/>
              </a:lnSpc>
              <a:buFont typeface="Arial" panose="020B0604020202020204" pitchFamily="34" charset="0"/>
              <a:buChar char="•"/>
            </a:pPr>
            <a:endParaRPr lang="vi-VN" b="1" dirty="0">
              <a:solidFill>
                <a:schemeClr val="tx1">
                  <a:lumMod val="75000"/>
                  <a:lumOff val="25000"/>
                </a:schemeClr>
              </a:solidFill>
              <a:latin typeface="Lato" panose="020B0604020202020204" charset="0"/>
              <a:ea typeface="Josefin Sans"/>
              <a:cs typeface="Josefin Sans"/>
              <a:sym typeface="Josefin Sans"/>
            </a:endParaRP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Bộ phận quản lý: quản lý quy trình hoạt động của hệ thống, phê duyệt các báo cáo, tiếp nhận thông tin từ bộ phận thu ngân nắm rõ lợi nhuận cũng như thua lỗ bao nhiêu của cửa hàng....</a:t>
            </a:r>
          </a:p>
        </p:txBody>
      </p:sp>
    </p:spTree>
    <p:extLst>
      <p:ext uri="{BB962C8B-B14F-4D97-AF65-F5344CB8AC3E}">
        <p14:creationId xmlns:p14="http://schemas.microsoft.com/office/powerpoint/2010/main" val="2387515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4" name="Google Shape;570;p36"/>
          <p:cNvSpPr txBox="1">
            <a:spLocks/>
          </p:cNvSpPr>
          <p:nvPr/>
        </p:nvSpPr>
        <p:spPr>
          <a:xfrm>
            <a:off x="225897" y="74611"/>
            <a:ext cx="7795800" cy="73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Gloria Hallelujah"/>
              <a:buNone/>
              <a:defRPr sz="3500" b="0" i="0" u="none" strike="noStrike" cap="none">
                <a:solidFill>
                  <a:schemeClr val="accent1"/>
                </a:solidFill>
                <a:latin typeface="Gloria Hallelujah"/>
                <a:ea typeface="Gloria Hallelujah"/>
                <a:cs typeface="Gloria Hallelujah"/>
                <a:sym typeface="Gloria Hallelujah"/>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buClr>
                <a:schemeClr val="dk1"/>
              </a:buClr>
              <a:buSzPts val="1100"/>
              <a:buFont typeface="Arial"/>
              <a:buNone/>
            </a:pPr>
            <a:r>
              <a:rPr lang="en-US" dirty="0"/>
              <a:t>2</a:t>
            </a:r>
            <a:r>
              <a:rPr lang="en-US" dirty="0" smtClean="0"/>
              <a:t>.Các </a:t>
            </a:r>
            <a:r>
              <a:rPr lang="en-US" dirty="0" err="1" smtClean="0"/>
              <a:t>quy</a:t>
            </a:r>
            <a:r>
              <a:rPr lang="en-US" dirty="0" smtClean="0"/>
              <a:t> </a:t>
            </a:r>
            <a:r>
              <a:rPr lang="en-US" dirty="0" err="1" smtClean="0"/>
              <a:t>trình</a:t>
            </a:r>
            <a:r>
              <a:rPr lang="en-US" dirty="0" smtClean="0"/>
              <a:t> </a:t>
            </a:r>
            <a:r>
              <a:rPr lang="en-US" dirty="0" err="1" smtClean="0"/>
              <a:t>nghiệp</a:t>
            </a:r>
            <a:r>
              <a:rPr lang="en-US" dirty="0" smtClean="0"/>
              <a:t> </a:t>
            </a:r>
            <a:r>
              <a:rPr lang="en-US" dirty="0" err="1" smtClean="0"/>
              <a:t>vụ</a:t>
            </a:r>
            <a:endParaRPr lang="en-GB" dirty="0"/>
          </a:p>
        </p:txBody>
      </p:sp>
      <p:sp>
        <p:nvSpPr>
          <p:cNvPr id="8" name="Rectangle 7"/>
          <p:cNvSpPr/>
          <p:nvPr/>
        </p:nvSpPr>
        <p:spPr>
          <a:xfrm>
            <a:off x="1234632" y="805411"/>
            <a:ext cx="7747323" cy="2203680"/>
          </a:xfrm>
          <a:prstGeom prst="rect">
            <a:avLst/>
          </a:prstGeom>
        </p:spPr>
        <p:txBody>
          <a:bodyPr wrap="square">
            <a:spAutoFit/>
          </a:bodyPr>
          <a:lstStyle/>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Quy trình nghiệp vụ tiếp nhận khách hàng</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Quy trình  nghiệp vụ quản lý bán hàng</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Quy trình nghiệp vụ quản lý thu ngân</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Quy trình nghiệp vụ quản lý kho sách</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Quy trình nghiệp vụ đổi trả hóa đơn</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Quy trình nghiệp vụ nhập thêm sách ra quầy</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Quy trình nghiệp vụ quản lý hệ thống</a:t>
            </a:r>
          </a:p>
        </p:txBody>
      </p:sp>
    </p:spTree>
    <p:extLst>
      <p:ext uri="{BB962C8B-B14F-4D97-AF65-F5344CB8AC3E}">
        <p14:creationId xmlns:p14="http://schemas.microsoft.com/office/powerpoint/2010/main" val="3040703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4" name="Google Shape;570;p36"/>
          <p:cNvSpPr txBox="1">
            <a:spLocks/>
          </p:cNvSpPr>
          <p:nvPr/>
        </p:nvSpPr>
        <p:spPr>
          <a:xfrm>
            <a:off x="225897" y="74611"/>
            <a:ext cx="7795800" cy="73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Gloria Hallelujah"/>
              <a:buNone/>
              <a:defRPr sz="3500" b="0" i="0" u="none" strike="noStrike" cap="none">
                <a:solidFill>
                  <a:schemeClr val="accent1"/>
                </a:solidFill>
                <a:latin typeface="Gloria Hallelujah"/>
                <a:ea typeface="Gloria Hallelujah"/>
                <a:cs typeface="Gloria Hallelujah"/>
                <a:sym typeface="Gloria Hallelujah"/>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buClr>
                <a:schemeClr val="dk1"/>
              </a:buClr>
              <a:buSzPts val="1100"/>
              <a:buFont typeface="Arial"/>
              <a:buNone/>
            </a:pPr>
            <a:r>
              <a:rPr lang="en-US" dirty="0" smtClean="0"/>
              <a:t>2.Các </a:t>
            </a:r>
            <a:r>
              <a:rPr lang="en-US" dirty="0" err="1" smtClean="0"/>
              <a:t>biểu</a:t>
            </a:r>
            <a:r>
              <a:rPr lang="en-US" dirty="0" smtClean="0"/>
              <a:t> </a:t>
            </a:r>
            <a:r>
              <a:rPr lang="en-US" dirty="0" err="1" smtClean="0"/>
              <a:t>mẫu</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các</a:t>
            </a:r>
            <a:r>
              <a:rPr lang="en-US" dirty="0" smtClean="0"/>
              <a:t> </a:t>
            </a:r>
            <a:r>
              <a:rPr lang="en-US" dirty="0" err="1" smtClean="0"/>
              <a:t>quy</a:t>
            </a:r>
            <a:r>
              <a:rPr lang="en-US" dirty="0" smtClean="0"/>
              <a:t> </a:t>
            </a:r>
            <a:r>
              <a:rPr lang="en-US" dirty="0" err="1" smtClean="0"/>
              <a:t>trình</a:t>
            </a:r>
            <a:r>
              <a:rPr lang="en-US" dirty="0" smtClean="0"/>
              <a:t> </a:t>
            </a:r>
            <a:r>
              <a:rPr lang="en-US" dirty="0" err="1" smtClean="0"/>
              <a:t>nghiệp</a:t>
            </a:r>
            <a:r>
              <a:rPr lang="en-US" dirty="0" smtClean="0"/>
              <a:t> </a:t>
            </a:r>
            <a:r>
              <a:rPr lang="en-US" dirty="0" err="1" smtClean="0"/>
              <a:t>vụ</a:t>
            </a:r>
            <a:endParaRPr lang="en-GB" dirty="0"/>
          </a:p>
        </p:txBody>
      </p:sp>
      <p:sp>
        <p:nvSpPr>
          <p:cNvPr id="8" name="Rectangle 7"/>
          <p:cNvSpPr/>
          <p:nvPr/>
        </p:nvSpPr>
        <p:spPr>
          <a:xfrm>
            <a:off x="1396677" y="1592489"/>
            <a:ext cx="7747323" cy="2203680"/>
          </a:xfrm>
          <a:prstGeom prst="rect">
            <a:avLst/>
          </a:prstGeom>
        </p:spPr>
        <p:txBody>
          <a:bodyPr wrap="square">
            <a:spAutoFit/>
          </a:bodyPr>
          <a:lstStyle/>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Hóa đơn bán hàng</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Báo cáo thống kê hóa đơn</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Báo cáo doanh thu</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Phiếu nhập thêm sách ra quầy</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Phiếu nhập kho</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Phiếu xuất kho </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Phiếu đổi trả hàng</a:t>
            </a:r>
          </a:p>
        </p:txBody>
      </p:sp>
    </p:spTree>
    <p:extLst>
      <p:ext uri="{BB962C8B-B14F-4D97-AF65-F5344CB8AC3E}">
        <p14:creationId xmlns:p14="http://schemas.microsoft.com/office/powerpoint/2010/main" val="3546501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2"/>
          <p:cNvSpPr txBox="1">
            <a:spLocks noGrp="1"/>
          </p:cNvSpPr>
          <p:nvPr>
            <p:ph type="title"/>
          </p:nvPr>
        </p:nvSpPr>
        <p:spPr>
          <a:xfrm>
            <a:off x="2626350" y="2520756"/>
            <a:ext cx="3891300" cy="174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b="1" dirty="0" err="1" smtClean="0"/>
              <a:t>Đánh</a:t>
            </a:r>
            <a:r>
              <a:rPr lang="en-US" b="1" dirty="0" smtClean="0"/>
              <a:t> </a:t>
            </a:r>
            <a:r>
              <a:rPr lang="en-US" b="1" dirty="0" err="1" smtClean="0"/>
              <a:t>giá</a:t>
            </a:r>
            <a:r>
              <a:rPr lang="en-US" b="1" dirty="0" smtClean="0"/>
              <a:t> </a:t>
            </a:r>
            <a:r>
              <a:rPr lang="en-US" b="1" dirty="0" err="1" smtClean="0"/>
              <a:t>chất</a:t>
            </a:r>
            <a:r>
              <a:rPr lang="en-US" b="1" dirty="0" smtClean="0"/>
              <a:t> </a:t>
            </a:r>
            <a:r>
              <a:rPr lang="en-US" b="1" dirty="0" err="1" smtClean="0"/>
              <a:t>lượng</a:t>
            </a:r>
            <a:r>
              <a:rPr lang="en-US" b="1" dirty="0" smtClean="0"/>
              <a:t> SRS</a:t>
            </a:r>
            <a:endParaRPr b="1" dirty="0"/>
          </a:p>
        </p:txBody>
      </p:sp>
      <p:sp>
        <p:nvSpPr>
          <p:cNvPr id="530" name="Google Shape;530;p32"/>
          <p:cNvSpPr txBox="1">
            <a:spLocks noGrp="1"/>
          </p:cNvSpPr>
          <p:nvPr>
            <p:ph type="title" idx="2"/>
          </p:nvPr>
        </p:nvSpPr>
        <p:spPr>
          <a:xfrm flipH="1">
            <a:off x="2825400" y="1055210"/>
            <a:ext cx="3493200" cy="11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
            </a:r>
            <a:r>
              <a:rPr lang="en" dirty="0" smtClean="0"/>
              <a:t>03-</a:t>
            </a:r>
            <a:endParaRPr dirty="0"/>
          </a:p>
        </p:txBody>
      </p:sp>
    </p:spTree>
    <p:extLst>
      <p:ext uri="{BB962C8B-B14F-4D97-AF65-F5344CB8AC3E}">
        <p14:creationId xmlns:p14="http://schemas.microsoft.com/office/powerpoint/2010/main" val="1145832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4" name="Google Shape;570;p36"/>
          <p:cNvSpPr txBox="1">
            <a:spLocks/>
          </p:cNvSpPr>
          <p:nvPr/>
        </p:nvSpPr>
        <p:spPr>
          <a:xfrm>
            <a:off x="422666" y="74611"/>
            <a:ext cx="7795800" cy="73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Gloria Hallelujah"/>
              <a:buNone/>
              <a:defRPr sz="3500" b="0" i="0" u="none" strike="noStrike" cap="none">
                <a:solidFill>
                  <a:schemeClr val="accent1"/>
                </a:solidFill>
                <a:latin typeface="Gloria Hallelujah"/>
                <a:ea typeface="Gloria Hallelujah"/>
                <a:cs typeface="Gloria Hallelujah"/>
                <a:sym typeface="Gloria Hallelujah"/>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buClr>
                <a:schemeClr val="dk1"/>
              </a:buClr>
              <a:buSzPts val="1100"/>
            </a:pPr>
            <a:r>
              <a:rPr lang="en-US" dirty="0" smtClean="0"/>
              <a:t>3.</a:t>
            </a:r>
            <a:r>
              <a:rPr lang="vi-VN" dirty="0" smtClean="0"/>
              <a:t>Đánh </a:t>
            </a:r>
            <a:r>
              <a:rPr lang="vi-VN" dirty="0"/>
              <a:t>giá chất lượng SRS</a:t>
            </a:r>
            <a:endParaRPr lang="en-GB" dirty="0"/>
          </a:p>
        </p:txBody>
      </p:sp>
      <p:sp>
        <p:nvSpPr>
          <p:cNvPr id="8" name="Rectangle 7"/>
          <p:cNvSpPr/>
          <p:nvPr/>
        </p:nvSpPr>
        <p:spPr>
          <a:xfrm>
            <a:off x="273283" y="846806"/>
            <a:ext cx="8627648" cy="4315027"/>
          </a:xfrm>
          <a:prstGeom prst="rect">
            <a:avLst/>
          </a:prstGeom>
        </p:spPr>
        <p:txBody>
          <a:bodyPr wrap="square">
            <a:spAutoFit/>
          </a:bodyPr>
          <a:lstStyle/>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Đầy đủ: Tài liệu SRS cần phải đầy đủ về các yêu cầu của phần mềm, không bỏ sót bất kỳ yêu cầu quan trọng nào.</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Rõ ràng: Tài liệu SRS cần phải rõ ràng và dễ hiểu để tránh gây hiểu nhầm hoặc nhiễu loạn trong quá trình phát triển sản phẩm.</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Chính xác: Tài liệu SRS cần phải chính xác, không có sai sót hoặc mâu thuẫn trong các yêu cầu được đặt ra.</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Phù hợp: Tài liệu SRS cần phải phù hợp với các tiêu chuẩn và quy trình của tổ chức, đảm bảo tính liên tục và chất lượng của quy trình phát triển sản phẩm</a:t>
            </a:r>
            <a:r>
              <a:rPr lang="vi-VN" b="1" dirty="0" smtClean="0">
                <a:solidFill>
                  <a:schemeClr val="tx1">
                    <a:lumMod val="75000"/>
                    <a:lumOff val="25000"/>
                  </a:schemeClr>
                </a:solidFill>
                <a:latin typeface="Lato" panose="020B0604020202020204" charset="0"/>
                <a:ea typeface="Josefin Sans"/>
                <a:cs typeface="Josefin Sans"/>
                <a:sym typeface="Josefin Sans"/>
              </a:rPr>
              <a:t>.</a:t>
            </a:r>
            <a:endParaRPr lang="en-US" b="1" dirty="0" smtClean="0">
              <a:solidFill>
                <a:schemeClr val="tx1">
                  <a:lumMod val="75000"/>
                  <a:lumOff val="25000"/>
                </a:schemeClr>
              </a:solidFill>
              <a:latin typeface="Lato" panose="020B0604020202020204" charset="0"/>
              <a:ea typeface="Josefin Sans"/>
              <a:cs typeface="Josefin Sans"/>
              <a:sym typeface="Josefin Sans"/>
            </a:endParaRP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Dễ kiểm tra: Tài liệu SRS cần phải dễ kiểm tra và có thể đánh giá được sự hoàn thành của từng yêu cầu.</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Dễ bảo trì: Tài liệu SRS cần phải dễ bảo trì và có thể được cập nhật khi có thay đổi trong yêu cầu hoặc phát triển sản phẩm.</a:t>
            </a:r>
          </a:p>
          <a:p>
            <a:pPr marL="285750" lvl="0" indent="-285750">
              <a:lnSpc>
                <a:spcPct val="140000"/>
              </a:lnSpc>
              <a:buFont typeface="Arial" panose="020B0604020202020204" pitchFamily="34" charset="0"/>
              <a:buChar char="•"/>
            </a:pPr>
            <a:r>
              <a:rPr lang="vi-VN" b="1" dirty="0">
                <a:solidFill>
                  <a:schemeClr val="tx1">
                    <a:lumMod val="75000"/>
                    <a:lumOff val="25000"/>
                  </a:schemeClr>
                </a:solidFill>
                <a:latin typeface="Lato" panose="020B0604020202020204" charset="0"/>
                <a:ea typeface="Josefin Sans"/>
                <a:cs typeface="Josefin Sans"/>
                <a:sym typeface="Josefin Sans"/>
              </a:rPr>
              <a:t>Thống nhất: Tài liệu SRS cần phải thống nhất và giữa các phần, đảm bảo tính liên kết và tránh tình trạng mâu thuẫn giữa các yêu cầu.</a:t>
            </a:r>
          </a:p>
          <a:p>
            <a:pPr marL="285750" lvl="0" indent="-285750">
              <a:lnSpc>
                <a:spcPct val="140000"/>
              </a:lnSpc>
              <a:buFont typeface="Arial" panose="020B0604020202020204" pitchFamily="34" charset="0"/>
              <a:buChar char="•"/>
            </a:pPr>
            <a:endParaRPr lang="vi-VN" b="1" dirty="0">
              <a:solidFill>
                <a:schemeClr val="tx1">
                  <a:lumMod val="75000"/>
                  <a:lumOff val="25000"/>
                </a:schemeClr>
              </a:solidFill>
              <a:latin typeface="Lato" panose="020B0604020202020204" charset="0"/>
              <a:ea typeface="Josefin Sans"/>
              <a:cs typeface="Josefin Sans"/>
              <a:sym typeface="Josefin Sans"/>
            </a:endParaRPr>
          </a:p>
        </p:txBody>
      </p:sp>
    </p:spTree>
    <p:extLst>
      <p:ext uri="{BB962C8B-B14F-4D97-AF65-F5344CB8AC3E}">
        <p14:creationId xmlns:p14="http://schemas.microsoft.com/office/powerpoint/2010/main" val="2919114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2"/>
          <p:cNvSpPr txBox="1">
            <a:spLocks noGrp="1"/>
          </p:cNvSpPr>
          <p:nvPr>
            <p:ph type="title"/>
          </p:nvPr>
        </p:nvSpPr>
        <p:spPr>
          <a:xfrm>
            <a:off x="2614775" y="1826275"/>
            <a:ext cx="3891300" cy="174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b="1" dirty="0" smtClean="0"/>
              <a:t>Thanks for Listening</a:t>
            </a:r>
            <a:endParaRPr b="1" dirty="0"/>
          </a:p>
        </p:txBody>
      </p:sp>
    </p:spTree>
    <p:extLst>
      <p:ext uri="{BB962C8B-B14F-4D97-AF65-F5344CB8AC3E}">
        <p14:creationId xmlns:p14="http://schemas.microsoft.com/office/powerpoint/2010/main" val="1292267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1"/>
          <p:cNvSpPr/>
          <p:nvPr/>
        </p:nvSpPr>
        <p:spPr>
          <a:xfrm>
            <a:off x="5385337" y="3003715"/>
            <a:ext cx="965682" cy="816925"/>
          </a:xfrm>
          <a:custGeom>
            <a:avLst/>
            <a:gdLst/>
            <a:ahLst/>
            <a:cxnLst/>
            <a:rect l="l" t="t" r="r" b="b"/>
            <a:pathLst>
              <a:path w="33551" h="32677" extrusionOk="0">
                <a:moveTo>
                  <a:pt x="27276" y="2604"/>
                </a:moveTo>
                <a:cubicBezTo>
                  <a:pt x="19885" y="-1427"/>
                  <a:pt x="7376" y="-968"/>
                  <a:pt x="2209" y="5678"/>
                </a:cubicBezTo>
                <a:cubicBezTo>
                  <a:pt x="-2404" y="11612"/>
                  <a:pt x="998" y="22290"/>
                  <a:pt x="5992" y="27907"/>
                </a:cubicBezTo>
                <a:cubicBezTo>
                  <a:pt x="11387" y="33975"/>
                  <a:pt x="25631" y="34514"/>
                  <a:pt x="30350" y="27907"/>
                </a:cubicBezTo>
                <a:cubicBezTo>
                  <a:pt x="35379" y="20866"/>
                  <a:pt x="34474" y="6933"/>
                  <a:pt x="27276" y="2131"/>
                </a:cubicBezTo>
              </a:path>
            </a:pathLst>
          </a:custGeom>
          <a:noFill/>
          <a:ln w="38100" cap="flat" cmpd="sng">
            <a:solidFill>
              <a:schemeClr val="accent2"/>
            </a:solidFill>
            <a:prstDash val="solid"/>
            <a:round/>
            <a:headEnd type="none" w="med" len="med"/>
            <a:tailEnd type="none" w="med" len="med"/>
          </a:ln>
        </p:spPr>
      </p:sp>
      <p:sp>
        <p:nvSpPr>
          <p:cNvPr id="510" name="Google Shape;510;p31"/>
          <p:cNvSpPr/>
          <p:nvPr/>
        </p:nvSpPr>
        <p:spPr>
          <a:xfrm rot="-1220487">
            <a:off x="2800339" y="2968827"/>
            <a:ext cx="1021484" cy="836191"/>
          </a:xfrm>
          <a:custGeom>
            <a:avLst/>
            <a:gdLst/>
            <a:ahLst/>
            <a:cxnLst/>
            <a:rect l="l" t="t" r="r" b="b"/>
            <a:pathLst>
              <a:path w="40861" h="33449" extrusionOk="0">
                <a:moveTo>
                  <a:pt x="35319" y="7074"/>
                </a:moveTo>
                <a:cubicBezTo>
                  <a:pt x="26125" y="1559"/>
                  <a:pt x="11622" y="731"/>
                  <a:pt x="3158" y="7311"/>
                </a:cubicBezTo>
                <a:cubicBezTo>
                  <a:pt x="-65" y="9816"/>
                  <a:pt x="-798" y="15720"/>
                  <a:pt x="1029" y="19371"/>
                </a:cubicBezTo>
                <a:cubicBezTo>
                  <a:pt x="6736" y="30775"/>
                  <a:pt x="30846" y="39042"/>
                  <a:pt x="38157" y="28594"/>
                </a:cubicBezTo>
                <a:cubicBezTo>
                  <a:pt x="42502" y="22386"/>
                  <a:pt x="41178" y="12197"/>
                  <a:pt x="36975" y="5892"/>
                </a:cubicBezTo>
                <a:cubicBezTo>
                  <a:pt x="33835" y="1182"/>
                  <a:pt x="23816" y="-2421"/>
                  <a:pt x="20421" y="2108"/>
                </a:cubicBezTo>
              </a:path>
            </a:pathLst>
          </a:custGeom>
          <a:noFill/>
          <a:ln w="38100" cap="flat" cmpd="sng">
            <a:solidFill>
              <a:schemeClr val="accent2"/>
            </a:solidFill>
            <a:prstDash val="solid"/>
            <a:round/>
            <a:headEnd type="none" w="med" len="med"/>
            <a:tailEnd type="none" w="med" len="med"/>
          </a:ln>
        </p:spPr>
      </p:sp>
      <p:sp>
        <p:nvSpPr>
          <p:cNvPr id="512" name="Google Shape;512;p31"/>
          <p:cNvSpPr txBox="1">
            <a:spLocks noGrp="1"/>
          </p:cNvSpPr>
          <p:nvPr>
            <p:ph type="title"/>
          </p:nvPr>
        </p:nvSpPr>
        <p:spPr>
          <a:xfrm>
            <a:off x="615900" y="445025"/>
            <a:ext cx="791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Nội dung buổi thuyết trình</a:t>
            </a:r>
            <a:endParaRPr dirty="0"/>
          </a:p>
        </p:txBody>
      </p:sp>
      <p:sp>
        <p:nvSpPr>
          <p:cNvPr id="517" name="Google Shape;517;p31"/>
          <p:cNvSpPr txBox="1">
            <a:spLocks noGrp="1"/>
          </p:cNvSpPr>
          <p:nvPr>
            <p:ph type="title" idx="5"/>
          </p:nvPr>
        </p:nvSpPr>
        <p:spPr>
          <a:xfrm>
            <a:off x="2501169" y="3247044"/>
            <a:ext cx="1549800" cy="64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02</a:t>
            </a:r>
            <a:endParaRPr dirty="0"/>
          </a:p>
        </p:txBody>
      </p:sp>
      <p:sp>
        <p:nvSpPr>
          <p:cNvPr id="518" name="Google Shape;518;p31"/>
          <p:cNvSpPr txBox="1">
            <a:spLocks noGrp="1"/>
          </p:cNvSpPr>
          <p:nvPr>
            <p:ph type="title" idx="6"/>
          </p:nvPr>
        </p:nvSpPr>
        <p:spPr>
          <a:xfrm>
            <a:off x="5089762" y="3247044"/>
            <a:ext cx="1549800" cy="64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03</a:t>
            </a:r>
            <a:endParaRPr dirty="0"/>
          </a:p>
        </p:txBody>
      </p:sp>
      <p:sp>
        <p:nvSpPr>
          <p:cNvPr id="521" name="Google Shape;521;p31"/>
          <p:cNvSpPr txBox="1">
            <a:spLocks noGrp="1"/>
          </p:cNvSpPr>
          <p:nvPr>
            <p:ph type="subTitle" idx="9"/>
          </p:nvPr>
        </p:nvSpPr>
        <p:spPr>
          <a:xfrm>
            <a:off x="4567075" y="3697600"/>
            <a:ext cx="26022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Đánh giá chất lượng SRS</a:t>
            </a:r>
            <a:endParaRPr dirty="0"/>
          </a:p>
        </p:txBody>
      </p:sp>
      <p:sp>
        <p:nvSpPr>
          <p:cNvPr id="524" name="Google Shape;524;p31"/>
          <p:cNvSpPr txBox="1">
            <a:spLocks noGrp="1"/>
          </p:cNvSpPr>
          <p:nvPr>
            <p:ph type="subTitle" idx="15"/>
          </p:nvPr>
        </p:nvSpPr>
        <p:spPr>
          <a:xfrm>
            <a:off x="1973950" y="3697600"/>
            <a:ext cx="26022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Làm rõ SRS của dự án</a:t>
            </a:r>
            <a:endParaRPr dirty="0"/>
          </a:p>
        </p:txBody>
      </p:sp>
      <p:sp>
        <p:nvSpPr>
          <p:cNvPr id="25" name="Google Shape;511;p31"/>
          <p:cNvSpPr/>
          <p:nvPr/>
        </p:nvSpPr>
        <p:spPr>
          <a:xfrm>
            <a:off x="3859095" y="1348400"/>
            <a:ext cx="994700" cy="733800"/>
          </a:xfrm>
          <a:custGeom>
            <a:avLst/>
            <a:gdLst/>
            <a:ahLst/>
            <a:cxnLst/>
            <a:rect l="l" t="t" r="r" b="b"/>
            <a:pathLst>
              <a:path w="39788" h="29352" extrusionOk="0">
                <a:moveTo>
                  <a:pt x="28232" y="1891"/>
                </a:moveTo>
                <a:cubicBezTo>
                  <a:pt x="19165" y="-2633"/>
                  <a:pt x="-2880" y="4340"/>
                  <a:pt x="327" y="13952"/>
                </a:cubicBezTo>
                <a:cubicBezTo>
                  <a:pt x="3027" y="22045"/>
                  <a:pt x="13742" y="25643"/>
                  <a:pt x="22084" y="27432"/>
                </a:cubicBezTo>
                <a:cubicBezTo>
                  <a:pt x="26334" y="28343"/>
                  <a:pt x="31316" y="30534"/>
                  <a:pt x="35090" y="28378"/>
                </a:cubicBezTo>
                <a:cubicBezTo>
                  <a:pt x="40279" y="25414"/>
                  <a:pt x="41163" y="15505"/>
                  <a:pt x="37691" y="10641"/>
                </a:cubicBezTo>
                <a:cubicBezTo>
                  <a:pt x="34108" y="5622"/>
                  <a:pt x="28540" y="1494"/>
                  <a:pt x="22557" y="0"/>
                </a:cubicBezTo>
              </a:path>
            </a:pathLst>
          </a:custGeom>
          <a:noFill/>
          <a:ln w="38100" cap="flat" cmpd="sng">
            <a:solidFill>
              <a:schemeClr val="accent2"/>
            </a:solidFill>
            <a:prstDash val="solid"/>
            <a:round/>
            <a:headEnd type="none" w="med" len="med"/>
            <a:tailEnd type="none" w="med" len="med"/>
          </a:ln>
        </p:spPr>
      </p:sp>
      <p:sp>
        <p:nvSpPr>
          <p:cNvPr id="26" name="Google Shape;516;p31"/>
          <p:cNvSpPr txBox="1">
            <a:spLocks noGrp="1"/>
          </p:cNvSpPr>
          <p:nvPr>
            <p:ph type="title" idx="4"/>
          </p:nvPr>
        </p:nvSpPr>
        <p:spPr>
          <a:xfrm>
            <a:off x="3647644" y="1548415"/>
            <a:ext cx="1549800" cy="64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01</a:t>
            </a:r>
            <a:endParaRPr dirty="0"/>
          </a:p>
        </p:txBody>
      </p:sp>
      <p:sp>
        <p:nvSpPr>
          <p:cNvPr id="27" name="Google Shape;520;p31"/>
          <p:cNvSpPr txBox="1">
            <a:spLocks noGrp="1"/>
          </p:cNvSpPr>
          <p:nvPr>
            <p:ph type="subTitle" idx="8"/>
          </p:nvPr>
        </p:nvSpPr>
        <p:spPr>
          <a:xfrm>
            <a:off x="3148776" y="1994907"/>
            <a:ext cx="25401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Tìm hiểu về SRS</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2"/>
          <p:cNvSpPr txBox="1">
            <a:spLocks noGrp="1"/>
          </p:cNvSpPr>
          <p:nvPr>
            <p:ph type="title"/>
          </p:nvPr>
        </p:nvSpPr>
        <p:spPr>
          <a:xfrm>
            <a:off x="2626375" y="1826275"/>
            <a:ext cx="3891300" cy="174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b="1" dirty="0" err="1" smtClean="0"/>
              <a:t>Tìm</a:t>
            </a:r>
            <a:r>
              <a:rPr lang="en-US" b="1" dirty="0" smtClean="0"/>
              <a:t> </a:t>
            </a:r>
            <a:r>
              <a:rPr lang="en-US" b="1" dirty="0" err="1" smtClean="0"/>
              <a:t>hiểu</a:t>
            </a:r>
            <a:r>
              <a:rPr lang="en-US" b="1" dirty="0" smtClean="0"/>
              <a:t> </a:t>
            </a:r>
            <a:r>
              <a:rPr lang="en-US" b="1" dirty="0" err="1" smtClean="0"/>
              <a:t>về</a:t>
            </a:r>
            <a:r>
              <a:rPr lang="en-US" b="1" dirty="0" smtClean="0"/>
              <a:t> SRS</a:t>
            </a:r>
            <a:endParaRPr b="1" dirty="0"/>
          </a:p>
        </p:txBody>
      </p:sp>
      <p:sp>
        <p:nvSpPr>
          <p:cNvPr id="530" name="Google Shape;530;p32"/>
          <p:cNvSpPr txBox="1">
            <a:spLocks noGrp="1"/>
          </p:cNvSpPr>
          <p:nvPr>
            <p:ph type="title" idx="2"/>
          </p:nvPr>
        </p:nvSpPr>
        <p:spPr>
          <a:xfrm flipH="1">
            <a:off x="2825400" y="1055210"/>
            <a:ext cx="3493200" cy="11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3"/>
          <p:cNvSpPr txBox="1">
            <a:spLocks noGrp="1"/>
          </p:cNvSpPr>
          <p:nvPr>
            <p:ph type="title" idx="6"/>
          </p:nvPr>
        </p:nvSpPr>
        <p:spPr>
          <a:xfrm>
            <a:off x="607863" y="431217"/>
            <a:ext cx="7795800" cy="7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Tìm</a:t>
            </a:r>
            <a:r>
              <a:rPr lang="en-US" dirty="0" smtClean="0"/>
              <a:t> </a:t>
            </a:r>
            <a:r>
              <a:rPr lang="en-US" dirty="0" err="1" smtClean="0"/>
              <a:t>hiểu</a:t>
            </a:r>
            <a:r>
              <a:rPr lang="en-US" dirty="0" smtClean="0"/>
              <a:t> </a:t>
            </a:r>
            <a:r>
              <a:rPr lang="en-US" dirty="0" err="1" smtClean="0"/>
              <a:t>về</a:t>
            </a:r>
            <a:r>
              <a:rPr lang="en-US" dirty="0" smtClean="0"/>
              <a:t> SRS</a:t>
            </a:r>
            <a:endParaRPr dirty="0"/>
          </a:p>
        </p:txBody>
      </p:sp>
      <p:sp>
        <p:nvSpPr>
          <p:cNvPr id="78" name="Google Shape;537;p33"/>
          <p:cNvSpPr txBox="1">
            <a:spLocks/>
          </p:cNvSpPr>
          <p:nvPr/>
        </p:nvSpPr>
        <p:spPr>
          <a:xfrm>
            <a:off x="1826770" y="1753797"/>
            <a:ext cx="1482600" cy="55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Gloria Hallelujah"/>
              <a:buNone/>
              <a:defRPr sz="3500" b="0" i="0" u="none" strike="noStrike" cap="none">
                <a:solidFill>
                  <a:schemeClr val="accent1"/>
                </a:solidFill>
                <a:latin typeface="Gloria Hallelujah"/>
                <a:ea typeface="Gloria Hallelujah"/>
                <a:cs typeface="Gloria Hallelujah"/>
                <a:sym typeface="Gloria Hallelujah"/>
              </a:defRPr>
            </a:lvl1pPr>
            <a:lvl2pPr marR="0" lvl="1"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 dirty="0" smtClean="0"/>
              <a:t>-01-</a:t>
            </a:r>
            <a:endParaRPr lang="en" dirty="0"/>
          </a:p>
        </p:txBody>
      </p:sp>
      <p:sp>
        <p:nvSpPr>
          <p:cNvPr id="79" name="Google Shape;540;p33"/>
          <p:cNvSpPr txBox="1">
            <a:spLocks/>
          </p:cNvSpPr>
          <p:nvPr/>
        </p:nvSpPr>
        <p:spPr>
          <a:xfrm flipH="1">
            <a:off x="1711570" y="2610072"/>
            <a:ext cx="1597800" cy="82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1pPr>
            <a:lvl2pPr marL="914400" marR="0" lvl="1" indent="-317500" algn="ctr"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2pPr>
            <a:lvl3pPr marL="1371600" marR="0" lvl="2" indent="-317500" algn="ctr"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3pPr>
            <a:lvl4pPr marL="1828800" marR="0" lvl="3" indent="-317500" algn="ctr"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4pPr>
            <a:lvl5pPr marL="2286000" marR="0" lvl="4" indent="-317500" algn="ctr"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5pPr>
            <a:lvl6pPr marL="2743200" marR="0" lvl="5" indent="-317500" algn="ctr"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6pPr>
            <a:lvl7pPr marL="3200400" marR="0" lvl="6" indent="-317500" algn="ctr"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7pPr>
            <a:lvl8pPr marL="3657600" marR="0" lvl="7" indent="-317500" algn="ctr"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8pPr>
            <a:lvl9pPr marL="4114800" marR="0" lvl="8" indent="-317500" algn="ctr"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9pPr>
          </a:lstStyle>
          <a:p>
            <a:pPr marL="0" indent="0"/>
            <a:r>
              <a:rPr lang="en-US" dirty="0" err="1" smtClean="0"/>
              <a:t>Định</a:t>
            </a:r>
            <a:r>
              <a:rPr lang="en-US" dirty="0" smtClean="0"/>
              <a:t> </a:t>
            </a:r>
            <a:r>
              <a:rPr lang="en-US" dirty="0" err="1" smtClean="0"/>
              <a:t>nghĩa</a:t>
            </a:r>
            <a:r>
              <a:rPr lang="en-US" dirty="0" smtClean="0"/>
              <a:t> SRS</a:t>
            </a:r>
            <a:endParaRPr lang="en-US" dirty="0"/>
          </a:p>
        </p:txBody>
      </p:sp>
      <p:grpSp>
        <p:nvGrpSpPr>
          <p:cNvPr id="80" name="Google Shape;549;p33"/>
          <p:cNvGrpSpPr/>
          <p:nvPr/>
        </p:nvGrpSpPr>
        <p:grpSpPr>
          <a:xfrm>
            <a:off x="1814195" y="2401622"/>
            <a:ext cx="1507754" cy="151855"/>
            <a:chOff x="5953575" y="2624425"/>
            <a:chExt cx="1507754" cy="151855"/>
          </a:xfrm>
        </p:grpSpPr>
        <p:sp>
          <p:nvSpPr>
            <p:cNvPr id="81" name="Google Shape;550;p33"/>
            <p:cNvSpPr/>
            <p:nvPr/>
          </p:nvSpPr>
          <p:spPr>
            <a:xfrm rot="10800000">
              <a:off x="5955466" y="2724025"/>
              <a:ext cx="1402681" cy="52254"/>
            </a:xfrm>
            <a:custGeom>
              <a:avLst/>
              <a:gdLst/>
              <a:ahLst/>
              <a:cxnLst/>
              <a:rect l="l" t="t" r="r" b="b"/>
              <a:pathLst>
                <a:path w="5193" h="332" extrusionOk="0">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82" name="Google Shape;551;p33"/>
            <p:cNvSpPr/>
            <p:nvPr/>
          </p:nvSpPr>
          <p:spPr>
            <a:xfrm>
              <a:off x="5953575" y="2624425"/>
              <a:ext cx="1507754" cy="53041"/>
            </a:xfrm>
            <a:custGeom>
              <a:avLst/>
              <a:gdLst/>
              <a:ahLst/>
              <a:cxnLst/>
              <a:rect l="l" t="t" r="r" b="b"/>
              <a:pathLst>
                <a:path w="5582" h="337" extrusionOk="0">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grpSp>
      <p:sp>
        <p:nvSpPr>
          <p:cNvPr id="83" name="Google Shape;538;p33"/>
          <p:cNvSpPr txBox="1">
            <a:spLocks noGrp="1"/>
          </p:cNvSpPr>
          <p:nvPr>
            <p:ph type="subTitle" idx="1"/>
          </p:nvPr>
        </p:nvSpPr>
        <p:spPr>
          <a:xfrm flipH="1">
            <a:off x="3843491" y="2610072"/>
            <a:ext cx="1622400" cy="82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SRS</a:t>
            </a:r>
            <a:endParaRPr dirty="0"/>
          </a:p>
        </p:txBody>
      </p:sp>
      <p:sp>
        <p:nvSpPr>
          <p:cNvPr id="84" name="Google Shape;541;p33"/>
          <p:cNvSpPr txBox="1">
            <a:spLocks noGrp="1"/>
          </p:cNvSpPr>
          <p:nvPr>
            <p:ph type="title" idx="4"/>
          </p:nvPr>
        </p:nvSpPr>
        <p:spPr>
          <a:xfrm>
            <a:off x="3901491" y="1753797"/>
            <a:ext cx="1506300" cy="55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grpSp>
        <p:nvGrpSpPr>
          <p:cNvPr id="85" name="Google Shape;546;p33"/>
          <p:cNvGrpSpPr/>
          <p:nvPr/>
        </p:nvGrpSpPr>
        <p:grpSpPr>
          <a:xfrm>
            <a:off x="3900816" y="2401622"/>
            <a:ext cx="1507754" cy="151855"/>
            <a:chOff x="5953575" y="2624425"/>
            <a:chExt cx="1507754" cy="151855"/>
          </a:xfrm>
        </p:grpSpPr>
        <p:sp>
          <p:nvSpPr>
            <p:cNvPr id="86" name="Google Shape;547;p33"/>
            <p:cNvSpPr/>
            <p:nvPr/>
          </p:nvSpPr>
          <p:spPr>
            <a:xfrm>
              <a:off x="5955466" y="2724025"/>
              <a:ext cx="1402681" cy="52254"/>
            </a:xfrm>
            <a:custGeom>
              <a:avLst/>
              <a:gdLst/>
              <a:ahLst/>
              <a:cxnLst/>
              <a:rect l="l" t="t" r="r" b="b"/>
              <a:pathLst>
                <a:path w="5193" h="332" extrusionOk="0">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87" name="Google Shape;548;p33"/>
            <p:cNvSpPr/>
            <p:nvPr/>
          </p:nvSpPr>
          <p:spPr>
            <a:xfrm rot="10800000">
              <a:off x="5953575" y="2624425"/>
              <a:ext cx="1507754" cy="53041"/>
            </a:xfrm>
            <a:custGeom>
              <a:avLst/>
              <a:gdLst/>
              <a:ahLst/>
              <a:cxnLst/>
              <a:rect l="l" t="t" r="r" b="b"/>
              <a:pathLst>
                <a:path w="5582" h="337" extrusionOk="0">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grpSp>
      <p:sp>
        <p:nvSpPr>
          <p:cNvPr id="88" name="Google Shape;538;p33"/>
          <p:cNvSpPr txBox="1">
            <a:spLocks noGrp="1"/>
          </p:cNvSpPr>
          <p:nvPr>
            <p:ph type="subTitle" idx="1"/>
          </p:nvPr>
        </p:nvSpPr>
        <p:spPr>
          <a:xfrm flipH="1">
            <a:off x="5702474" y="2615196"/>
            <a:ext cx="1622400" cy="82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Vai</a:t>
            </a:r>
            <a:r>
              <a:rPr lang="en-US" dirty="0" smtClean="0"/>
              <a:t> </a:t>
            </a:r>
            <a:r>
              <a:rPr lang="en-US" dirty="0" err="1" smtClean="0"/>
              <a:t>trò</a:t>
            </a:r>
            <a:r>
              <a:rPr lang="en-US" dirty="0" smtClean="0"/>
              <a:t> SRS</a:t>
            </a:r>
            <a:endParaRPr dirty="0"/>
          </a:p>
        </p:txBody>
      </p:sp>
      <p:sp>
        <p:nvSpPr>
          <p:cNvPr id="89" name="Google Shape;541;p33"/>
          <p:cNvSpPr txBox="1">
            <a:spLocks noGrp="1"/>
          </p:cNvSpPr>
          <p:nvPr>
            <p:ph type="title" idx="4"/>
          </p:nvPr>
        </p:nvSpPr>
        <p:spPr>
          <a:xfrm>
            <a:off x="5760474" y="1758921"/>
            <a:ext cx="1506300" cy="55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
            </a:r>
            <a:r>
              <a:rPr lang="en" dirty="0" smtClean="0"/>
              <a:t>03-</a:t>
            </a:r>
            <a:endParaRPr dirty="0"/>
          </a:p>
        </p:txBody>
      </p:sp>
      <p:grpSp>
        <p:nvGrpSpPr>
          <p:cNvPr id="90" name="Google Shape;546;p33"/>
          <p:cNvGrpSpPr/>
          <p:nvPr/>
        </p:nvGrpSpPr>
        <p:grpSpPr>
          <a:xfrm>
            <a:off x="5759799" y="2406746"/>
            <a:ext cx="1507754" cy="151855"/>
            <a:chOff x="5953575" y="2624425"/>
            <a:chExt cx="1507754" cy="151855"/>
          </a:xfrm>
        </p:grpSpPr>
        <p:sp>
          <p:nvSpPr>
            <p:cNvPr id="91" name="Google Shape;547;p33"/>
            <p:cNvSpPr/>
            <p:nvPr/>
          </p:nvSpPr>
          <p:spPr>
            <a:xfrm>
              <a:off x="5955466" y="2724025"/>
              <a:ext cx="1402681" cy="52254"/>
            </a:xfrm>
            <a:custGeom>
              <a:avLst/>
              <a:gdLst/>
              <a:ahLst/>
              <a:cxnLst/>
              <a:rect l="l" t="t" r="r" b="b"/>
              <a:pathLst>
                <a:path w="5193" h="332" extrusionOk="0">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92" name="Google Shape;548;p33"/>
            <p:cNvSpPr/>
            <p:nvPr/>
          </p:nvSpPr>
          <p:spPr>
            <a:xfrm rot="10800000">
              <a:off x="5953575" y="2624425"/>
              <a:ext cx="1507754" cy="53041"/>
            </a:xfrm>
            <a:custGeom>
              <a:avLst/>
              <a:gdLst/>
              <a:ahLst/>
              <a:cxnLst/>
              <a:rect l="l" t="t" r="r" b="b"/>
              <a:pathLst>
                <a:path w="5582" h="337" extrusionOk="0">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rgbClr val="97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pic>
        <p:nvPicPr>
          <p:cNvPr id="556" name="Google Shape;556;p34"/>
          <p:cNvPicPr preferRelativeResize="0"/>
          <p:nvPr/>
        </p:nvPicPr>
        <p:blipFill>
          <a:blip r:embed="rId3">
            <a:alphaModFix/>
          </a:blip>
          <a:stretch>
            <a:fillRect/>
          </a:stretch>
        </p:blipFill>
        <p:spPr>
          <a:xfrm>
            <a:off x="3986950" y="-3425"/>
            <a:ext cx="5157000" cy="5157000"/>
          </a:xfrm>
          <a:prstGeom prst="rect">
            <a:avLst/>
          </a:prstGeom>
          <a:noFill/>
          <a:ln>
            <a:noFill/>
          </a:ln>
        </p:spPr>
      </p:pic>
      <p:sp>
        <p:nvSpPr>
          <p:cNvPr id="559" name="Google Shape;559;p34"/>
          <p:cNvSpPr/>
          <p:nvPr/>
        </p:nvSpPr>
        <p:spPr>
          <a:xfrm rot="10800000" flipH="1">
            <a:off x="3986950" y="-3425"/>
            <a:ext cx="2041200" cy="53334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104639" y="185303"/>
            <a:ext cx="6342460" cy="983740"/>
          </a:xfrm>
        </p:spPr>
        <p:txBody>
          <a:bodyPr/>
          <a:lstStyle/>
          <a:p>
            <a:r>
              <a:rPr lang="en" dirty="0" smtClean="0"/>
              <a:t>1.Định nghĩa  SRS</a:t>
            </a:r>
            <a:endParaRPr lang="en-GB" dirty="0"/>
          </a:p>
        </p:txBody>
      </p:sp>
      <p:sp>
        <p:nvSpPr>
          <p:cNvPr id="3" name="Subtitle 2"/>
          <p:cNvSpPr>
            <a:spLocks noGrp="1"/>
          </p:cNvSpPr>
          <p:nvPr>
            <p:ph type="subTitle" idx="1"/>
          </p:nvPr>
        </p:nvSpPr>
        <p:spPr>
          <a:xfrm flipH="1">
            <a:off x="12042" y="1169043"/>
            <a:ext cx="4421062" cy="3761772"/>
          </a:xfrm>
        </p:spPr>
        <p:txBody>
          <a:bodyPr/>
          <a:lstStyle/>
          <a:p>
            <a:pPr marL="285750" lvl="0" indent="-285750" algn="just">
              <a:buClr>
                <a:schemeClr val="dk1"/>
              </a:buClr>
              <a:buSzPts val="1100"/>
              <a:buFont typeface="Arial" panose="020B0604020202020204" pitchFamily="34" charset="0"/>
              <a:buChar char="•"/>
            </a:pPr>
            <a:r>
              <a:rPr lang="vi-VN" dirty="0"/>
              <a:t>SRS là từ viết tắt của Software Requirement Specification – tài liệu đặc tả yêu cầu, nhằm mô tả chi tiết các yêu cầu chức năng và phi chức năng của hệ thống [ISO/IEC/IEEE 29148].</a:t>
            </a:r>
            <a:endParaRPr lang="en-US" dirty="0"/>
          </a:p>
          <a:p>
            <a:pPr marL="285750" lvl="0" indent="-285750" algn="just">
              <a:buClr>
                <a:schemeClr val="dk1"/>
              </a:buClr>
              <a:buSzPts val="1100"/>
              <a:buFont typeface="Arial" panose="020B0604020202020204" pitchFamily="34" charset="0"/>
              <a:buChar char="•"/>
            </a:pPr>
            <a:endParaRPr lang="vi-VN" dirty="0"/>
          </a:p>
          <a:p>
            <a:pPr marL="285750" lvl="0" indent="-285750" algn="just">
              <a:buClr>
                <a:schemeClr val="dk1"/>
              </a:buClr>
              <a:buSzPts val="1100"/>
              <a:buFont typeface="Arial" panose="020B0604020202020204" pitchFamily="34" charset="0"/>
              <a:buChar char="•"/>
            </a:pPr>
            <a:r>
              <a:rPr lang="vi-VN" dirty="0"/>
              <a:t>Nó có vai trò cầu nối giữ đội ngũ phát triển phần mềm và người dùng cuối. </a:t>
            </a:r>
            <a:endParaRPr lang="en-US" dirty="0"/>
          </a:p>
          <a:p>
            <a:pPr marL="285750" lvl="0" indent="-285750" algn="just">
              <a:buClr>
                <a:schemeClr val="dk1"/>
              </a:buClr>
              <a:buSzPts val="1100"/>
              <a:buFont typeface="Arial" panose="020B0604020202020204" pitchFamily="34" charset="0"/>
              <a:buChar char="•"/>
            </a:pPr>
            <a:endParaRPr lang="en-US" dirty="0"/>
          </a:p>
          <a:p>
            <a:pPr marL="285750" lvl="0" indent="-285750" algn="just">
              <a:buClr>
                <a:schemeClr val="dk1"/>
              </a:buClr>
              <a:buSzPts val="1100"/>
              <a:buFont typeface="Arial" panose="020B0604020202020204" pitchFamily="34" charset="0"/>
              <a:buChar char="•"/>
            </a:pPr>
            <a:r>
              <a:rPr lang="vi-VN" dirty="0"/>
              <a:t>Dựa vào các yêu cầu mà SRS thống kê, ta có thể đánh giá được số lượng scope, thời gian hoàn thành hay những chi phí cần đáp ứng giúp hoàn thành sản phẩm một cách nhanh chóng và dễ dàng hơn.</a:t>
            </a:r>
          </a:p>
          <a:p>
            <a:pPr algn="just"/>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6"/>
          <p:cNvSpPr txBox="1">
            <a:spLocks noGrp="1"/>
          </p:cNvSpPr>
          <p:nvPr>
            <p:ph type="title"/>
          </p:nvPr>
        </p:nvSpPr>
        <p:spPr>
          <a:xfrm>
            <a:off x="295346" y="202224"/>
            <a:ext cx="7795800" cy="7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2.Các thành phần SRS</a:t>
            </a:r>
            <a:endParaRPr dirty="0"/>
          </a:p>
        </p:txBody>
      </p:sp>
      <p:sp>
        <p:nvSpPr>
          <p:cNvPr id="571" name="Google Shape;571;p36"/>
          <p:cNvSpPr/>
          <p:nvPr/>
        </p:nvSpPr>
        <p:spPr>
          <a:xfrm>
            <a:off x="703200" y="1395019"/>
            <a:ext cx="969550" cy="350700"/>
          </a:xfrm>
          <a:custGeom>
            <a:avLst/>
            <a:gdLst/>
            <a:ahLst/>
            <a:cxnLst/>
            <a:rect l="l" t="t" r="r" b="b"/>
            <a:pathLst>
              <a:path w="38782" h="14028" extrusionOk="0">
                <a:moveTo>
                  <a:pt x="2475" y="0"/>
                </a:moveTo>
                <a:lnTo>
                  <a:pt x="38782" y="1100"/>
                </a:lnTo>
                <a:lnTo>
                  <a:pt x="38507" y="14028"/>
                </a:lnTo>
                <a:lnTo>
                  <a:pt x="0" y="13202"/>
                </a:lnTo>
                <a:close/>
              </a:path>
            </a:pathLst>
          </a:custGeom>
          <a:solidFill>
            <a:schemeClr val="accent2"/>
          </a:solidFill>
          <a:ln>
            <a:noFill/>
          </a:ln>
        </p:spPr>
      </p:sp>
      <p:sp>
        <p:nvSpPr>
          <p:cNvPr id="572" name="Google Shape;572;p36"/>
          <p:cNvSpPr/>
          <p:nvPr/>
        </p:nvSpPr>
        <p:spPr>
          <a:xfrm>
            <a:off x="734136" y="2173327"/>
            <a:ext cx="940636" cy="364450"/>
          </a:xfrm>
          <a:custGeom>
            <a:avLst/>
            <a:gdLst/>
            <a:ahLst/>
            <a:cxnLst/>
            <a:rect l="l" t="t" r="r" b="b"/>
            <a:pathLst>
              <a:path w="47585" h="14578" extrusionOk="0">
                <a:moveTo>
                  <a:pt x="7152" y="1100"/>
                </a:moveTo>
                <a:lnTo>
                  <a:pt x="47585" y="0"/>
                </a:lnTo>
                <a:lnTo>
                  <a:pt x="45659" y="14578"/>
                </a:lnTo>
                <a:lnTo>
                  <a:pt x="0" y="13203"/>
                </a:lnTo>
                <a:close/>
              </a:path>
            </a:pathLst>
          </a:custGeom>
          <a:solidFill>
            <a:schemeClr val="accent2"/>
          </a:solidFill>
          <a:ln>
            <a:noFill/>
          </a:ln>
        </p:spPr>
      </p:sp>
      <p:sp>
        <p:nvSpPr>
          <p:cNvPr id="573" name="Google Shape;573;p36"/>
          <p:cNvSpPr/>
          <p:nvPr/>
        </p:nvSpPr>
        <p:spPr>
          <a:xfrm>
            <a:off x="745707" y="2920741"/>
            <a:ext cx="966062" cy="336950"/>
          </a:xfrm>
          <a:custGeom>
            <a:avLst/>
            <a:gdLst/>
            <a:ahLst/>
            <a:cxnLst/>
            <a:rect l="l" t="t" r="r" b="b"/>
            <a:pathLst>
              <a:path w="43733" h="13478" extrusionOk="0">
                <a:moveTo>
                  <a:pt x="7426" y="0"/>
                </a:moveTo>
                <a:lnTo>
                  <a:pt x="0" y="12653"/>
                </a:lnTo>
                <a:lnTo>
                  <a:pt x="43733" y="13478"/>
                </a:lnTo>
                <a:lnTo>
                  <a:pt x="42633" y="550"/>
                </a:lnTo>
                <a:close/>
              </a:path>
            </a:pathLst>
          </a:custGeom>
          <a:solidFill>
            <a:schemeClr val="accent2"/>
          </a:solidFill>
          <a:ln>
            <a:noFill/>
          </a:ln>
        </p:spPr>
      </p:sp>
      <p:sp>
        <p:nvSpPr>
          <p:cNvPr id="574" name="Google Shape;574;p36"/>
          <p:cNvSpPr/>
          <p:nvPr/>
        </p:nvSpPr>
        <p:spPr>
          <a:xfrm>
            <a:off x="805964" y="3608084"/>
            <a:ext cx="951233" cy="330075"/>
          </a:xfrm>
          <a:custGeom>
            <a:avLst/>
            <a:gdLst/>
            <a:ahLst/>
            <a:cxnLst/>
            <a:rect l="l" t="t" r="r" b="b"/>
            <a:pathLst>
              <a:path w="44008" h="13203" extrusionOk="0">
                <a:moveTo>
                  <a:pt x="0" y="825"/>
                </a:moveTo>
                <a:lnTo>
                  <a:pt x="275" y="13203"/>
                </a:lnTo>
                <a:lnTo>
                  <a:pt x="44008" y="12102"/>
                </a:lnTo>
                <a:lnTo>
                  <a:pt x="43183" y="0"/>
                </a:lnTo>
                <a:close/>
              </a:path>
            </a:pathLst>
          </a:custGeom>
          <a:solidFill>
            <a:schemeClr val="accent2"/>
          </a:solidFill>
          <a:ln>
            <a:noFill/>
          </a:ln>
        </p:spPr>
      </p:sp>
      <p:sp>
        <p:nvSpPr>
          <p:cNvPr id="578" name="Google Shape;578;p36"/>
          <p:cNvSpPr/>
          <p:nvPr/>
        </p:nvSpPr>
        <p:spPr>
          <a:xfrm>
            <a:off x="5066503" y="2044242"/>
            <a:ext cx="456042" cy="385834"/>
          </a:xfrm>
          <a:custGeom>
            <a:avLst/>
            <a:gdLst/>
            <a:ahLst/>
            <a:cxnLst/>
            <a:rect l="l" t="t" r="r" b="b"/>
            <a:pathLst>
              <a:path w="33551" h="32677" extrusionOk="0">
                <a:moveTo>
                  <a:pt x="27276" y="2604"/>
                </a:moveTo>
                <a:cubicBezTo>
                  <a:pt x="19885" y="-1427"/>
                  <a:pt x="7376" y="-968"/>
                  <a:pt x="2209" y="5678"/>
                </a:cubicBezTo>
                <a:cubicBezTo>
                  <a:pt x="-2404" y="11612"/>
                  <a:pt x="998" y="22290"/>
                  <a:pt x="5992" y="27907"/>
                </a:cubicBezTo>
                <a:cubicBezTo>
                  <a:pt x="11387" y="33975"/>
                  <a:pt x="25631" y="34514"/>
                  <a:pt x="30350" y="27907"/>
                </a:cubicBezTo>
                <a:cubicBezTo>
                  <a:pt x="35379" y="20866"/>
                  <a:pt x="34474" y="6933"/>
                  <a:pt x="27276" y="2131"/>
                </a:cubicBezTo>
              </a:path>
            </a:pathLst>
          </a:custGeom>
          <a:noFill/>
          <a:ln w="38100" cap="flat" cmpd="sng">
            <a:solidFill>
              <a:schemeClr val="accent2"/>
            </a:solidFill>
            <a:prstDash val="solid"/>
            <a:round/>
            <a:headEnd type="none" w="med" len="med"/>
            <a:tailEnd type="none" w="med" len="med"/>
          </a:ln>
        </p:spPr>
      </p:sp>
      <p:sp>
        <p:nvSpPr>
          <p:cNvPr id="579" name="Google Shape;579;p36"/>
          <p:cNvSpPr/>
          <p:nvPr/>
        </p:nvSpPr>
        <p:spPr>
          <a:xfrm>
            <a:off x="5038180" y="2808523"/>
            <a:ext cx="512687" cy="345167"/>
          </a:xfrm>
          <a:custGeom>
            <a:avLst/>
            <a:gdLst/>
            <a:ahLst/>
            <a:cxnLst/>
            <a:rect l="l" t="t" r="r" b="b"/>
            <a:pathLst>
              <a:path w="12963" h="9363" extrusionOk="0">
                <a:moveTo>
                  <a:pt x="11360" y="1309"/>
                </a:moveTo>
                <a:cubicBezTo>
                  <a:pt x="10540" y="-2785"/>
                  <a:pt x="-2116" y="4014"/>
                  <a:pt x="389" y="7355"/>
                </a:cubicBezTo>
                <a:cubicBezTo>
                  <a:pt x="2866" y="10659"/>
                  <a:pt x="10654" y="9596"/>
                  <a:pt x="12704" y="6011"/>
                </a:cubicBezTo>
                <a:cubicBezTo>
                  <a:pt x="13499" y="4620"/>
                  <a:pt x="12067" y="1757"/>
                  <a:pt x="10465" y="1757"/>
                </a:cubicBezTo>
              </a:path>
            </a:pathLst>
          </a:custGeom>
          <a:noFill/>
          <a:ln w="38100" cap="flat" cmpd="sng">
            <a:solidFill>
              <a:schemeClr val="accent2"/>
            </a:solidFill>
            <a:prstDash val="solid"/>
            <a:round/>
            <a:headEnd type="none" w="med" len="med"/>
            <a:tailEnd type="none" w="med" len="med"/>
          </a:ln>
        </p:spPr>
      </p:sp>
      <p:sp>
        <p:nvSpPr>
          <p:cNvPr id="580" name="Google Shape;580;p36"/>
          <p:cNvSpPr/>
          <p:nvPr/>
        </p:nvSpPr>
        <p:spPr>
          <a:xfrm rot="-1220753">
            <a:off x="5091505" y="3536016"/>
            <a:ext cx="482430" cy="394919"/>
          </a:xfrm>
          <a:custGeom>
            <a:avLst/>
            <a:gdLst/>
            <a:ahLst/>
            <a:cxnLst/>
            <a:rect l="l" t="t" r="r" b="b"/>
            <a:pathLst>
              <a:path w="40861" h="33449" extrusionOk="0">
                <a:moveTo>
                  <a:pt x="35319" y="7074"/>
                </a:moveTo>
                <a:cubicBezTo>
                  <a:pt x="26125" y="1559"/>
                  <a:pt x="11622" y="731"/>
                  <a:pt x="3158" y="7311"/>
                </a:cubicBezTo>
                <a:cubicBezTo>
                  <a:pt x="-65" y="9816"/>
                  <a:pt x="-798" y="15720"/>
                  <a:pt x="1029" y="19371"/>
                </a:cubicBezTo>
                <a:cubicBezTo>
                  <a:pt x="6736" y="30775"/>
                  <a:pt x="30846" y="39042"/>
                  <a:pt x="38157" y="28594"/>
                </a:cubicBezTo>
                <a:cubicBezTo>
                  <a:pt x="42502" y="22386"/>
                  <a:pt x="41178" y="12197"/>
                  <a:pt x="36975" y="5892"/>
                </a:cubicBezTo>
                <a:cubicBezTo>
                  <a:pt x="33835" y="1182"/>
                  <a:pt x="23816" y="-2421"/>
                  <a:pt x="20421" y="2108"/>
                </a:cubicBezTo>
              </a:path>
            </a:pathLst>
          </a:custGeom>
          <a:noFill/>
          <a:ln w="38100" cap="flat" cmpd="sng">
            <a:solidFill>
              <a:schemeClr val="accent2"/>
            </a:solidFill>
            <a:prstDash val="solid"/>
            <a:round/>
            <a:headEnd type="none" w="med" len="med"/>
            <a:tailEnd type="none" w="med" len="med"/>
          </a:ln>
        </p:spPr>
      </p:sp>
      <p:sp>
        <p:nvSpPr>
          <p:cNvPr id="581" name="Google Shape;581;p36"/>
          <p:cNvSpPr/>
          <p:nvPr/>
        </p:nvSpPr>
        <p:spPr>
          <a:xfrm>
            <a:off x="4965672" y="1417714"/>
            <a:ext cx="469797" cy="346574"/>
          </a:xfrm>
          <a:custGeom>
            <a:avLst/>
            <a:gdLst/>
            <a:ahLst/>
            <a:cxnLst/>
            <a:rect l="l" t="t" r="r" b="b"/>
            <a:pathLst>
              <a:path w="39788" h="29352" extrusionOk="0">
                <a:moveTo>
                  <a:pt x="28232" y="1891"/>
                </a:moveTo>
                <a:cubicBezTo>
                  <a:pt x="19165" y="-2633"/>
                  <a:pt x="-2880" y="4340"/>
                  <a:pt x="327" y="13952"/>
                </a:cubicBezTo>
                <a:cubicBezTo>
                  <a:pt x="3027" y="22045"/>
                  <a:pt x="13742" y="25643"/>
                  <a:pt x="22084" y="27432"/>
                </a:cubicBezTo>
                <a:cubicBezTo>
                  <a:pt x="26334" y="28343"/>
                  <a:pt x="31316" y="30534"/>
                  <a:pt x="35090" y="28378"/>
                </a:cubicBezTo>
                <a:cubicBezTo>
                  <a:pt x="40279" y="25414"/>
                  <a:pt x="41163" y="15505"/>
                  <a:pt x="37691" y="10641"/>
                </a:cubicBezTo>
                <a:cubicBezTo>
                  <a:pt x="34108" y="5622"/>
                  <a:pt x="28540" y="1494"/>
                  <a:pt x="22557" y="0"/>
                </a:cubicBezTo>
              </a:path>
            </a:pathLst>
          </a:custGeom>
          <a:noFill/>
          <a:ln w="38100" cap="flat" cmpd="sng">
            <a:solidFill>
              <a:schemeClr val="accent2"/>
            </a:solidFill>
            <a:prstDash val="solid"/>
            <a:round/>
            <a:headEnd type="none" w="med" len="med"/>
            <a:tailEnd type="none" w="med" len="med"/>
          </a:ln>
        </p:spPr>
      </p:sp>
      <p:sp>
        <p:nvSpPr>
          <p:cNvPr id="2" name="TextBox 1"/>
          <p:cNvSpPr txBox="1"/>
          <p:nvPr/>
        </p:nvSpPr>
        <p:spPr>
          <a:xfrm>
            <a:off x="1034331" y="1417714"/>
            <a:ext cx="532435" cy="307777"/>
          </a:xfrm>
          <a:prstGeom prst="rect">
            <a:avLst/>
          </a:prstGeom>
          <a:noFill/>
        </p:spPr>
        <p:txBody>
          <a:bodyPr wrap="square" rtlCol="0">
            <a:spAutoFit/>
          </a:bodyPr>
          <a:lstStyle/>
          <a:p>
            <a:r>
              <a:rPr lang="en-US" b="1" dirty="0" smtClean="0">
                <a:latin typeface="Lato" panose="020B0604020202020204" charset="0"/>
              </a:rPr>
              <a:t>1 </a:t>
            </a:r>
            <a:endParaRPr lang="en-GB" b="1" dirty="0">
              <a:latin typeface="Lato" panose="020B0604020202020204" charset="0"/>
            </a:endParaRPr>
          </a:p>
        </p:txBody>
      </p:sp>
      <p:sp>
        <p:nvSpPr>
          <p:cNvPr id="15" name="TextBox 14"/>
          <p:cNvSpPr txBox="1"/>
          <p:nvPr/>
        </p:nvSpPr>
        <p:spPr>
          <a:xfrm>
            <a:off x="1034331" y="2219543"/>
            <a:ext cx="532435" cy="307777"/>
          </a:xfrm>
          <a:prstGeom prst="rect">
            <a:avLst/>
          </a:prstGeom>
          <a:noFill/>
        </p:spPr>
        <p:txBody>
          <a:bodyPr wrap="square" rtlCol="0">
            <a:spAutoFit/>
          </a:bodyPr>
          <a:lstStyle/>
          <a:p>
            <a:r>
              <a:rPr lang="en-US" b="1" dirty="0" smtClean="0">
                <a:latin typeface="Lato" panose="020B0604020202020204" charset="0"/>
              </a:rPr>
              <a:t>2</a:t>
            </a:r>
            <a:r>
              <a:rPr lang="en-US" dirty="0" smtClean="0"/>
              <a:t> </a:t>
            </a:r>
            <a:endParaRPr lang="en-GB" dirty="0"/>
          </a:p>
        </p:txBody>
      </p:sp>
      <p:sp>
        <p:nvSpPr>
          <p:cNvPr id="16" name="TextBox 15"/>
          <p:cNvSpPr txBox="1"/>
          <p:nvPr/>
        </p:nvSpPr>
        <p:spPr>
          <a:xfrm>
            <a:off x="1042696" y="3640416"/>
            <a:ext cx="532435" cy="307777"/>
          </a:xfrm>
          <a:prstGeom prst="rect">
            <a:avLst/>
          </a:prstGeom>
          <a:noFill/>
        </p:spPr>
        <p:txBody>
          <a:bodyPr wrap="square" rtlCol="0">
            <a:spAutoFit/>
          </a:bodyPr>
          <a:lstStyle/>
          <a:p>
            <a:r>
              <a:rPr lang="en-US" b="1" dirty="0">
                <a:latin typeface="Lato" panose="020B0604020202020204" charset="0"/>
              </a:rPr>
              <a:t>4</a:t>
            </a:r>
            <a:r>
              <a:rPr lang="en-US" b="1" dirty="0" smtClean="0">
                <a:latin typeface="Lato" panose="020B0604020202020204" charset="0"/>
              </a:rPr>
              <a:t> </a:t>
            </a:r>
            <a:endParaRPr lang="en-GB" b="1" dirty="0">
              <a:latin typeface="Lato" panose="020B0604020202020204" charset="0"/>
            </a:endParaRPr>
          </a:p>
        </p:txBody>
      </p:sp>
      <p:sp>
        <p:nvSpPr>
          <p:cNvPr id="17" name="TextBox 16"/>
          <p:cNvSpPr txBox="1"/>
          <p:nvPr/>
        </p:nvSpPr>
        <p:spPr>
          <a:xfrm>
            <a:off x="5197997" y="2065654"/>
            <a:ext cx="532435" cy="307777"/>
          </a:xfrm>
          <a:prstGeom prst="rect">
            <a:avLst/>
          </a:prstGeom>
          <a:noFill/>
        </p:spPr>
        <p:txBody>
          <a:bodyPr wrap="square" rtlCol="0">
            <a:spAutoFit/>
          </a:bodyPr>
          <a:lstStyle/>
          <a:p>
            <a:r>
              <a:rPr lang="en-US" b="1" dirty="0" smtClean="0">
                <a:latin typeface="Lato" panose="020B0604020202020204" charset="0"/>
              </a:rPr>
              <a:t>6 </a:t>
            </a:r>
            <a:endParaRPr lang="en-GB" b="1" dirty="0">
              <a:latin typeface="Lato" panose="020B0604020202020204" charset="0"/>
            </a:endParaRPr>
          </a:p>
        </p:txBody>
      </p:sp>
      <p:sp>
        <p:nvSpPr>
          <p:cNvPr id="18" name="TextBox 17"/>
          <p:cNvSpPr txBox="1"/>
          <p:nvPr/>
        </p:nvSpPr>
        <p:spPr>
          <a:xfrm>
            <a:off x="1042697" y="2953309"/>
            <a:ext cx="532435" cy="307777"/>
          </a:xfrm>
          <a:prstGeom prst="rect">
            <a:avLst/>
          </a:prstGeom>
          <a:noFill/>
        </p:spPr>
        <p:txBody>
          <a:bodyPr wrap="square" rtlCol="0">
            <a:spAutoFit/>
          </a:bodyPr>
          <a:lstStyle/>
          <a:p>
            <a:r>
              <a:rPr lang="en-US" b="1" dirty="0" smtClean="0">
                <a:latin typeface="Lato" panose="020B0604020202020204" charset="0"/>
              </a:rPr>
              <a:t>3</a:t>
            </a:r>
            <a:endParaRPr lang="en-GB" b="1" dirty="0">
              <a:latin typeface="Lato" panose="020B0604020202020204" charset="0"/>
            </a:endParaRPr>
          </a:p>
        </p:txBody>
      </p:sp>
      <p:sp>
        <p:nvSpPr>
          <p:cNvPr id="19" name="TextBox 18"/>
          <p:cNvSpPr txBox="1"/>
          <p:nvPr/>
        </p:nvSpPr>
        <p:spPr>
          <a:xfrm>
            <a:off x="5066503" y="1417714"/>
            <a:ext cx="532435" cy="307777"/>
          </a:xfrm>
          <a:prstGeom prst="rect">
            <a:avLst/>
          </a:prstGeom>
          <a:noFill/>
        </p:spPr>
        <p:txBody>
          <a:bodyPr wrap="square" rtlCol="0">
            <a:spAutoFit/>
          </a:bodyPr>
          <a:lstStyle/>
          <a:p>
            <a:r>
              <a:rPr lang="en-US" b="1" dirty="0" smtClean="0">
                <a:latin typeface="Lato" panose="020B0604020202020204" charset="0"/>
              </a:rPr>
              <a:t>5 </a:t>
            </a:r>
            <a:endParaRPr lang="en-GB" b="1" dirty="0">
              <a:latin typeface="Lato" panose="020B0604020202020204" charset="0"/>
            </a:endParaRPr>
          </a:p>
        </p:txBody>
      </p:sp>
      <p:sp>
        <p:nvSpPr>
          <p:cNvPr id="20" name="TextBox 19"/>
          <p:cNvSpPr txBox="1"/>
          <p:nvPr/>
        </p:nvSpPr>
        <p:spPr>
          <a:xfrm>
            <a:off x="5169251" y="2854863"/>
            <a:ext cx="532435" cy="307777"/>
          </a:xfrm>
          <a:prstGeom prst="rect">
            <a:avLst/>
          </a:prstGeom>
          <a:noFill/>
        </p:spPr>
        <p:txBody>
          <a:bodyPr wrap="square" rtlCol="0">
            <a:spAutoFit/>
          </a:bodyPr>
          <a:lstStyle/>
          <a:p>
            <a:r>
              <a:rPr lang="en-US" b="1" dirty="0" smtClean="0">
                <a:latin typeface="Lato" panose="020B0604020202020204" charset="0"/>
              </a:rPr>
              <a:t>7 </a:t>
            </a:r>
            <a:endParaRPr lang="en-GB" b="1" dirty="0">
              <a:latin typeface="Lato" panose="020B0604020202020204" charset="0"/>
            </a:endParaRPr>
          </a:p>
        </p:txBody>
      </p:sp>
      <p:sp>
        <p:nvSpPr>
          <p:cNvPr id="21" name="TextBox 20"/>
          <p:cNvSpPr txBox="1"/>
          <p:nvPr/>
        </p:nvSpPr>
        <p:spPr>
          <a:xfrm>
            <a:off x="5218902" y="3579586"/>
            <a:ext cx="532435" cy="307777"/>
          </a:xfrm>
          <a:prstGeom prst="rect">
            <a:avLst/>
          </a:prstGeom>
          <a:noFill/>
        </p:spPr>
        <p:txBody>
          <a:bodyPr wrap="square" rtlCol="0">
            <a:spAutoFit/>
          </a:bodyPr>
          <a:lstStyle/>
          <a:p>
            <a:r>
              <a:rPr lang="en-US" b="1" dirty="0" smtClean="0">
                <a:latin typeface="Lato" panose="020B0604020202020204" charset="0"/>
              </a:rPr>
              <a:t>8 </a:t>
            </a:r>
            <a:endParaRPr lang="en-GB" b="1" dirty="0">
              <a:latin typeface="Lato" panose="020B0604020202020204" charset="0"/>
            </a:endParaRPr>
          </a:p>
        </p:txBody>
      </p:sp>
      <p:sp>
        <p:nvSpPr>
          <p:cNvPr id="22" name="Google Shape;520;p31"/>
          <p:cNvSpPr txBox="1">
            <a:spLocks/>
          </p:cNvSpPr>
          <p:nvPr/>
        </p:nvSpPr>
        <p:spPr>
          <a:xfrm>
            <a:off x="1308913" y="1393211"/>
            <a:ext cx="2540100" cy="36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err="1" smtClean="0"/>
              <a:t>Phần</a:t>
            </a:r>
            <a:r>
              <a:rPr lang="en-US" b="1" dirty="0" smtClean="0"/>
              <a:t> </a:t>
            </a:r>
            <a:r>
              <a:rPr lang="en-US" b="1" dirty="0" err="1" smtClean="0"/>
              <a:t>giới</a:t>
            </a:r>
            <a:r>
              <a:rPr lang="en-US" b="1" dirty="0" smtClean="0"/>
              <a:t> </a:t>
            </a:r>
            <a:r>
              <a:rPr lang="en-US" b="1" dirty="0" err="1" smtClean="0"/>
              <a:t>thiệu</a:t>
            </a:r>
            <a:endParaRPr lang="en-GB" b="1" dirty="0"/>
          </a:p>
        </p:txBody>
      </p:sp>
      <p:sp>
        <p:nvSpPr>
          <p:cNvPr id="23" name="Google Shape;520;p31"/>
          <p:cNvSpPr txBox="1">
            <a:spLocks/>
          </p:cNvSpPr>
          <p:nvPr/>
        </p:nvSpPr>
        <p:spPr>
          <a:xfrm>
            <a:off x="1711769" y="2200825"/>
            <a:ext cx="2540100" cy="36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err="1" smtClean="0"/>
              <a:t>Yêu</a:t>
            </a:r>
            <a:r>
              <a:rPr lang="en-US" b="1" dirty="0" smtClean="0"/>
              <a:t> </a:t>
            </a:r>
            <a:r>
              <a:rPr lang="en-US" b="1" dirty="0" err="1" smtClean="0"/>
              <a:t>cầu</a:t>
            </a:r>
            <a:r>
              <a:rPr lang="en-US" b="1" dirty="0" smtClean="0"/>
              <a:t> </a:t>
            </a:r>
            <a:r>
              <a:rPr lang="en-US" b="1" dirty="0" err="1" smtClean="0"/>
              <a:t>mức</a:t>
            </a:r>
            <a:r>
              <a:rPr lang="en-US" b="1" dirty="0" smtClean="0"/>
              <a:t> </a:t>
            </a:r>
            <a:r>
              <a:rPr lang="en-US" b="1" dirty="0" err="1" smtClean="0"/>
              <a:t>độ</a:t>
            </a:r>
            <a:r>
              <a:rPr lang="en-US" b="1" dirty="0" smtClean="0"/>
              <a:t> </a:t>
            </a:r>
            <a:r>
              <a:rPr lang="en-US" b="1" dirty="0" err="1" smtClean="0"/>
              <a:t>tổng</a:t>
            </a:r>
            <a:r>
              <a:rPr lang="en-US" b="1" dirty="0" smtClean="0"/>
              <a:t> </a:t>
            </a:r>
            <a:r>
              <a:rPr lang="en-US" b="1" dirty="0" err="1" smtClean="0"/>
              <a:t>thể</a:t>
            </a:r>
            <a:endParaRPr lang="en-GB" b="1" dirty="0"/>
          </a:p>
        </p:txBody>
      </p:sp>
      <p:sp>
        <p:nvSpPr>
          <p:cNvPr id="24" name="Google Shape;520;p31"/>
          <p:cNvSpPr txBox="1">
            <a:spLocks/>
          </p:cNvSpPr>
          <p:nvPr/>
        </p:nvSpPr>
        <p:spPr>
          <a:xfrm>
            <a:off x="1351467" y="2886310"/>
            <a:ext cx="2540100" cy="36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err="1" smtClean="0"/>
              <a:t>Yêu</a:t>
            </a:r>
            <a:r>
              <a:rPr lang="en-US" b="1" dirty="0" smtClean="0"/>
              <a:t> </a:t>
            </a:r>
            <a:r>
              <a:rPr lang="en-US" b="1" dirty="0" err="1" smtClean="0"/>
              <a:t>cầu</a:t>
            </a:r>
            <a:r>
              <a:rPr lang="en-US" b="1" dirty="0" smtClean="0"/>
              <a:t> </a:t>
            </a:r>
            <a:r>
              <a:rPr lang="en-US" b="1" dirty="0" err="1" smtClean="0"/>
              <a:t>bảo</a:t>
            </a:r>
            <a:r>
              <a:rPr lang="en-US" b="1" dirty="0" smtClean="0"/>
              <a:t> </a:t>
            </a:r>
            <a:r>
              <a:rPr lang="en-US" b="1" dirty="0" err="1" smtClean="0"/>
              <a:t>mật</a:t>
            </a:r>
            <a:endParaRPr lang="en-GB" b="1" dirty="0"/>
          </a:p>
        </p:txBody>
      </p:sp>
      <p:sp>
        <p:nvSpPr>
          <p:cNvPr id="25" name="Google Shape;520;p31"/>
          <p:cNvSpPr txBox="1">
            <a:spLocks/>
          </p:cNvSpPr>
          <p:nvPr/>
        </p:nvSpPr>
        <p:spPr>
          <a:xfrm>
            <a:off x="1382383" y="3594843"/>
            <a:ext cx="2540100" cy="36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err="1" smtClean="0"/>
              <a:t>Đặc</a:t>
            </a:r>
            <a:r>
              <a:rPr lang="en-US" b="1" dirty="0" smtClean="0"/>
              <a:t> </a:t>
            </a:r>
            <a:r>
              <a:rPr lang="en-US" b="1" dirty="0" err="1" smtClean="0"/>
              <a:t>tả</a:t>
            </a:r>
            <a:r>
              <a:rPr lang="en-US" b="1" dirty="0" smtClean="0"/>
              <a:t> Use Case</a:t>
            </a:r>
            <a:endParaRPr lang="en-GB" b="1" dirty="0"/>
          </a:p>
        </p:txBody>
      </p:sp>
      <p:sp>
        <p:nvSpPr>
          <p:cNvPr id="26" name="Google Shape;520;p31"/>
          <p:cNvSpPr txBox="1">
            <a:spLocks/>
          </p:cNvSpPr>
          <p:nvPr/>
        </p:nvSpPr>
        <p:spPr>
          <a:xfrm>
            <a:off x="5169251" y="1393211"/>
            <a:ext cx="2540100" cy="36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err="1" smtClean="0"/>
              <a:t>Thiết</a:t>
            </a:r>
            <a:r>
              <a:rPr lang="en-US" b="1" dirty="0" smtClean="0"/>
              <a:t> </a:t>
            </a:r>
            <a:r>
              <a:rPr lang="en-US" b="1" dirty="0" err="1" smtClean="0"/>
              <a:t>kế</a:t>
            </a:r>
            <a:r>
              <a:rPr lang="en-US" b="1" dirty="0" smtClean="0"/>
              <a:t> </a:t>
            </a:r>
            <a:r>
              <a:rPr lang="en-US" b="1" dirty="0" err="1" smtClean="0"/>
              <a:t>màn</a:t>
            </a:r>
            <a:r>
              <a:rPr lang="en-US" b="1" dirty="0" smtClean="0"/>
              <a:t> </a:t>
            </a:r>
            <a:r>
              <a:rPr lang="en-US" b="1" dirty="0" err="1" smtClean="0"/>
              <a:t>hình</a:t>
            </a:r>
            <a:endParaRPr lang="en-GB" b="1" dirty="0"/>
          </a:p>
        </p:txBody>
      </p:sp>
      <p:sp>
        <p:nvSpPr>
          <p:cNvPr id="27" name="Google Shape;520;p31"/>
          <p:cNvSpPr txBox="1">
            <a:spLocks/>
          </p:cNvSpPr>
          <p:nvPr/>
        </p:nvSpPr>
        <p:spPr>
          <a:xfrm>
            <a:off x="5197997" y="2074067"/>
            <a:ext cx="2540100" cy="36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err="1" smtClean="0"/>
              <a:t>Các</a:t>
            </a:r>
            <a:r>
              <a:rPr lang="en-US" b="1" dirty="0" smtClean="0"/>
              <a:t> </a:t>
            </a:r>
            <a:r>
              <a:rPr lang="en-US" b="1" dirty="0" err="1" smtClean="0"/>
              <a:t>yêu</a:t>
            </a:r>
            <a:r>
              <a:rPr lang="en-US" b="1" dirty="0" smtClean="0"/>
              <a:t> </a:t>
            </a:r>
            <a:r>
              <a:rPr lang="en-US" b="1" dirty="0" err="1" smtClean="0"/>
              <a:t>cầu</a:t>
            </a:r>
            <a:r>
              <a:rPr lang="en-US" b="1" dirty="0" smtClean="0"/>
              <a:t> </a:t>
            </a:r>
            <a:r>
              <a:rPr lang="en-US" b="1" dirty="0" err="1" smtClean="0"/>
              <a:t>khác</a:t>
            </a:r>
            <a:endParaRPr lang="en-GB" b="1" dirty="0"/>
          </a:p>
        </p:txBody>
      </p:sp>
      <p:sp>
        <p:nvSpPr>
          <p:cNvPr id="28" name="Google Shape;520;p31"/>
          <p:cNvSpPr txBox="1">
            <a:spLocks/>
          </p:cNvSpPr>
          <p:nvPr/>
        </p:nvSpPr>
        <p:spPr>
          <a:xfrm>
            <a:off x="5218902" y="2842009"/>
            <a:ext cx="2540100" cy="36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err="1" smtClean="0"/>
              <a:t>Yêu</a:t>
            </a:r>
            <a:r>
              <a:rPr lang="en-US" b="1" dirty="0" smtClean="0"/>
              <a:t> </a:t>
            </a:r>
            <a:r>
              <a:rPr lang="en-US" b="1" dirty="0" err="1" smtClean="0"/>
              <a:t>cầu</a:t>
            </a:r>
            <a:r>
              <a:rPr lang="en-US" b="1" dirty="0" smtClean="0"/>
              <a:t> </a:t>
            </a:r>
            <a:r>
              <a:rPr lang="en-US" b="1" dirty="0" err="1" smtClean="0"/>
              <a:t>tích</a:t>
            </a:r>
            <a:r>
              <a:rPr lang="en-US" b="1" dirty="0" smtClean="0"/>
              <a:t> </a:t>
            </a:r>
            <a:r>
              <a:rPr lang="en-US" b="1" dirty="0" err="1" smtClean="0"/>
              <a:t>hợp</a:t>
            </a:r>
            <a:endParaRPr lang="en-GB" b="1" dirty="0"/>
          </a:p>
        </p:txBody>
      </p:sp>
      <p:sp>
        <p:nvSpPr>
          <p:cNvPr id="29" name="Google Shape;520;p31"/>
          <p:cNvSpPr txBox="1">
            <a:spLocks/>
          </p:cNvSpPr>
          <p:nvPr/>
        </p:nvSpPr>
        <p:spPr>
          <a:xfrm>
            <a:off x="5277475" y="3568074"/>
            <a:ext cx="2540100" cy="36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err="1" smtClean="0"/>
              <a:t>Phụ</a:t>
            </a:r>
            <a:r>
              <a:rPr lang="en-US" b="1" dirty="0" smtClean="0"/>
              <a:t> </a:t>
            </a:r>
            <a:r>
              <a:rPr lang="en-US" b="1" dirty="0" err="1" smtClean="0"/>
              <a:t>lục</a:t>
            </a:r>
            <a:endParaRPr lang="en-GB"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1" name="Google Shape;781;p48"/>
          <p:cNvSpPr txBox="1">
            <a:spLocks noGrp="1"/>
          </p:cNvSpPr>
          <p:nvPr>
            <p:ph type="ctrTitle"/>
          </p:nvPr>
        </p:nvSpPr>
        <p:spPr>
          <a:xfrm flipH="1">
            <a:off x="0" y="-550825"/>
            <a:ext cx="5987974" cy="1292100"/>
          </a:xfrm>
          <a:prstGeom prst="rect">
            <a:avLst/>
          </a:prstGeom>
        </p:spPr>
        <p:txBody>
          <a:bodyPr spcFirstLastPara="1" wrap="square" lIns="91425" tIns="91425" rIns="91425" bIns="91425" anchor="b" anchorCtr="0">
            <a:noAutofit/>
          </a:bodyPr>
          <a:lstStyle/>
          <a:p>
            <a:pPr lvl="0" algn="l">
              <a:buClr>
                <a:schemeClr val="dk1"/>
              </a:buClr>
              <a:buSzPts val="1100"/>
            </a:pPr>
            <a:r>
              <a:rPr lang="en-GB" sz="3200" dirty="0"/>
              <a:t>2.Các </a:t>
            </a:r>
            <a:r>
              <a:rPr lang="en-GB" sz="3200" dirty="0" err="1"/>
              <a:t>thành</a:t>
            </a:r>
            <a:r>
              <a:rPr lang="en-GB" sz="3200" dirty="0"/>
              <a:t> </a:t>
            </a:r>
            <a:r>
              <a:rPr lang="en-GB" sz="3200" dirty="0" err="1"/>
              <a:t>phần</a:t>
            </a:r>
            <a:r>
              <a:rPr lang="en-GB" sz="3200" dirty="0"/>
              <a:t> SRS</a:t>
            </a:r>
            <a:endParaRPr sz="3200" dirty="0"/>
          </a:p>
        </p:txBody>
      </p:sp>
      <p:sp>
        <p:nvSpPr>
          <p:cNvPr id="782" name="Google Shape;782;p48"/>
          <p:cNvSpPr txBox="1">
            <a:spLocks noGrp="1"/>
          </p:cNvSpPr>
          <p:nvPr>
            <p:ph type="subTitle" idx="1"/>
          </p:nvPr>
        </p:nvSpPr>
        <p:spPr>
          <a:xfrm flipH="1">
            <a:off x="405114" y="1409276"/>
            <a:ext cx="3715472" cy="1068000"/>
          </a:xfrm>
          <a:prstGeom prst="rect">
            <a:avLst/>
          </a:prstGeom>
        </p:spPr>
        <p:txBody>
          <a:bodyPr spcFirstLastPara="1" wrap="square" lIns="91425" tIns="91425" rIns="91425" bIns="91425" anchor="t" anchorCtr="0">
            <a:noAutofit/>
          </a:bodyPr>
          <a:lstStyle/>
          <a:p>
            <a:pPr marL="0" lvl="0" indent="0" algn="just"/>
            <a:r>
              <a:rPr lang="vi-VN" dirty="0"/>
              <a:t>Phần giới thiệu này có tác dụng định hình cho người đọc cái nhìn tổng quan và hiểu rõ mục đích, phạm vi, đối tượng đọc cũng như nguồn tham chiếu của tài liệu SRS. Introduction trong tài liệu SRS thường bao gồm các thông tin sau</a:t>
            </a:r>
            <a:r>
              <a:rPr lang="vi-VN" dirty="0" smtClean="0"/>
              <a:t>:</a:t>
            </a:r>
            <a:endParaRPr lang="en-US" dirty="0" smtClean="0"/>
          </a:p>
          <a:p>
            <a:pPr marL="0" lvl="0" indent="0" algn="just"/>
            <a:endParaRPr lang="en-US" dirty="0" smtClean="0"/>
          </a:p>
          <a:p>
            <a:pPr marL="0" lvl="0" indent="0" algn="just"/>
            <a:r>
              <a:rPr lang="vi-VN" dirty="0"/>
              <a:t>Mục tiêu: Mô tả mục tiêu và phạm vi của tài liệu SRS</a:t>
            </a:r>
            <a:r>
              <a:rPr lang="vi-VN" dirty="0" smtClean="0"/>
              <a:t>.</a:t>
            </a:r>
            <a:endParaRPr lang="vi-VN" dirty="0"/>
          </a:p>
          <a:p>
            <a:pPr marL="0" lvl="0" indent="0" algn="just"/>
            <a:r>
              <a:rPr lang="vi-VN" dirty="0"/>
              <a:t>Phạm vi của Dự án: Mô tả về phạm vi của dự án cụ thể mà tài liệu SRS đang thảo luận, bao gồm các hạn chế và ràng buộc.</a:t>
            </a:r>
          </a:p>
          <a:p>
            <a:pPr marL="0" lvl="0" indent="0" algn="just"/>
            <a:r>
              <a:rPr lang="vi-VN" dirty="0"/>
              <a:t>Người đọc mục tiêu: Xác định đối tượng người đọc mà tài liệu SRS</a:t>
            </a:r>
            <a:endParaRPr dirty="0"/>
          </a:p>
        </p:txBody>
      </p:sp>
      <p:sp>
        <p:nvSpPr>
          <p:cNvPr id="783" name="Google Shape;783;p48"/>
          <p:cNvSpPr txBox="1">
            <a:spLocks noGrp="1"/>
          </p:cNvSpPr>
          <p:nvPr>
            <p:ph type="subTitle" idx="3"/>
          </p:nvPr>
        </p:nvSpPr>
        <p:spPr>
          <a:xfrm flipH="1">
            <a:off x="5133232" y="1409276"/>
            <a:ext cx="3646493" cy="1068000"/>
          </a:xfrm>
          <a:prstGeom prst="rect">
            <a:avLst/>
          </a:prstGeom>
        </p:spPr>
        <p:txBody>
          <a:bodyPr spcFirstLastPara="1" wrap="square" lIns="91425" tIns="91425" rIns="91425" bIns="91425" anchor="t" anchorCtr="0">
            <a:noAutofit/>
          </a:bodyPr>
          <a:lstStyle/>
          <a:p>
            <a:pPr marL="0" lvl="0" indent="0" algn="just"/>
            <a:r>
              <a:rPr lang="vi-VN" dirty="0" smtClean="0"/>
              <a:t>Có thể biểu diễn bằng sơ đồ phân cấp chức năng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những</a:t>
            </a:r>
            <a:r>
              <a:rPr lang="en-US" dirty="0" smtClean="0"/>
              <a:t> </a:t>
            </a:r>
            <a:r>
              <a:rPr lang="en-US" dirty="0" err="1" smtClean="0"/>
              <a:t>nội</a:t>
            </a:r>
            <a:r>
              <a:rPr lang="en-US" dirty="0" smtClean="0"/>
              <a:t> dung </a:t>
            </a:r>
            <a:r>
              <a:rPr lang="en-US" dirty="0" err="1" smtClean="0"/>
              <a:t>sau</a:t>
            </a:r>
            <a:r>
              <a:rPr lang="en-US" dirty="0" smtClean="0"/>
              <a:t>:</a:t>
            </a:r>
          </a:p>
          <a:p>
            <a:pPr marL="0" lvl="0" indent="0" algn="just"/>
            <a:endParaRPr lang="en-US" dirty="0" smtClean="0"/>
          </a:p>
          <a:p>
            <a:pPr marL="285750" lvl="0" indent="-285750" algn="just">
              <a:buFont typeface="Arial" panose="020B0604020202020204" pitchFamily="34" charset="0"/>
              <a:buChar char="•"/>
            </a:pPr>
            <a:r>
              <a:rPr lang="vi-VN" dirty="0"/>
              <a:t>Object Relationship Diagram: mô hình thể hiện mối quan hệ tĩnh giữa các đối tượng của hệ </a:t>
            </a:r>
            <a:r>
              <a:rPr lang="vi-VN" dirty="0" smtClean="0"/>
              <a:t>thống</a:t>
            </a:r>
            <a:endParaRPr lang="en-US" dirty="0" smtClean="0"/>
          </a:p>
          <a:p>
            <a:pPr marL="285750" lvl="0" indent="-285750" algn="just">
              <a:buFont typeface="Arial" panose="020B0604020202020204" pitchFamily="34" charset="0"/>
              <a:buChar char="•"/>
            </a:pPr>
            <a:endParaRPr lang="vi-VN" dirty="0"/>
          </a:p>
          <a:p>
            <a:pPr marL="285750" lvl="0" indent="-285750" algn="just">
              <a:buFont typeface="Arial" panose="020B0604020202020204" pitchFamily="34" charset="0"/>
              <a:buChar char="•"/>
            </a:pPr>
            <a:r>
              <a:rPr lang="vi-VN" dirty="0"/>
              <a:t>Workflow Diagram:  là phần đảm nhiệm hiển thị chuỗi công việc hoặc các bước người dùng thực </a:t>
            </a:r>
            <a:r>
              <a:rPr lang="vi-VN" dirty="0" smtClean="0"/>
              <a:t>hiện</a:t>
            </a:r>
            <a:endParaRPr lang="en-US" dirty="0" smtClean="0"/>
          </a:p>
          <a:p>
            <a:pPr marL="285750" lvl="0" indent="-285750" algn="just">
              <a:buFont typeface="Arial" panose="020B0604020202020204" pitchFamily="34" charset="0"/>
              <a:buChar char="•"/>
            </a:pPr>
            <a:endParaRPr lang="vi-VN" dirty="0"/>
          </a:p>
          <a:p>
            <a:pPr marL="285750" lvl="0" indent="-285750" algn="just">
              <a:buFont typeface="Arial" panose="020B0604020202020204" pitchFamily="34" charset="0"/>
              <a:buChar char="•"/>
            </a:pPr>
            <a:r>
              <a:rPr lang="vi-VN" dirty="0"/>
              <a:t>State </a:t>
            </a:r>
            <a:r>
              <a:rPr lang="vi-VN" dirty="0" smtClean="0"/>
              <a:t>Transition </a:t>
            </a:r>
            <a:r>
              <a:rPr lang="vi-VN" dirty="0"/>
              <a:t>Diagram: mô tả trạng thái theo từng bước của </a:t>
            </a:r>
            <a:r>
              <a:rPr lang="vi-VN" dirty="0" smtClean="0"/>
              <a:t>workflow</a:t>
            </a:r>
            <a:endParaRPr lang="en-US" dirty="0" smtClean="0"/>
          </a:p>
          <a:p>
            <a:pPr marL="285750" lvl="0" indent="-285750" algn="just">
              <a:buFont typeface="Arial" panose="020B0604020202020204" pitchFamily="34" charset="0"/>
              <a:buChar char="•"/>
            </a:pPr>
            <a:endParaRPr lang="vi-VN" dirty="0"/>
          </a:p>
          <a:p>
            <a:pPr marL="285750" lvl="0" indent="-285750" algn="just">
              <a:buFont typeface="Arial" panose="020B0604020202020204" pitchFamily="34" charset="0"/>
              <a:buChar char="•"/>
            </a:pPr>
            <a:r>
              <a:rPr lang="vi-VN" dirty="0"/>
              <a:t>Use Case Diagram: sơ đồ thể hiện cách người dùng sử dụng các tính năng của hệ thống</a:t>
            </a:r>
          </a:p>
          <a:p>
            <a:pPr marL="0" lvl="0" indent="0" algn="just"/>
            <a:endParaRPr lang="en-US" dirty="0" smtClean="0"/>
          </a:p>
          <a:p>
            <a:pPr marL="0" lvl="0" indent="0" algn="just"/>
            <a:endParaRPr lang="en-US" dirty="0"/>
          </a:p>
          <a:p>
            <a:pPr marL="0" lvl="0" indent="0" algn="ctr" rtl="0">
              <a:spcBef>
                <a:spcPts val="0"/>
              </a:spcBef>
              <a:spcAft>
                <a:spcPts val="0"/>
              </a:spcAft>
              <a:buNone/>
            </a:pPr>
            <a:endParaRPr dirty="0"/>
          </a:p>
        </p:txBody>
      </p:sp>
      <p:sp>
        <p:nvSpPr>
          <p:cNvPr id="784" name="Google Shape;784;p48"/>
          <p:cNvSpPr/>
          <p:nvPr/>
        </p:nvSpPr>
        <p:spPr>
          <a:xfrm rot="10800000">
            <a:off x="1056976" y="1308713"/>
            <a:ext cx="1937011" cy="67124"/>
          </a:xfrm>
          <a:custGeom>
            <a:avLst/>
            <a:gdLst/>
            <a:ahLst/>
            <a:cxnLst/>
            <a:rect l="l" t="t" r="r" b="b"/>
            <a:pathLst>
              <a:path w="23114" h="725" extrusionOk="0">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rgbClr val="3D6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785" name="Google Shape;785;p48"/>
          <p:cNvSpPr/>
          <p:nvPr/>
        </p:nvSpPr>
        <p:spPr>
          <a:xfrm>
            <a:off x="5987974" y="1339489"/>
            <a:ext cx="1937011" cy="67124"/>
          </a:xfrm>
          <a:custGeom>
            <a:avLst/>
            <a:gdLst/>
            <a:ahLst/>
            <a:cxnLst/>
            <a:rect l="l" t="t" r="r" b="b"/>
            <a:pathLst>
              <a:path w="23114" h="725" extrusionOk="0">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rgbClr val="3D6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4" name="TextBox 3"/>
          <p:cNvSpPr txBox="1"/>
          <p:nvPr/>
        </p:nvSpPr>
        <p:spPr>
          <a:xfrm>
            <a:off x="1223958" y="871105"/>
            <a:ext cx="3287210" cy="338554"/>
          </a:xfrm>
          <a:prstGeom prst="rect">
            <a:avLst/>
          </a:prstGeom>
          <a:noFill/>
        </p:spPr>
        <p:txBody>
          <a:bodyPr wrap="square" rtlCol="0">
            <a:spAutoFit/>
          </a:bodyPr>
          <a:lstStyle/>
          <a:p>
            <a:r>
              <a:rPr lang="en-US" sz="1600" b="1" dirty="0" err="1" smtClean="0">
                <a:latin typeface="Lato" panose="020B0604020202020204" charset="0"/>
              </a:rPr>
              <a:t>Phần</a:t>
            </a:r>
            <a:r>
              <a:rPr lang="en-US" sz="1600" b="1" dirty="0" smtClean="0">
                <a:latin typeface="Lato" panose="020B0604020202020204" charset="0"/>
              </a:rPr>
              <a:t> </a:t>
            </a:r>
            <a:r>
              <a:rPr lang="en-US" sz="1600" b="1" dirty="0" err="1" smtClean="0">
                <a:latin typeface="Lato" panose="020B0604020202020204" charset="0"/>
              </a:rPr>
              <a:t>giới</a:t>
            </a:r>
            <a:r>
              <a:rPr lang="en-US" sz="1600" b="1" dirty="0" smtClean="0">
                <a:latin typeface="Lato" panose="020B0604020202020204" charset="0"/>
              </a:rPr>
              <a:t> </a:t>
            </a:r>
            <a:r>
              <a:rPr lang="en-US" sz="1600" b="1" dirty="0" err="1" smtClean="0">
                <a:latin typeface="Lato" panose="020B0604020202020204" charset="0"/>
              </a:rPr>
              <a:t>thiệu</a:t>
            </a:r>
            <a:endParaRPr lang="en-GB" sz="1600" b="1" dirty="0">
              <a:latin typeface="Lato" panose="020B0604020202020204" charset="0"/>
            </a:endParaRPr>
          </a:p>
        </p:txBody>
      </p:sp>
      <p:sp>
        <p:nvSpPr>
          <p:cNvPr id="11" name="TextBox 10"/>
          <p:cNvSpPr txBox="1"/>
          <p:nvPr/>
        </p:nvSpPr>
        <p:spPr>
          <a:xfrm>
            <a:off x="5729468" y="871105"/>
            <a:ext cx="3287210" cy="338554"/>
          </a:xfrm>
          <a:prstGeom prst="rect">
            <a:avLst/>
          </a:prstGeom>
          <a:noFill/>
        </p:spPr>
        <p:txBody>
          <a:bodyPr wrap="square" rtlCol="0">
            <a:spAutoFit/>
          </a:bodyPr>
          <a:lstStyle/>
          <a:p>
            <a:r>
              <a:rPr lang="en-US" sz="1600" b="1" dirty="0" err="1" smtClean="0">
                <a:latin typeface="Lato" panose="020B0604020202020204" charset="0"/>
              </a:rPr>
              <a:t>Yêu</a:t>
            </a:r>
            <a:r>
              <a:rPr lang="en-US" sz="1600" b="1" dirty="0" smtClean="0">
                <a:latin typeface="Lato" panose="020B0604020202020204" charset="0"/>
              </a:rPr>
              <a:t> </a:t>
            </a:r>
            <a:r>
              <a:rPr lang="en-US" sz="1600" b="1" dirty="0" err="1" smtClean="0">
                <a:latin typeface="Lato" panose="020B0604020202020204" charset="0"/>
              </a:rPr>
              <a:t>cầu</a:t>
            </a:r>
            <a:r>
              <a:rPr lang="en-US" sz="1600" b="1" dirty="0" smtClean="0">
                <a:latin typeface="Lato" panose="020B0604020202020204" charset="0"/>
              </a:rPr>
              <a:t> </a:t>
            </a:r>
            <a:r>
              <a:rPr lang="en-US" sz="1600" b="1" dirty="0" err="1" smtClean="0">
                <a:latin typeface="Lato" panose="020B0604020202020204" charset="0"/>
              </a:rPr>
              <a:t>mức</a:t>
            </a:r>
            <a:r>
              <a:rPr lang="en-US" sz="1600" b="1" dirty="0" smtClean="0">
                <a:latin typeface="Lato" panose="020B0604020202020204" charset="0"/>
              </a:rPr>
              <a:t> </a:t>
            </a:r>
            <a:r>
              <a:rPr lang="en-US" sz="1600" b="1" dirty="0" err="1" smtClean="0">
                <a:latin typeface="Lato" panose="020B0604020202020204" charset="0"/>
              </a:rPr>
              <a:t>độ</a:t>
            </a:r>
            <a:r>
              <a:rPr lang="en-US" sz="1600" b="1" dirty="0" smtClean="0">
                <a:latin typeface="Lato" panose="020B0604020202020204" charset="0"/>
              </a:rPr>
              <a:t> </a:t>
            </a:r>
            <a:r>
              <a:rPr lang="en-US" sz="1600" b="1" dirty="0" err="1" smtClean="0">
                <a:latin typeface="Lato" panose="020B0604020202020204" charset="0"/>
              </a:rPr>
              <a:t>tổng</a:t>
            </a:r>
            <a:r>
              <a:rPr lang="en-US" sz="1600" b="1" dirty="0" smtClean="0">
                <a:latin typeface="Lato" panose="020B0604020202020204" charset="0"/>
              </a:rPr>
              <a:t> </a:t>
            </a:r>
            <a:r>
              <a:rPr lang="en-US" sz="1600" b="1" dirty="0" err="1" smtClean="0">
                <a:latin typeface="Lato" panose="020B0604020202020204" charset="0"/>
              </a:rPr>
              <a:t>thể</a:t>
            </a:r>
            <a:endParaRPr lang="en-GB" sz="1600" b="1" dirty="0">
              <a:latin typeface="Lato" panose="020B0604020202020204" charset="0"/>
            </a:endParaRPr>
          </a:p>
        </p:txBody>
      </p:sp>
    </p:spTree>
    <p:extLst>
      <p:ext uri="{BB962C8B-B14F-4D97-AF65-F5344CB8AC3E}">
        <p14:creationId xmlns:p14="http://schemas.microsoft.com/office/powerpoint/2010/main" val="3300891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1" name="Google Shape;781;p48"/>
          <p:cNvSpPr txBox="1">
            <a:spLocks noGrp="1"/>
          </p:cNvSpPr>
          <p:nvPr>
            <p:ph type="ctrTitle"/>
          </p:nvPr>
        </p:nvSpPr>
        <p:spPr>
          <a:xfrm flipH="1">
            <a:off x="0" y="-550825"/>
            <a:ext cx="5987974" cy="1292100"/>
          </a:xfrm>
          <a:prstGeom prst="rect">
            <a:avLst/>
          </a:prstGeom>
        </p:spPr>
        <p:txBody>
          <a:bodyPr spcFirstLastPara="1" wrap="square" lIns="91425" tIns="91425" rIns="91425" bIns="91425" anchor="b" anchorCtr="0">
            <a:noAutofit/>
          </a:bodyPr>
          <a:lstStyle/>
          <a:p>
            <a:pPr lvl="0" algn="l">
              <a:buClr>
                <a:schemeClr val="dk1"/>
              </a:buClr>
              <a:buSzPts val="1100"/>
            </a:pPr>
            <a:r>
              <a:rPr lang="en-GB" sz="3200" dirty="0"/>
              <a:t>2.Các </a:t>
            </a:r>
            <a:r>
              <a:rPr lang="en-GB" sz="3200" dirty="0" err="1"/>
              <a:t>thành</a:t>
            </a:r>
            <a:r>
              <a:rPr lang="en-GB" sz="3200" dirty="0"/>
              <a:t> </a:t>
            </a:r>
            <a:r>
              <a:rPr lang="en-GB" sz="3200" dirty="0" err="1"/>
              <a:t>phần</a:t>
            </a:r>
            <a:r>
              <a:rPr lang="en-GB" sz="3200" dirty="0"/>
              <a:t> SRS</a:t>
            </a:r>
            <a:endParaRPr sz="3200" dirty="0"/>
          </a:p>
        </p:txBody>
      </p:sp>
      <p:sp>
        <p:nvSpPr>
          <p:cNvPr id="782" name="Google Shape;782;p48"/>
          <p:cNvSpPr txBox="1">
            <a:spLocks noGrp="1"/>
          </p:cNvSpPr>
          <p:nvPr>
            <p:ph type="subTitle" idx="1"/>
          </p:nvPr>
        </p:nvSpPr>
        <p:spPr>
          <a:xfrm flipH="1">
            <a:off x="405114" y="1409276"/>
            <a:ext cx="3715472" cy="1068000"/>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vi-VN" dirty="0"/>
              <a:t>Mô tả về nhiệm vụ của người dùng hệ thống, chức năng của người dùng, đồng thời chỉ ra các quyền của người dùng trong hệ thống</a:t>
            </a:r>
            <a:r>
              <a:rPr lang="vi-VN" dirty="0" smtClean="0"/>
              <a:t>.</a:t>
            </a:r>
            <a:endParaRPr lang="en-US" dirty="0" smtClean="0"/>
          </a:p>
          <a:p>
            <a:pPr marL="285750" lvl="0" indent="-285750" algn="just">
              <a:buFont typeface="Arial" panose="020B0604020202020204" pitchFamily="34" charset="0"/>
              <a:buChar char="•"/>
            </a:pPr>
            <a:endParaRPr lang="vi-VN" dirty="0"/>
          </a:p>
          <a:p>
            <a:pPr marL="285750" lvl="0" indent="-285750" algn="just">
              <a:buFont typeface="Arial" panose="020B0604020202020204" pitchFamily="34" charset="0"/>
              <a:buChar char="•"/>
            </a:pPr>
            <a:r>
              <a:rPr lang="vi-VN" dirty="0"/>
              <a:t> Xây dựng bảng ma trận phân quyền cho mỗi người sử dụng của hệ thống</a:t>
            </a:r>
            <a:r>
              <a:rPr lang="vi-VN" dirty="0" smtClean="0"/>
              <a:t>.</a:t>
            </a:r>
            <a:endParaRPr lang="en-US" dirty="0" smtClean="0"/>
          </a:p>
          <a:p>
            <a:pPr marL="285750" lvl="0" indent="-285750" algn="just">
              <a:buFont typeface="Arial" panose="020B0604020202020204" pitchFamily="34" charset="0"/>
              <a:buChar char="•"/>
            </a:pPr>
            <a:endParaRPr lang="vi-VN" dirty="0"/>
          </a:p>
          <a:p>
            <a:pPr marL="285750" lvl="0" indent="-285750" algn="just">
              <a:buFont typeface="Arial" panose="020B0604020202020204" pitchFamily="34" charset="0"/>
              <a:buChar char="•"/>
            </a:pPr>
            <a:r>
              <a:rPr lang="vi-VN" dirty="0"/>
              <a:t>Mô tả về nhiệm vụ của người dùng hệ thống, chức năng của người dùng, đồng thời chỉ ra các quyền của người dùng trong hệ thống </a:t>
            </a:r>
            <a:endParaRPr lang="en-US" dirty="0" smtClean="0"/>
          </a:p>
          <a:p>
            <a:pPr marL="285750" lvl="0" indent="-285750" algn="just">
              <a:buFont typeface="Arial" panose="020B0604020202020204" pitchFamily="34" charset="0"/>
              <a:buChar char="•"/>
            </a:pPr>
            <a:endParaRPr lang="vi-VN" dirty="0"/>
          </a:p>
          <a:p>
            <a:pPr marL="285750" lvl="0" indent="-285750" algn="just">
              <a:buFont typeface="Arial" panose="020B0604020202020204" pitchFamily="34" charset="0"/>
              <a:buChar char="•"/>
            </a:pPr>
            <a:r>
              <a:rPr lang="vi-VN" dirty="0"/>
              <a:t>Xây dựng bảng ma trận phân quyền cho mỗi người sử dụng của hệ thống </a:t>
            </a:r>
          </a:p>
        </p:txBody>
      </p:sp>
      <p:sp>
        <p:nvSpPr>
          <p:cNvPr id="783" name="Google Shape;783;p48"/>
          <p:cNvSpPr txBox="1">
            <a:spLocks noGrp="1"/>
          </p:cNvSpPr>
          <p:nvPr>
            <p:ph type="subTitle" idx="3"/>
          </p:nvPr>
        </p:nvSpPr>
        <p:spPr>
          <a:xfrm flipH="1">
            <a:off x="5133232" y="1409276"/>
            <a:ext cx="3646493" cy="1068000"/>
          </a:xfrm>
          <a:prstGeom prst="rect">
            <a:avLst/>
          </a:prstGeom>
        </p:spPr>
        <p:txBody>
          <a:bodyPr spcFirstLastPara="1" wrap="square" lIns="91425" tIns="91425" rIns="91425" bIns="91425" anchor="t" anchorCtr="0">
            <a:noAutofit/>
          </a:bodyPr>
          <a:lstStyle/>
          <a:p>
            <a:pPr marL="0" lvl="0" indent="0" algn="just"/>
            <a:r>
              <a:rPr lang="vi-VN" dirty="0"/>
              <a:t>Use case là một kỹ thuật phân tích yêu cầu phần mềm được sử dụng để mô tả các kịch bản sử dụng hệ thống từ góc độ của người dùng. Trong SRS, đặc tả use case được sử dụng để miêu tả chi tiết các chức năng cụ thể của phần mềm, đồng thời giải thích cách mà người dùng sẽ tương tác với hệ thống để thực hiện các chức năng đó.</a:t>
            </a:r>
          </a:p>
          <a:p>
            <a:pPr marL="0" lvl="0" indent="0" algn="just"/>
            <a:endParaRPr lang="en-US" dirty="0" smtClean="0"/>
          </a:p>
          <a:p>
            <a:pPr marL="0" lvl="0" indent="0" algn="just"/>
            <a:endParaRPr lang="en-US" dirty="0"/>
          </a:p>
          <a:p>
            <a:pPr marL="0" lvl="0" indent="0" algn="ctr" rtl="0">
              <a:spcBef>
                <a:spcPts val="0"/>
              </a:spcBef>
              <a:spcAft>
                <a:spcPts val="0"/>
              </a:spcAft>
              <a:buNone/>
            </a:pPr>
            <a:endParaRPr dirty="0"/>
          </a:p>
        </p:txBody>
      </p:sp>
      <p:sp>
        <p:nvSpPr>
          <p:cNvPr id="784" name="Google Shape;784;p48"/>
          <p:cNvSpPr/>
          <p:nvPr/>
        </p:nvSpPr>
        <p:spPr>
          <a:xfrm rot="10800000">
            <a:off x="1056976" y="1308713"/>
            <a:ext cx="1937011" cy="67124"/>
          </a:xfrm>
          <a:custGeom>
            <a:avLst/>
            <a:gdLst/>
            <a:ahLst/>
            <a:cxnLst/>
            <a:rect l="l" t="t" r="r" b="b"/>
            <a:pathLst>
              <a:path w="23114" h="725" extrusionOk="0">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rgbClr val="3D6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785" name="Google Shape;785;p48"/>
          <p:cNvSpPr/>
          <p:nvPr/>
        </p:nvSpPr>
        <p:spPr>
          <a:xfrm>
            <a:off x="5987974" y="1308714"/>
            <a:ext cx="1937011" cy="67124"/>
          </a:xfrm>
          <a:custGeom>
            <a:avLst/>
            <a:gdLst/>
            <a:ahLst/>
            <a:cxnLst/>
            <a:rect l="l" t="t" r="r" b="b"/>
            <a:pathLst>
              <a:path w="23114" h="725" extrusionOk="0">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rgbClr val="3D6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4" name="TextBox 3"/>
          <p:cNvSpPr txBox="1"/>
          <p:nvPr/>
        </p:nvSpPr>
        <p:spPr>
          <a:xfrm>
            <a:off x="1223958" y="871105"/>
            <a:ext cx="3287210" cy="338554"/>
          </a:xfrm>
          <a:prstGeom prst="rect">
            <a:avLst/>
          </a:prstGeom>
          <a:noFill/>
        </p:spPr>
        <p:txBody>
          <a:bodyPr wrap="square" rtlCol="0">
            <a:spAutoFit/>
          </a:bodyPr>
          <a:lstStyle/>
          <a:p>
            <a:r>
              <a:rPr lang="en-US" sz="1600" b="1" dirty="0" err="1" smtClean="0">
                <a:latin typeface="Lato" panose="020B0604020202020204" charset="0"/>
              </a:rPr>
              <a:t>Yêu</a:t>
            </a:r>
            <a:r>
              <a:rPr lang="en-US" sz="1600" b="1" dirty="0" smtClean="0">
                <a:latin typeface="Lato" panose="020B0604020202020204" charset="0"/>
              </a:rPr>
              <a:t> </a:t>
            </a:r>
            <a:r>
              <a:rPr lang="en-US" sz="1600" b="1" dirty="0" err="1" smtClean="0">
                <a:latin typeface="Lato" panose="020B0604020202020204" charset="0"/>
              </a:rPr>
              <a:t>cầu</a:t>
            </a:r>
            <a:r>
              <a:rPr lang="en-US" sz="1600" b="1" dirty="0" smtClean="0">
                <a:latin typeface="Lato" panose="020B0604020202020204" charset="0"/>
              </a:rPr>
              <a:t> </a:t>
            </a:r>
            <a:r>
              <a:rPr lang="en-US" sz="1600" b="1" dirty="0" err="1" smtClean="0">
                <a:latin typeface="Lato" panose="020B0604020202020204" charset="0"/>
              </a:rPr>
              <a:t>bảo</a:t>
            </a:r>
            <a:r>
              <a:rPr lang="en-US" sz="1600" b="1" dirty="0" smtClean="0">
                <a:latin typeface="Lato" panose="020B0604020202020204" charset="0"/>
              </a:rPr>
              <a:t> </a:t>
            </a:r>
            <a:r>
              <a:rPr lang="en-US" sz="1600" b="1" dirty="0" err="1" smtClean="0">
                <a:latin typeface="Lato" panose="020B0604020202020204" charset="0"/>
              </a:rPr>
              <a:t>mật</a:t>
            </a:r>
            <a:endParaRPr lang="en-GB" sz="1600" b="1" dirty="0">
              <a:latin typeface="Lato" panose="020B0604020202020204" charset="0"/>
            </a:endParaRPr>
          </a:p>
        </p:txBody>
      </p:sp>
      <p:sp>
        <p:nvSpPr>
          <p:cNvPr id="11" name="TextBox 10"/>
          <p:cNvSpPr txBox="1"/>
          <p:nvPr/>
        </p:nvSpPr>
        <p:spPr>
          <a:xfrm>
            <a:off x="6146157" y="871105"/>
            <a:ext cx="3287210" cy="338554"/>
          </a:xfrm>
          <a:prstGeom prst="rect">
            <a:avLst/>
          </a:prstGeom>
          <a:noFill/>
        </p:spPr>
        <p:txBody>
          <a:bodyPr wrap="square" rtlCol="0">
            <a:spAutoFit/>
          </a:bodyPr>
          <a:lstStyle/>
          <a:p>
            <a:r>
              <a:rPr lang="en-US" sz="1600" b="1" dirty="0" err="1" smtClean="0">
                <a:latin typeface="Lato" panose="020B0604020202020204" charset="0"/>
              </a:rPr>
              <a:t>Đặc</a:t>
            </a:r>
            <a:r>
              <a:rPr lang="en-US" sz="1600" b="1" dirty="0" smtClean="0">
                <a:latin typeface="Lato" panose="020B0604020202020204" charset="0"/>
              </a:rPr>
              <a:t> </a:t>
            </a:r>
            <a:r>
              <a:rPr lang="en-US" sz="1600" b="1" dirty="0" err="1" smtClean="0">
                <a:latin typeface="Lato" panose="020B0604020202020204" charset="0"/>
              </a:rPr>
              <a:t>tả</a:t>
            </a:r>
            <a:r>
              <a:rPr lang="en-US" sz="1600" b="1" dirty="0" smtClean="0">
                <a:latin typeface="Lato" panose="020B0604020202020204" charset="0"/>
              </a:rPr>
              <a:t> Use Case</a:t>
            </a:r>
            <a:endParaRPr lang="en-GB" sz="1600" b="1" dirty="0">
              <a:latin typeface="Lato" panose="020B0604020202020204" charset="0"/>
            </a:endParaRPr>
          </a:p>
        </p:txBody>
      </p:sp>
    </p:spTree>
    <p:extLst>
      <p:ext uri="{BB962C8B-B14F-4D97-AF65-F5344CB8AC3E}">
        <p14:creationId xmlns:p14="http://schemas.microsoft.com/office/powerpoint/2010/main" val="3337963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1" name="Google Shape;781;p48"/>
          <p:cNvSpPr txBox="1">
            <a:spLocks noGrp="1"/>
          </p:cNvSpPr>
          <p:nvPr>
            <p:ph type="ctrTitle"/>
          </p:nvPr>
        </p:nvSpPr>
        <p:spPr>
          <a:xfrm flipH="1">
            <a:off x="0" y="-550825"/>
            <a:ext cx="5987974" cy="1292100"/>
          </a:xfrm>
          <a:prstGeom prst="rect">
            <a:avLst/>
          </a:prstGeom>
        </p:spPr>
        <p:txBody>
          <a:bodyPr spcFirstLastPara="1" wrap="square" lIns="91425" tIns="91425" rIns="91425" bIns="91425" anchor="b" anchorCtr="0">
            <a:noAutofit/>
          </a:bodyPr>
          <a:lstStyle/>
          <a:p>
            <a:pPr lvl="0" algn="l">
              <a:buClr>
                <a:schemeClr val="dk1"/>
              </a:buClr>
              <a:buSzPts val="1100"/>
            </a:pPr>
            <a:r>
              <a:rPr lang="en-GB" sz="3200" dirty="0"/>
              <a:t>2.Các </a:t>
            </a:r>
            <a:r>
              <a:rPr lang="en-GB" sz="3200" dirty="0" err="1"/>
              <a:t>thành</a:t>
            </a:r>
            <a:r>
              <a:rPr lang="en-GB" sz="3200" dirty="0"/>
              <a:t> </a:t>
            </a:r>
            <a:r>
              <a:rPr lang="en-GB" sz="3200" dirty="0" err="1"/>
              <a:t>phần</a:t>
            </a:r>
            <a:r>
              <a:rPr lang="en-GB" sz="3200" dirty="0"/>
              <a:t> SRS</a:t>
            </a:r>
            <a:endParaRPr sz="3200" dirty="0"/>
          </a:p>
        </p:txBody>
      </p:sp>
      <p:sp>
        <p:nvSpPr>
          <p:cNvPr id="782" name="Google Shape;782;p48"/>
          <p:cNvSpPr txBox="1">
            <a:spLocks noGrp="1"/>
          </p:cNvSpPr>
          <p:nvPr>
            <p:ph type="subTitle" idx="1"/>
          </p:nvPr>
        </p:nvSpPr>
        <p:spPr>
          <a:xfrm flipH="1">
            <a:off x="405114" y="1409276"/>
            <a:ext cx="3715472" cy="1068000"/>
          </a:xfrm>
          <a:prstGeom prst="rect">
            <a:avLst/>
          </a:prstGeom>
        </p:spPr>
        <p:txBody>
          <a:bodyPr spcFirstLastPara="1" wrap="square" lIns="91425" tIns="91425" rIns="91425" bIns="91425" anchor="t" anchorCtr="0">
            <a:noAutofit/>
          </a:bodyPr>
          <a:lstStyle/>
          <a:p>
            <a:pPr marL="0" lvl="0" indent="0" algn="just"/>
            <a:r>
              <a:rPr lang="vi-VN" dirty="0"/>
              <a:t>Trong SRS, thiết kế màn hình là một phần quan trọng để giúp hiển thị các chức năng và thông tin của phần mềm một cách rõ ràng và dễ hiểu cho người dùng. Thiết kế màn hình được sử dụng để mô tả các giao diện người dùng (UI) của phần mềm, bao gồm vị trí, kích thước, cách bố trí các thành phần và các tính năng liên quan đến mỗi thành phần.</a:t>
            </a:r>
          </a:p>
        </p:txBody>
      </p:sp>
      <p:sp>
        <p:nvSpPr>
          <p:cNvPr id="783" name="Google Shape;783;p48"/>
          <p:cNvSpPr txBox="1">
            <a:spLocks noGrp="1"/>
          </p:cNvSpPr>
          <p:nvPr>
            <p:ph type="subTitle" idx="3"/>
          </p:nvPr>
        </p:nvSpPr>
        <p:spPr>
          <a:xfrm flipH="1">
            <a:off x="5133232" y="1409276"/>
            <a:ext cx="3646493" cy="1068000"/>
          </a:xfrm>
          <a:prstGeom prst="rect">
            <a:avLst/>
          </a:prstGeom>
        </p:spPr>
        <p:txBody>
          <a:bodyPr spcFirstLastPara="1" wrap="square" lIns="91425" tIns="91425" rIns="91425" bIns="91425" anchor="t" anchorCtr="0">
            <a:noAutofit/>
          </a:bodyPr>
          <a:lstStyle/>
          <a:p>
            <a:pPr marL="0" lvl="0" indent="0" algn="l"/>
            <a:r>
              <a:rPr lang="vi-VN" dirty="0"/>
              <a:t>Trong SRS, các yêu cầu khác cần được chú ý bao gồm: </a:t>
            </a:r>
            <a:endParaRPr lang="en-US" dirty="0" smtClean="0"/>
          </a:p>
          <a:p>
            <a:pPr marL="0" lvl="0" indent="0" algn="l"/>
            <a:endParaRPr lang="vi-VN" dirty="0"/>
          </a:p>
          <a:p>
            <a:pPr marL="285750" lvl="0" indent="-285750" algn="l">
              <a:buFont typeface="Arial" panose="020B0604020202020204" pitchFamily="34" charset="0"/>
              <a:buChar char="•"/>
            </a:pPr>
            <a:r>
              <a:rPr lang="vi-VN" dirty="0"/>
              <a:t>Yêu cầu phi chức năng (Non-functional requirements</a:t>
            </a:r>
            <a:r>
              <a:rPr lang="vi-VN" dirty="0" smtClean="0"/>
              <a:t>)</a:t>
            </a:r>
            <a:endParaRPr lang="en-US" dirty="0" smtClean="0"/>
          </a:p>
          <a:p>
            <a:pPr marL="285750" lvl="0" indent="-285750" algn="l">
              <a:buFont typeface="Arial" panose="020B0604020202020204" pitchFamily="34" charset="0"/>
              <a:buChar char="•"/>
            </a:pPr>
            <a:endParaRPr lang="vi-VN" dirty="0"/>
          </a:p>
          <a:p>
            <a:pPr marL="285750" lvl="0" indent="-285750" algn="l">
              <a:buFont typeface="Arial" panose="020B0604020202020204" pitchFamily="34" charset="0"/>
              <a:buChar char="•"/>
            </a:pPr>
            <a:r>
              <a:rPr lang="vi-VN" dirty="0" smtClean="0"/>
              <a:t>Yêu</a:t>
            </a:r>
            <a:r>
              <a:rPr lang="en-US" dirty="0" smtClean="0"/>
              <a:t> </a:t>
            </a:r>
            <a:r>
              <a:rPr lang="vi-VN" dirty="0" smtClean="0"/>
              <a:t>cầu </a:t>
            </a:r>
            <a:r>
              <a:rPr lang="vi-VN" dirty="0"/>
              <a:t>chức năng (Functional requirements</a:t>
            </a:r>
            <a:r>
              <a:rPr lang="vi-VN" dirty="0" smtClean="0"/>
              <a:t>)</a:t>
            </a:r>
            <a:endParaRPr lang="en-US" dirty="0" smtClean="0"/>
          </a:p>
          <a:p>
            <a:pPr marL="285750" lvl="0" indent="-285750" algn="l">
              <a:buFont typeface="Arial" panose="020B0604020202020204" pitchFamily="34" charset="0"/>
              <a:buChar char="•"/>
            </a:pPr>
            <a:endParaRPr lang="vi-VN" dirty="0"/>
          </a:p>
          <a:p>
            <a:pPr marL="285750" lvl="0" indent="-285750" algn="l">
              <a:buFont typeface="Arial" panose="020B0604020202020204" pitchFamily="34" charset="0"/>
              <a:buChar char="•"/>
            </a:pPr>
            <a:r>
              <a:rPr lang="vi-VN" dirty="0"/>
              <a:t>Yêu cầu hệ thống (System requirements</a:t>
            </a:r>
            <a:endParaRPr lang="en-US" dirty="0" smtClean="0"/>
          </a:p>
          <a:p>
            <a:pPr marL="285750" lvl="0" indent="-285750" algn="l">
              <a:buFont typeface="Arial" panose="020B0604020202020204" pitchFamily="34" charset="0"/>
              <a:buChar char="•"/>
            </a:pPr>
            <a:endParaRPr lang="en-US" dirty="0"/>
          </a:p>
          <a:p>
            <a:pPr marL="0" lvl="0" indent="0" algn="ctr" rtl="0">
              <a:spcBef>
                <a:spcPts val="0"/>
              </a:spcBef>
              <a:spcAft>
                <a:spcPts val="0"/>
              </a:spcAft>
              <a:buNone/>
            </a:pPr>
            <a:endParaRPr dirty="0"/>
          </a:p>
        </p:txBody>
      </p:sp>
      <p:sp>
        <p:nvSpPr>
          <p:cNvPr id="784" name="Google Shape;784;p48"/>
          <p:cNvSpPr/>
          <p:nvPr/>
        </p:nvSpPr>
        <p:spPr>
          <a:xfrm rot="10800000">
            <a:off x="1056976" y="1308713"/>
            <a:ext cx="1937011" cy="67124"/>
          </a:xfrm>
          <a:custGeom>
            <a:avLst/>
            <a:gdLst/>
            <a:ahLst/>
            <a:cxnLst/>
            <a:rect l="l" t="t" r="r" b="b"/>
            <a:pathLst>
              <a:path w="23114" h="725" extrusionOk="0">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rgbClr val="3D6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785" name="Google Shape;785;p48"/>
          <p:cNvSpPr/>
          <p:nvPr/>
        </p:nvSpPr>
        <p:spPr>
          <a:xfrm>
            <a:off x="5987974" y="1339489"/>
            <a:ext cx="1937011" cy="67124"/>
          </a:xfrm>
          <a:custGeom>
            <a:avLst/>
            <a:gdLst/>
            <a:ahLst/>
            <a:cxnLst/>
            <a:rect l="l" t="t" r="r" b="b"/>
            <a:pathLst>
              <a:path w="23114" h="725" extrusionOk="0">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rgbClr val="3D6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7D5EA"/>
              </a:solidFill>
            </a:endParaRPr>
          </a:p>
        </p:txBody>
      </p:sp>
      <p:sp>
        <p:nvSpPr>
          <p:cNvPr id="4" name="TextBox 3"/>
          <p:cNvSpPr txBox="1"/>
          <p:nvPr/>
        </p:nvSpPr>
        <p:spPr>
          <a:xfrm>
            <a:off x="1223958" y="871105"/>
            <a:ext cx="3287210" cy="338554"/>
          </a:xfrm>
          <a:prstGeom prst="rect">
            <a:avLst/>
          </a:prstGeom>
          <a:noFill/>
        </p:spPr>
        <p:txBody>
          <a:bodyPr wrap="square" rtlCol="0">
            <a:spAutoFit/>
          </a:bodyPr>
          <a:lstStyle/>
          <a:p>
            <a:r>
              <a:rPr lang="en-US" sz="1600" b="1" dirty="0" err="1" smtClean="0">
                <a:latin typeface="Lato" panose="020B0604020202020204" charset="0"/>
              </a:rPr>
              <a:t>Thiết</a:t>
            </a:r>
            <a:r>
              <a:rPr lang="en-US" sz="1600" b="1" dirty="0" smtClean="0">
                <a:latin typeface="Lato" panose="020B0604020202020204" charset="0"/>
              </a:rPr>
              <a:t> </a:t>
            </a:r>
            <a:r>
              <a:rPr lang="en-US" sz="1600" b="1" dirty="0" err="1" smtClean="0">
                <a:latin typeface="Lato" panose="020B0604020202020204" charset="0"/>
              </a:rPr>
              <a:t>kế</a:t>
            </a:r>
            <a:r>
              <a:rPr lang="en-US" sz="1600" b="1" dirty="0" smtClean="0">
                <a:latin typeface="Lato" panose="020B0604020202020204" charset="0"/>
              </a:rPr>
              <a:t> </a:t>
            </a:r>
            <a:r>
              <a:rPr lang="en-US" sz="1600" b="1" dirty="0" err="1" smtClean="0">
                <a:latin typeface="Lato" panose="020B0604020202020204" charset="0"/>
              </a:rPr>
              <a:t>màn</a:t>
            </a:r>
            <a:r>
              <a:rPr lang="en-US" sz="1600" b="1" dirty="0" smtClean="0">
                <a:latin typeface="Lato" panose="020B0604020202020204" charset="0"/>
              </a:rPr>
              <a:t> </a:t>
            </a:r>
            <a:r>
              <a:rPr lang="en-US" sz="1600" b="1" dirty="0" err="1" smtClean="0">
                <a:latin typeface="Lato" panose="020B0604020202020204" charset="0"/>
              </a:rPr>
              <a:t>hình</a:t>
            </a:r>
            <a:endParaRPr lang="en-GB" sz="1600" b="1" dirty="0">
              <a:latin typeface="Lato" panose="020B0604020202020204" charset="0"/>
            </a:endParaRPr>
          </a:p>
        </p:txBody>
      </p:sp>
      <p:sp>
        <p:nvSpPr>
          <p:cNvPr id="11" name="TextBox 10"/>
          <p:cNvSpPr txBox="1"/>
          <p:nvPr/>
        </p:nvSpPr>
        <p:spPr>
          <a:xfrm>
            <a:off x="5729468" y="871105"/>
            <a:ext cx="3287210" cy="338554"/>
          </a:xfrm>
          <a:prstGeom prst="rect">
            <a:avLst/>
          </a:prstGeom>
          <a:noFill/>
        </p:spPr>
        <p:txBody>
          <a:bodyPr wrap="square" rtlCol="0">
            <a:spAutoFit/>
          </a:bodyPr>
          <a:lstStyle/>
          <a:p>
            <a:r>
              <a:rPr lang="en-US" sz="1600" b="1" dirty="0" err="1" smtClean="0">
                <a:latin typeface="Lato" panose="020B0604020202020204" charset="0"/>
              </a:rPr>
              <a:t>Các</a:t>
            </a:r>
            <a:r>
              <a:rPr lang="en-US" sz="1600" b="1" dirty="0" smtClean="0">
                <a:latin typeface="Lato" panose="020B0604020202020204" charset="0"/>
              </a:rPr>
              <a:t> </a:t>
            </a:r>
            <a:r>
              <a:rPr lang="en-US" sz="1600" b="1" dirty="0" err="1" smtClean="0">
                <a:latin typeface="Lato" panose="020B0604020202020204" charset="0"/>
              </a:rPr>
              <a:t>yêu</a:t>
            </a:r>
            <a:r>
              <a:rPr lang="en-US" sz="1600" b="1" dirty="0" smtClean="0">
                <a:latin typeface="Lato" panose="020B0604020202020204" charset="0"/>
              </a:rPr>
              <a:t> </a:t>
            </a:r>
            <a:r>
              <a:rPr lang="en-US" sz="1600" b="1" dirty="0" err="1" smtClean="0">
                <a:latin typeface="Lato" panose="020B0604020202020204" charset="0"/>
              </a:rPr>
              <a:t>cầu</a:t>
            </a:r>
            <a:r>
              <a:rPr lang="en-US" sz="1600" b="1" dirty="0" smtClean="0">
                <a:latin typeface="Lato" panose="020B0604020202020204" charset="0"/>
              </a:rPr>
              <a:t> </a:t>
            </a:r>
            <a:r>
              <a:rPr lang="en-US" sz="1600" b="1" dirty="0" err="1" smtClean="0">
                <a:latin typeface="Lato" panose="020B0604020202020204" charset="0"/>
              </a:rPr>
              <a:t>khác</a:t>
            </a:r>
            <a:endParaRPr lang="en-GB" sz="1600" b="1" dirty="0">
              <a:latin typeface="Lato" panose="020B0604020202020204" charset="0"/>
            </a:endParaRPr>
          </a:p>
        </p:txBody>
      </p:sp>
    </p:spTree>
    <p:extLst>
      <p:ext uri="{BB962C8B-B14F-4D97-AF65-F5344CB8AC3E}">
        <p14:creationId xmlns:p14="http://schemas.microsoft.com/office/powerpoint/2010/main" val="1432055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Monthly Meeting by Slidesgo">
  <a:themeElements>
    <a:clrScheme name="Simple Light">
      <a:dk1>
        <a:srgbClr val="000000"/>
      </a:dk1>
      <a:lt1>
        <a:srgbClr val="FFFFFF"/>
      </a:lt1>
      <a:dk2>
        <a:srgbClr val="0E4374"/>
      </a:dk2>
      <a:lt2>
        <a:srgbClr val="EFEFEF"/>
      </a:lt2>
      <a:accent1>
        <a:srgbClr val="66A2B9"/>
      </a:accent1>
      <a:accent2>
        <a:srgbClr val="97D5EA"/>
      </a:accent2>
      <a:accent3>
        <a:srgbClr val="3D6D7F"/>
      </a:accent3>
      <a:accent4>
        <a:srgbClr val="F3F3F3"/>
      </a:accent4>
      <a:accent5>
        <a:srgbClr val="FFFFFF"/>
      </a:accent5>
      <a:accent6>
        <a:srgbClr val="134F66"/>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1617</Words>
  <Application>Microsoft Office PowerPoint</Application>
  <PresentationFormat>On-screen Show (16:9)</PresentationFormat>
  <Paragraphs>156</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Josefin Sans</vt:lpstr>
      <vt:lpstr>Source Sans Pro</vt:lpstr>
      <vt:lpstr>Arial</vt:lpstr>
      <vt:lpstr>Gloria Hallelujah</vt:lpstr>
      <vt:lpstr>Lato</vt:lpstr>
      <vt:lpstr>Fira Sans Extra Condensed Medium</vt:lpstr>
      <vt:lpstr>Abel</vt:lpstr>
      <vt:lpstr>Josefin Slab SemiBold</vt:lpstr>
      <vt:lpstr>Monthly Meeting by Slidesgo</vt:lpstr>
      <vt:lpstr>PowerPoint Presentation</vt:lpstr>
      <vt:lpstr>Nội dung buổi thuyết trình</vt:lpstr>
      <vt:lpstr>Tìm hiểu về SRS</vt:lpstr>
      <vt:lpstr>Tìm hiểu về SRS</vt:lpstr>
      <vt:lpstr>1.Định nghĩa  SRS</vt:lpstr>
      <vt:lpstr>2.Các thành phần SRS</vt:lpstr>
      <vt:lpstr>2.Các thành phần SRS</vt:lpstr>
      <vt:lpstr>2.Các thành phần SRS</vt:lpstr>
      <vt:lpstr>2.Các thành phần SRS</vt:lpstr>
      <vt:lpstr>2.Các thành phần SRS</vt:lpstr>
      <vt:lpstr>PowerPoint Presentation</vt:lpstr>
      <vt:lpstr>Làm rõ về SRS</vt:lpstr>
      <vt:lpstr>II. Làm rõ về SRS của dự án</vt:lpstr>
      <vt:lpstr>PowerPoint Presentation</vt:lpstr>
      <vt:lpstr>PowerPoint Presentation</vt:lpstr>
      <vt:lpstr>PowerPoint Presentation</vt:lpstr>
      <vt:lpstr>Đánh giá chất lượng SRS</vt:lpstr>
      <vt:lpstr>PowerPoint Presentation</vt:lpstr>
      <vt:lpstr>Thanks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LuongMan</dc:creator>
  <cp:lastModifiedBy>LAPTOP ACER</cp:lastModifiedBy>
  <cp:revision>14</cp:revision>
  <dcterms:modified xsi:type="dcterms:W3CDTF">2024-02-27T18:51:52Z</dcterms:modified>
</cp:coreProperties>
</file>