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5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39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4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0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89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1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3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9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0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BB7A-1C39-4680-A888-8BADF93A292C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2ECE-E97C-495D-8BAA-5E05F6711C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3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mel.apache.org/" TargetMode="External"/><Relationship Id="rId2" Type="http://schemas.openxmlformats.org/officeDocument/2006/relationships/hyperlink" Target="http://www.enterpriseintegrationpatterns.com/patterns/messag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pache/camel/tree/master/examples" TargetMode="External"/><Relationship Id="rId4" Type="http://schemas.openxmlformats.org/officeDocument/2006/relationships/hyperlink" Target="https://www.manning.com/books/camel-in-action-second-ed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9787" y="173037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apache cam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2614612"/>
            <a:ext cx="33242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open-source integration framework based on known Enterprise Integration Patterns.</a:t>
            </a:r>
          </a:p>
          <a:p>
            <a:r>
              <a:rPr lang="en-US" dirty="0" smtClean="0"/>
              <a:t>domain-specific languages</a:t>
            </a:r>
          </a:p>
          <a:p>
            <a:pPr lvl="1"/>
            <a:r>
              <a:rPr lang="en-US" dirty="0" smtClean="0"/>
              <a:t>Java-based</a:t>
            </a:r>
          </a:p>
          <a:p>
            <a:pPr lvl="1"/>
            <a:r>
              <a:rPr lang="en-US" dirty="0" smtClean="0"/>
              <a:t>Spring </a:t>
            </a:r>
            <a:r>
              <a:rPr lang="en-US" dirty="0" smtClean="0"/>
              <a:t>or Blueprint XML Configuration files</a:t>
            </a:r>
          </a:p>
          <a:p>
            <a:pPr lvl="1"/>
            <a:r>
              <a:rPr lang="en-US" dirty="0" smtClean="0"/>
              <a:t>Scala DSL</a:t>
            </a:r>
            <a:endParaRPr lang="en-US" dirty="0"/>
          </a:p>
          <a:p>
            <a:r>
              <a:rPr lang="en-US" dirty="0" smtClean="0"/>
              <a:t>strong community</a:t>
            </a:r>
          </a:p>
          <a:p>
            <a:r>
              <a:rPr lang="en-US" dirty="0"/>
              <a:t>o</a:t>
            </a:r>
            <a:r>
              <a:rPr lang="en-US" dirty="0" smtClean="0"/>
              <a:t>ut </a:t>
            </a:r>
            <a:r>
              <a:rPr lang="en-US" dirty="0" smtClean="0"/>
              <a:t>of the box support for over 80 protocols and data types</a:t>
            </a:r>
          </a:p>
          <a:p>
            <a:r>
              <a:rPr lang="en-US" dirty="0" smtClean="0"/>
              <a:t>built-in type-converter mechanism with more than 150 converters.</a:t>
            </a:r>
          </a:p>
          <a:p>
            <a:r>
              <a:rPr lang="en-US" dirty="0" smtClean="0"/>
              <a:t>li</a:t>
            </a:r>
            <a:r>
              <a:rPr lang="en-US" dirty="0" smtClean="0"/>
              <a:t>ghtweight </a:t>
            </a:r>
            <a:r>
              <a:rPr lang="en-US" dirty="0" smtClean="0"/>
              <a:t>core</a:t>
            </a:r>
          </a:p>
          <a:p>
            <a:r>
              <a:rPr lang="en-US" dirty="0"/>
              <a:t>t</a:t>
            </a:r>
            <a:r>
              <a:rPr lang="en-US" dirty="0" smtClean="0"/>
              <a:t>est kit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6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30" y="1171564"/>
            <a:ext cx="9965740" cy="45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9788" y="775394"/>
            <a:ext cx="5157787" cy="823912"/>
          </a:xfrm>
        </p:spPr>
        <p:txBody>
          <a:bodyPr/>
          <a:lstStyle/>
          <a:p>
            <a:r>
              <a:rPr lang="en-US" dirty="0" err="1" smtClean="0"/>
              <a:t>org.apache.camel.Message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839788" y="1599306"/>
            <a:ext cx="5157787" cy="3684588"/>
          </a:xfrm>
        </p:spPr>
        <p:txBody>
          <a:bodyPr/>
          <a:lstStyle/>
          <a:p>
            <a:r>
              <a:rPr lang="en-US" dirty="0" smtClean="0"/>
              <a:t>The fundamental entity containing the data being carried and routed in Camel</a:t>
            </a:r>
          </a:p>
          <a:p>
            <a:endParaRPr lang="en-US" dirty="0" smtClean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172200" y="775394"/>
            <a:ext cx="5183188" cy="823912"/>
          </a:xfrm>
        </p:spPr>
        <p:txBody>
          <a:bodyPr/>
          <a:lstStyle/>
          <a:p>
            <a:r>
              <a:rPr lang="en-US" dirty="0" err="1" smtClean="0"/>
              <a:t>org.apache.camel.Exchange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1599306"/>
            <a:ext cx="5183188" cy="3684588"/>
          </a:xfrm>
        </p:spPr>
        <p:txBody>
          <a:bodyPr/>
          <a:lstStyle/>
          <a:p>
            <a:r>
              <a:rPr lang="en-US" dirty="0"/>
              <a:t>is the message’s container during routing.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31" y="3210065"/>
            <a:ext cx="1890080" cy="280454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8898" t="42606" r="12291" b="20043"/>
          <a:stretch/>
        </p:blipFill>
        <p:spPr>
          <a:xfrm>
            <a:off x="7090913" y="2931659"/>
            <a:ext cx="2743200" cy="3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4" y="1289651"/>
            <a:ext cx="3336493" cy="37681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93" y="1406585"/>
            <a:ext cx="4472866" cy="16385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93" y="3599584"/>
            <a:ext cx="4472866" cy="16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http://www.enterpriseintegrationpatterns.com/patterns/messaging/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http://camel.apache.org/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www.manning.com/books/camel-in-action-second-edition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github.com/apache/camel/tree/master/examples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21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86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Apache Camel</vt:lpstr>
      <vt:lpstr>Презентация PowerPoint</vt:lpstr>
      <vt:lpstr>Презентация PowerPoint</vt:lpstr>
      <vt:lpstr>Презентация PowerPoint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 Komarova</dc:creator>
  <cp:lastModifiedBy>Elena Komarova</cp:lastModifiedBy>
  <cp:revision>13</cp:revision>
  <dcterms:created xsi:type="dcterms:W3CDTF">2018-05-02T07:26:28Z</dcterms:created>
  <dcterms:modified xsi:type="dcterms:W3CDTF">2018-05-13T21:52:02Z</dcterms:modified>
</cp:coreProperties>
</file>