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8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7C6A-C494-49C8-BCD7-0930CBFE9AC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91E9-5FA5-4D6D-8522-E1F0073C31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7C6A-C494-49C8-BCD7-0930CBFE9AC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91E9-5FA5-4D6D-8522-E1F0073C31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7C6A-C494-49C8-BCD7-0930CBFE9AC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91E9-5FA5-4D6D-8522-E1F0073C31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7C6A-C494-49C8-BCD7-0930CBFE9AC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91E9-5FA5-4D6D-8522-E1F0073C31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7C6A-C494-49C8-BCD7-0930CBFE9AC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91E9-5FA5-4D6D-8522-E1F0073C31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7C6A-C494-49C8-BCD7-0930CBFE9AC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91E9-5FA5-4D6D-8522-E1F0073C31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7C6A-C494-49C8-BCD7-0930CBFE9AC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91E9-5FA5-4D6D-8522-E1F0073C31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7C6A-C494-49C8-BCD7-0930CBFE9AC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91E9-5FA5-4D6D-8522-E1F0073C31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7C6A-C494-49C8-BCD7-0930CBFE9AC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91E9-5FA5-4D6D-8522-E1F0073C31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7C6A-C494-49C8-BCD7-0930CBFE9AC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91E9-5FA5-4D6D-8522-E1F0073C31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7C6A-C494-49C8-BCD7-0930CBFE9AC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91E9-5FA5-4D6D-8522-E1F0073C31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7C6A-C494-49C8-BCD7-0930CBFE9AC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91E9-5FA5-4D6D-8522-E1F0073C31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43108" y="1857364"/>
            <a:ext cx="1785950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Collection</a:t>
            </a:r>
            <a:br>
              <a:rPr lang="en-US" altLang="ko-KR" sz="1200" dirty="0" smtClean="0"/>
            </a:br>
            <a:r>
              <a:rPr lang="en-US" altLang="ko-KR" sz="1200" dirty="0" smtClean="0"/>
              <a:t>Broker</a:t>
            </a:r>
          </a:p>
        </p:txBody>
      </p:sp>
      <p:sp>
        <p:nvSpPr>
          <p:cNvPr id="6" name="순서도: 자기 디스크 5"/>
          <p:cNvSpPr/>
          <p:nvPr/>
        </p:nvSpPr>
        <p:spPr>
          <a:xfrm>
            <a:off x="285720" y="571480"/>
            <a:ext cx="1071570" cy="85725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57488" y="142852"/>
            <a:ext cx="1857388" cy="7143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Administrator</a:t>
            </a:r>
          </a:p>
        </p:txBody>
      </p:sp>
      <p:cxnSp>
        <p:nvCxnSpPr>
          <p:cNvPr id="13" name="직선 화살표 연결선 12"/>
          <p:cNvCxnSpPr>
            <a:stCxn id="4" idx="1"/>
            <a:endCxn id="6" idx="3"/>
          </p:cNvCxnSpPr>
          <p:nvPr/>
        </p:nvCxnSpPr>
        <p:spPr>
          <a:xfrm rot="10800000">
            <a:off x="821506" y="1428737"/>
            <a:ext cx="1321603" cy="7500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1"/>
            <a:endCxn id="6" idx="4"/>
          </p:cNvCxnSpPr>
          <p:nvPr/>
        </p:nvCxnSpPr>
        <p:spPr>
          <a:xfrm rot="10800000" flipV="1">
            <a:off x="1357290" y="500042"/>
            <a:ext cx="150019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2"/>
            <a:endCxn id="4" idx="0"/>
          </p:cNvCxnSpPr>
          <p:nvPr/>
        </p:nvCxnSpPr>
        <p:spPr>
          <a:xfrm rot="5400000">
            <a:off x="2911067" y="982249"/>
            <a:ext cx="1000132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143636" y="1142984"/>
            <a:ext cx="1785950" cy="6429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Collector Server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143636" y="1857364"/>
            <a:ext cx="1785950" cy="6429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Collector Server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43636" y="2571744"/>
            <a:ext cx="1785950" cy="6429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Collector Server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43636" y="3643314"/>
            <a:ext cx="1785950" cy="6429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Transcoding</a:t>
            </a:r>
            <a:r>
              <a:rPr lang="en-US" altLang="ko-KR" sz="1200" dirty="0" smtClean="0"/>
              <a:t> Server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43636" y="4429132"/>
            <a:ext cx="1785950" cy="6429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Transcoding</a:t>
            </a:r>
            <a:r>
              <a:rPr lang="en-US" altLang="ko-KR" sz="1200" dirty="0" smtClean="0"/>
              <a:t> Server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143636" y="5214950"/>
            <a:ext cx="1785950" cy="6429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Transcoding</a:t>
            </a:r>
            <a:r>
              <a:rPr lang="en-US" altLang="ko-KR" sz="1200" dirty="0" smtClean="0"/>
              <a:t> Server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43108" y="4071942"/>
            <a:ext cx="1785950" cy="642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EndPoint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Broker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714744" y="4250396"/>
            <a:ext cx="928694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Sink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5500694" y="1428736"/>
            <a:ext cx="928694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Ventilator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5500694" y="2143116"/>
            <a:ext cx="928694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Ventilator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5500694" y="2857496"/>
            <a:ext cx="928694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Ventilator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5429256" y="3929066"/>
            <a:ext cx="928694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Ventilator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5429256" y="4714884"/>
            <a:ext cx="928694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Ventilator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5429256" y="5500702"/>
            <a:ext cx="928694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Ventilator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23</Words>
  <Application>Microsoft Office PowerPoint</Application>
  <PresentationFormat>화면 슬라이드 쇼(4:3)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Muzie</dc:creator>
  <cp:lastModifiedBy>Muzie</cp:lastModifiedBy>
  <cp:revision>34</cp:revision>
  <dcterms:created xsi:type="dcterms:W3CDTF">2019-03-10T06:19:27Z</dcterms:created>
  <dcterms:modified xsi:type="dcterms:W3CDTF">2019-03-10T11:57:53Z</dcterms:modified>
</cp:coreProperties>
</file>