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B508-CE7F-4403-BA3E-D7E98BE19A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821-5B23-492A-96F5-821EE4FE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" y="501445"/>
            <a:ext cx="12188043" cy="57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96"/>
            <a:ext cx="12192000" cy="57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9505"/>
            <a:ext cx="12190021" cy="57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9505"/>
            <a:ext cx="12190021" cy="57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345"/>
            <a:ext cx="12176066" cy="58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8597"/>
            <a:ext cx="12192001" cy="581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8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lenard mangay-ayam</dc:creator>
  <cp:lastModifiedBy>lenard mangay-ayam</cp:lastModifiedBy>
  <cp:revision>2</cp:revision>
  <dcterms:created xsi:type="dcterms:W3CDTF">2022-01-11T03:25:00Z</dcterms:created>
  <dcterms:modified xsi:type="dcterms:W3CDTF">2022-01-11T03:33:09Z</dcterms:modified>
</cp:coreProperties>
</file>