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60" r:id="rId6"/>
    <p:sldId id="261" r:id="rId7"/>
    <p:sldId id="258" r:id="rId8"/>
    <p:sldId id="262"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6" autoAdjust="0"/>
    <p:restoredTop sz="94660"/>
  </p:normalViewPr>
  <p:slideViewPr>
    <p:cSldViewPr snapToGrid="0">
      <p:cViewPr varScale="1">
        <p:scale>
          <a:sx n="75" d="100"/>
          <a:sy n="75" d="100"/>
        </p:scale>
        <p:origin x="3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3A5649-6EC9-4970-BB5C-3AAE43BE56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F06FAD4-D546-4BA0-818F-0786B0A05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1E63B18-16E5-403D-906C-348F91E772DE}"/>
              </a:ext>
            </a:extLst>
          </p:cNvPr>
          <p:cNvSpPr>
            <a:spLocks noGrp="1"/>
          </p:cNvSpPr>
          <p:nvPr>
            <p:ph type="dt" sz="half" idx="10"/>
          </p:nvPr>
        </p:nvSpPr>
        <p:spPr/>
        <p:txBody>
          <a:bodyPr/>
          <a:lstStyle/>
          <a:p>
            <a:fld id="{615BDEC0-920F-4B1B-9BBA-8DD1C467C2A4}" type="datetimeFigureOut">
              <a:rPr lang="en-US" smtClean="0"/>
              <a:t>11/9/2021</a:t>
            </a:fld>
            <a:endParaRPr lang="en-US"/>
          </a:p>
        </p:txBody>
      </p:sp>
      <p:sp>
        <p:nvSpPr>
          <p:cNvPr id="5" name="Footer Placeholder 4">
            <a:extLst>
              <a:ext uri="{FF2B5EF4-FFF2-40B4-BE49-F238E27FC236}">
                <a16:creationId xmlns:a16="http://schemas.microsoft.com/office/drawing/2014/main" xmlns="" id="{BEB97828-E289-4DC8-8741-216FD677E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0B45D69-028B-4512-9777-9D4CE6CC7245}"/>
              </a:ext>
            </a:extLst>
          </p:cNvPr>
          <p:cNvSpPr>
            <a:spLocks noGrp="1"/>
          </p:cNvSpPr>
          <p:nvPr>
            <p:ph type="sldNum" sz="quarter" idx="12"/>
          </p:nvPr>
        </p:nvSpPr>
        <p:spPr/>
        <p:txBody>
          <a:bodyPr/>
          <a:lstStyle/>
          <a:p>
            <a:fld id="{920C8F9E-3771-4F3C-919C-31888AAEEADF}" type="slidenum">
              <a:rPr lang="en-US" smtClean="0"/>
              <a:t>‹#›</a:t>
            </a:fld>
            <a:endParaRPr lang="en-US"/>
          </a:p>
        </p:txBody>
      </p:sp>
    </p:spTree>
    <p:extLst>
      <p:ext uri="{BB962C8B-B14F-4D97-AF65-F5344CB8AC3E}">
        <p14:creationId xmlns:p14="http://schemas.microsoft.com/office/powerpoint/2010/main" val="205566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C34B88-C444-438C-8E1D-3222C50EE5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F774A6B-229F-4DA7-9D68-831B55F7A5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5059C5-C5CB-451E-B0C3-3FB3A3AE49B2}"/>
              </a:ext>
            </a:extLst>
          </p:cNvPr>
          <p:cNvSpPr>
            <a:spLocks noGrp="1"/>
          </p:cNvSpPr>
          <p:nvPr>
            <p:ph type="dt" sz="half" idx="10"/>
          </p:nvPr>
        </p:nvSpPr>
        <p:spPr/>
        <p:txBody>
          <a:bodyPr/>
          <a:lstStyle/>
          <a:p>
            <a:fld id="{615BDEC0-920F-4B1B-9BBA-8DD1C467C2A4}" type="datetimeFigureOut">
              <a:rPr lang="en-US" smtClean="0"/>
              <a:t>11/9/2021</a:t>
            </a:fld>
            <a:endParaRPr lang="en-US"/>
          </a:p>
        </p:txBody>
      </p:sp>
      <p:sp>
        <p:nvSpPr>
          <p:cNvPr id="5" name="Footer Placeholder 4">
            <a:extLst>
              <a:ext uri="{FF2B5EF4-FFF2-40B4-BE49-F238E27FC236}">
                <a16:creationId xmlns:a16="http://schemas.microsoft.com/office/drawing/2014/main" xmlns="" id="{4B98E272-9423-401B-B037-44BCD649E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9AA4751-1BDE-41BB-8501-E88A971D1E82}"/>
              </a:ext>
            </a:extLst>
          </p:cNvPr>
          <p:cNvSpPr>
            <a:spLocks noGrp="1"/>
          </p:cNvSpPr>
          <p:nvPr>
            <p:ph type="sldNum" sz="quarter" idx="12"/>
          </p:nvPr>
        </p:nvSpPr>
        <p:spPr/>
        <p:txBody>
          <a:bodyPr/>
          <a:lstStyle/>
          <a:p>
            <a:fld id="{920C8F9E-3771-4F3C-919C-31888AAEEADF}" type="slidenum">
              <a:rPr lang="en-US" smtClean="0"/>
              <a:t>‹#›</a:t>
            </a:fld>
            <a:endParaRPr lang="en-US"/>
          </a:p>
        </p:txBody>
      </p:sp>
    </p:spTree>
    <p:extLst>
      <p:ext uri="{BB962C8B-B14F-4D97-AF65-F5344CB8AC3E}">
        <p14:creationId xmlns:p14="http://schemas.microsoft.com/office/powerpoint/2010/main" val="99655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E96F4FD-691C-4C66-BBE3-220258889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97123EC-E28D-4A15-ADF3-A649B6F0B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C4E4C04-49ED-40DC-BA94-3154EDF56D39}"/>
              </a:ext>
            </a:extLst>
          </p:cNvPr>
          <p:cNvSpPr>
            <a:spLocks noGrp="1"/>
          </p:cNvSpPr>
          <p:nvPr>
            <p:ph type="dt" sz="half" idx="10"/>
          </p:nvPr>
        </p:nvSpPr>
        <p:spPr/>
        <p:txBody>
          <a:bodyPr/>
          <a:lstStyle/>
          <a:p>
            <a:fld id="{615BDEC0-920F-4B1B-9BBA-8DD1C467C2A4}" type="datetimeFigureOut">
              <a:rPr lang="en-US" smtClean="0"/>
              <a:t>11/9/2021</a:t>
            </a:fld>
            <a:endParaRPr lang="en-US"/>
          </a:p>
        </p:txBody>
      </p:sp>
      <p:sp>
        <p:nvSpPr>
          <p:cNvPr id="5" name="Footer Placeholder 4">
            <a:extLst>
              <a:ext uri="{FF2B5EF4-FFF2-40B4-BE49-F238E27FC236}">
                <a16:creationId xmlns:a16="http://schemas.microsoft.com/office/drawing/2014/main" xmlns="" id="{67068C77-1146-4FEB-B296-AA5BCC266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87384D5-4AD3-4F62-9164-A912DAEEAB29}"/>
              </a:ext>
            </a:extLst>
          </p:cNvPr>
          <p:cNvSpPr>
            <a:spLocks noGrp="1"/>
          </p:cNvSpPr>
          <p:nvPr>
            <p:ph type="sldNum" sz="quarter" idx="12"/>
          </p:nvPr>
        </p:nvSpPr>
        <p:spPr/>
        <p:txBody>
          <a:bodyPr/>
          <a:lstStyle/>
          <a:p>
            <a:fld id="{920C8F9E-3771-4F3C-919C-31888AAEEADF}" type="slidenum">
              <a:rPr lang="en-US" smtClean="0"/>
              <a:t>‹#›</a:t>
            </a:fld>
            <a:endParaRPr lang="en-US"/>
          </a:p>
        </p:txBody>
      </p:sp>
    </p:spTree>
    <p:extLst>
      <p:ext uri="{BB962C8B-B14F-4D97-AF65-F5344CB8AC3E}">
        <p14:creationId xmlns:p14="http://schemas.microsoft.com/office/powerpoint/2010/main" val="267060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7110EC-739D-46D7-AC9B-8CC13E0C8D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0EB1C5A-82EF-4ADF-97BD-E85D895BFE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C9EEECD-1D6C-4EE6-A5BD-7037E0AE245B}"/>
              </a:ext>
            </a:extLst>
          </p:cNvPr>
          <p:cNvSpPr>
            <a:spLocks noGrp="1"/>
          </p:cNvSpPr>
          <p:nvPr>
            <p:ph type="dt" sz="half" idx="10"/>
          </p:nvPr>
        </p:nvSpPr>
        <p:spPr/>
        <p:txBody>
          <a:bodyPr/>
          <a:lstStyle/>
          <a:p>
            <a:fld id="{615BDEC0-920F-4B1B-9BBA-8DD1C467C2A4}" type="datetimeFigureOut">
              <a:rPr lang="en-US" smtClean="0"/>
              <a:t>11/9/2021</a:t>
            </a:fld>
            <a:endParaRPr lang="en-US"/>
          </a:p>
        </p:txBody>
      </p:sp>
      <p:sp>
        <p:nvSpPr>
          <p:cNvPr id="5" name="Footer Placeholder 4">
            <a:extLst>
              <a:ext uri="{FF2B5EF4-FFF2-40B4-BE49-F238E27FC236}">
                <a16:creationId xmlns:a16="http://schemas.microsoft.com/office/drawing/2014/main" xmlns="" id="{8B12E8A1-0FC7-43E3-A9E9-564BEB015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87577E7-610F-4FFE-B84A-4ABC5B595504}"/>
              </a:ext>
            </a:extLst>
          </p:cNvPr>
          <p:cNvSpPr>
            <a:spLocks noGrp="1"/>
          </p:cNvSpPr>
          <p:nvPr>
            <p:ph type="sldNum" sz="quarter" idx="12"/>
          </p:nvPr>
        </p:nvSpPr>
        <p:spPr/>
        <p:txBody>
          <a:bodyPr/>
          <a:lstStyle/>
          <a:p>
            <a:fld id="{920C8F9E-3771-4F3C-919C-31888AAEEADF}" type="slidenum">
              <a:rPr lang="en-US" smtClean="0"/>
              <a:t>‹#›</a:t>
            </a:fld>
            <a:endParaRPr lang="en-US"/>
          </a:p>
        </p:txBody>
      </p:sp>
    </p:spTree>
    <p:extLst>
      <p:ext uri="{BB962C8B-B14F-4D97-AF65-F5344CB8AC3E}">
        <p14:creationId xmlns:p14="http://schemas.microsoft.com/office/powerpoint/2010/main" val="73225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A2712-F519-4A07-94C4-3D90DBBFB1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A698785-7A40-459A-9CBE-7771CD8EA5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D525682-D1C7-45CA-BD93-E2A31F27B66A}"/>
              </a:ext>
            </a:extLst>
          </p:cNvPr>
          <p:cNvSpPr>
            <a:spLocks noGrp="1"/>
          </p:cNvSpPr>
          <p:nvPr>
            <p:ph type="dt" sz="half" idx="10"/>
          </p:nvPr>
        </p:nvSpPr>
        <p:spPr/>
        <p:txBody>
          <a:bodyPr/>
          <a:lstStyle/>
          <a:p>
            <a:fld id="{615BDEC0-920F-4B1B-9BBA-8DD1C467C2A4}" type="datetimeFigureOut">
              <a:rPr lang="en-US" smtClean="0"/>
              <a:t>11/9/2021</a:t>
            </a:fld>
            <a:endParaRPr lang="en-US"/>
          </a:p>
        </p:txBody>
      </p:sp>
      <p:sp>
        <p:nvSpPr>
          <p:cNvPr id="5" name="Footer Placeholder 4">
            <a:extLst>
              <a:ext uri="{FF2B5EF4-FFF2-40B4-BE49-F238E27FC236}">
                <a16:creationId xmlns:a16="http://schemas.microsoft.com/office/drawing/2014/main" xmlns="" id="{776D4492-3D7C-498F-8339-2FA1032899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842FB16-CE6D-44FC-8377-3A00D3912B70}"/>
              </a:ext>
            </a:extLst>
          </p:cNvPr>
          <p:cNvSpPr>
            <a:spLocks noGrp="1"/>
          </p:cNvSpPr>
          <p:nvPr>
            <p:ph type="sldNum" sz="quarter" idx="12"/>
          </p:nvPr>
        </p:nvSpPr>
        <p:spPr/>
        <p:txBody>
          <a:bodyPr/>
          <a:lstStyle/>
          <a:p>
            <a:fld id="{920C8F9E-3771-4F3C-919C-31888AAEEADF}" type="slidenum">
              <a:rPr lang="en-US" smtClean="0"/>
              <a:t>‹#›</a:t>
            </a:fld>
            <a:endParaRPr lang="en-US"/>
          </a:p>
        </p:txBody>
      </p:sp>
    </p:spTree>
    <p:extLst>
      <p:ext uri="{BB962C8B-B14F-4D97-AF65-F5344CB8AC3E}">
        <p14:creationId xmlns:p14="http://schemas.microsoft.com/office/powerpoint/2010/main" val="970531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33D5CD-626A-4F65-9FB9-0266635DB4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45FFEF9-E60C-4509-B366-48AF07241D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D5A3179-439E-472F-89AF-7DF4636ED7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A4BC282-15BD-4D06-892E-D60DA934C537}"/>
              </a:ext>
            </a:extLst>
          </p:cNvPr>
          <p:cNvSpPr>
            <a:spLocks noGrp="1"/>
          </p:cNvSpPr>
          <p:nvPr>
            <p:ph type="dt" sz="half" idx="10"/>
          </p:nvPr>
        </p:nvSpPr>
        <p:spPr/>
        <p:txBody>
          <a:bodyPr/>
          <a:lstStyle/>
          <a:p>
            <a:fld id="{615BDEC0-920F-4B1B-9BBA-8DD1C467C2A4}" type="datetimeFigureOut">
              <a:rPr lang="en-US" smtClean="0"/>
              <a:t>11/9/2021</a:t>
            </a:fld>
            <a:endParaRPr lang="en-US"/>
          </a:p>
        </p:txBody>
      </p:sp>
      <p:sp>
        <p:nvSpPr>
          <p:cNvPr id="6" name="Footer Placeholder 5">
            <a:extLst>
              <a:ext uri="{FF2B5EF4-FFF2-40B4-BE49-F238E27FC236}">
                <a16:creationId xmlns:a16="http://schemas.microsoft.com/office/drawing/2014/main" xmlns="" id="{255A0F9A-4E8D-4F03-BC85-CA3863763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6D3D04F-2F01-4240-858F-D44806567594}"/>
              </a:ext>
            </a:extLst>
          </p:cNvPr>
          <p:cNvSpPr>
            <a:spLocks noGrp="1"/>
          </p:cNvSpPr>
          <p:nvPr>
            <p:ph type="sldNum" sz="quarter" idx="12"/>
          </p:nvPr>
        </p:nvSpPr>
        <p:spPr/>
        <p:txBody>
          <a:bodyPr/>
          <a:lstStyle/>
          <a:p>
            <a:fld id="{920C8F9E-3771-4F3C-919C-31888AAEEADF}" type="slidenum">
              <a:rPr lang="en-US" smtClean="0"/>
              <a:t>‹#›</a:t>
            </a:fld>
            <a:endParaRPr lang="en-US"/>
          </a:p>
        </p:txBody>
      </p:sp>
    </p:spTree>
    <p:extLst>
      <p:ext uri="{BB962C8B-B14F-4D97-AF65-F5344CB8AC3E}">
        <p14:creationId xmlns:p14="http://schemas.microsoft.com/office/powerpoint/2010/main" val="2172823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C7466-47A6-47B5-B648-0424DA7842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6BDA62B-99A8-4452-80DA-99C861DFCB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9DB5156-548F-4B49-99E2-0F2FF215B6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F3512B2-E96C-4B78-B26B-3FFEED589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C4075D3-A26B-48B3-B8CF-B78B091FF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2E9CCE1-3469-4C0F-8EFD-F76F568A7C30}"/>
              </a:ext>
            </a:extLst>
          </p:cNvPr>
          <p:cNvSpPr>
            <a:spLocks noGrp="1"/>
          </p:cNvSpPr>
          <p:nvPr>
            <p:ph type="dt" sz="half" idx="10"/>
          </p:nvPr>
        </p:nvSpPr>
        <p:spPr/>
        <p:txBody>
          <a:bodyPr/>
          <a:lstStyle/>
          <a:p>
            <a:fld id="{615BDEC0-920F-4B1B-9BBA-8DD1C467C2A4}" type="datetimeFigureOut">
              <a:rPr lang="en-US" smtClean="0"/>
              <a:t>11/9/2021</a:t>
            </a:fld>
            <a:endParaRPr lang="en-US"/>
          </a:p>
        </p:txBody>
      </p:sp>
      <p:sp>
        <p:nvSpPr>
          <p:cNvPr id="8" name="Footer Placeholder 7">
            <a:extLst>
              <a:ext uri="{FF2B5EF4-FFF2-40B4-BE49-F238E27FC236}">
                <a16:creationId xmlns:a16="http://schemas.microsoft.com/office/drawing/2014/main" xmlns="" id="{646EA753-12BE-43D8-A3E8-BAA3BE172B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7BAB08B-FD31-4E82-8EAE-E10F9D30888D}"/>
              </a:ext>
            </a:extLst>
          </p:cNvPr>
          <p:cNvSpPr>
            <a:spLocks noGrp="1"/>
          </p:cNvSpPr>
          <p:nvPr>
            <p:ph type="sldNum" sz="quarter" idx="12"/>
          </p:nvPr>
        </p:nvSpPr>
        <p:spPr/>
        <p:txBody>
          <a:bodyPr/>
          <a:lstStyle/>
          <a:p>
            <a:fld id="{920C8F9E-3771-4F3C-919C-31888AAEEADF}" type="slidenum">
              <a:rPr lang="en-US" smtClean="0"/>
              <a:t>‹#›</a:t>
            </a:fld>
            <a:endParaRPr lang="en-US"/>
          </a:p>
        </p:txBody>
      </p:sp>
    </p:spTree>
    <p:extLst>
      <p:ext uri="{BB962C8B-B14F-4D97-AF65-F5344CB8AC3E}">
        <p14:creationId xmlns:p14="http://schemas.microsoft.com/office/powerpoint/2010/main" val="240552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3F640-37FA-4FD0-AABF-10132EBB1F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532684B-C40F-46CC-A35D-63FA8E119D55}"/>
              </a:ext>
            </a:extLst>
          </p:cNvPr>
          <p:cNvSpPr>
            <a:spLocks noGrp="1"/>
          </p:cNvSpPr>
          <p:nvPr>
            <p:ph type="dt" sz="half" idx="10"/>
          </p:nvPr>
        </p:nvSpPr>
        <p:spPr/>
        <p:txBody>
          <a:bodyPr/>
          <a:lstStyle/>
          <a:p>
            <a:fld id="{615BDEC0-920F-4B1B-9BBA-8DD1C467C2A4}" type="datetimeFigureOut">
              <a:rPr lang="en-US" smtClean="0"/>
              <a:t>11/9/2021</a:t>
            </a:fld>
            <a:endParaRPr lang="en-US"/>
          </a:p>
        </p:txBody>
      </p:sp>
      <p:sp>
        <p:nvSpPr>
          <p:cNvPr id="4" name="Footer Placeholder 3">
            <a:extLst>
              <a:ext uri="{FF2B5EF4-FFF2-40B4-BE49-F238E27FC236}">
                <a16:creationId xmlns:a16="http://schemas.microsoft.com/office/drawing/2014/main" xmlns="" id="{951905ED-F4C6-44EB-BC44-87D6501DE2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C3EFAB0-F2DE-48F4-9A26-1281DBFF0C51}"/>
              </a:ext>
            </a:extLst>
          </p:cNvPr>
          <p:cNvSpPr>
            <a:spLocks noGrp="1"/>
          </p:cNvSpPr>
          <p:nvPr>
            <p:ph type="sldNum" sz="quarter" idx="12"/>
          </p:nvPr>
        </p:nvSpPr>
        <p:spPr/>
        <p:txBody>
          <a:bodyPr/>
          <a:lstStyle/>
          <a:p>
            <a:fld id="{920C8F9E-3771-4F3C-919C-31888AAEEADF}" type="slidenum">
              <a:rPr lang="en-US" smtClean="0"/>
              <a:t>‹#›</a:t>
            </a:fld>
            <a:endParaRPr lang="en-US"/>
          </a:p>
        </p:txBody>
      </p:sp>
    </p:spTree>
    <p:extLst>
      <p:ext uri="{BB962C8B-B14F-4D97-AF65-F5344CB8AC3E}">
        <p14:creationId xmlns:p14="http://schemas.microsoft.com/office/powerpoint/2010/main" val="2166957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D14FD6A-1782-4838-8153-7C8929DE05A4}"/>
              </a:ext>
            </a:extLst>
          </p:cNvPr>
          <p:cNvSpPr>
            <a:spLocks noGrp="1"/>
          </p:cNvSpPr>
          <p:nvPr>
            <p:ph type="dt" sz="half" idx="10"/>
          </p:nvPr>
        </p:nvSpPr>
        <p:spPr/>
        <p:txBody>
          <a:bodyPr/>
          <a:lstStyle/>
          <a:p>
            <a:fld id="{615BDEC0-920F-4B1B-9BBA-8DD1C467C2A4}" type="datetimeFigureOut">
              <a:rPr lang="en-US" smtClean="0"/>
              <a:t>11/9/2021</a:t>
            </a:fld>
            <a:endParaRPr lang="en-US"/>
          </a:p>
        </p:txBody>
      </p:sp>
      <p:sp>
        <p:nvSpPr>
          <p:cNvPr id="3" name="Footer Placeholder 2">
            <a:extLst>
              <a:ext uri="{FF2B5EF4-FFF2-40B4-BE49-F238E27FC236}">
                <a16:creationId xmlns:a16="http://schemas.microsoft.com/office/drawing/2014/main" xmlns="" id="{9425D96F-C383-4CF8-83E3-65AA271FD2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2844458-5ACA-43F1-A242-EF2089F1A04B}"/>
              </a:ext>
            </a:extLst>
          </p:cNvPr>
          <p:cNvSpPr>
            <a:spLocks noGrp="1"/>
          </p:cNvSpPr>
          <p:nvPr>
            <p:ph type="sldNum" sz="quarter" idx="12"/>
          </p:nvPr>
        </p:nvSpPr>
        <p:spPr/>
        <p:txBody>
          <a:bodyPr/>
          <a:lstStyle/>
          <a:p>
            <a:fld id="{920C8F9E-3771-4F3C-919C-31888AAEEADF}" type="slidenum">
              <a:rPr lang="en-US" smtClean="0"/>
              <a:t>‹#›</a:t>
            </a:fld>
            <a:endParaRPr lang="en-US"/>
          </a:p>
        </p:txBody>
      </p:sp>
    </p:spTree>
    <p:extLst>
      <p:ext uri="{BB962C8B-B14F-4D97-AF65-F5344CB8AC3E}">
        <p14:creationId xmlns:p14="http://schemas.microsoft.com/office/powerpoint/2010/main" val="3684143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E70D8E-B9BC-4523-A12D-D9E8948E7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A14A959-BB29-4E06-80A3-746B375314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D5AF36C-35FF-4269-A5A6-002CF75A7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C8E74CD-8228-4497-8777-79DAC769673D}"/>
              </a:ext>
            </a:extLst>
          </p:cNvPr>
          <p:cNvSpPr>
            <a:spLocks noGrp="1"/>
          </p:cNvSpPr>
          <p:nvPr>
            <p:ph type="dt" sz="half" idx="10"/>
          </p:nvPr>
        </p:nvSpPr>
        <p:spPr/>
        <p:txBody>
          <a:bodyPr/>
          <a:lstStyle/>
          <a:p>
            <a:fld id="{615BDEC0-920F-4B1B-9BBA-8DD1C467C2A4}" type="datetimeFigureOut">
              <a:rPr lang="en-US" smtClean="0"/>
              <a:t>11/9/2021</a:t>
            </a:fld>
            <a:endParaRPr lang="en-US"/>
          </a:p>
        </p:txBody>
      </p:sp>
      <p:sp>
        <p:nvSpPr>
          <p:cNvPr id="6" name="Footer Placeholder 5">
            <a:extLst>
              <a:ext uri="{FF2B5EF4-FFF2-40B4-BE49-F238E27FC236}">
                <a16:creationId xmlns:a16="http://schemas.microsoft.com/office/drawing/2014/main" xmlns="" id="{765937C9-8B9E-4B58-B8A9-EBC511E73E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FD94872-7BFB-4CEF-9A46-CF1D5A8728A0}"/>
              </a:ext>
            </a:extLst>
          </p:cNvPr>
          <p:cNvSpPr>
            <a:spLocks noGrp="1"/>
          </p:cNvSpPr>
          <p:nvPr>
            <p:ph type="sldNum" sz="quarter" idx="12"/>
          </p:nvPr>
        </p:nvSpPr>
        <p:spPr/>
        <p:txBody>
          <a:bodyPr/>
          <a:lstStyle/>
          <a:p>
            <a:fld id="{920C8F9E-3771-4F3C-919C-31888AAEEADF}" type="slidenum">
              <a:rPr lang="en-US" smtClean="0"/>
              <a:t>‹#›</a:t>
            </a:fld>
            <a:endParaRPr lang="en-US"/>
          </a:p>
        </p:txBody>
      </p:sp>
    </p:spTree>
    <p:extLst>
      <p:ext uri="{BB962C8B-B14F-4D97-AF65-F5344CB8AC3E}">
        <p14:creationId xmlns:p14="http://schemas.microsoft.com/office/powerpoint/2010/main" val="1168366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6DF056-2A01-484B-9F74-861492AAE6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5DA02FD-14F7-4A5E-B8DB-A1DB9E234A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04643A0-279F-4FA2-9B73-EA4558152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F97EDE9-767D-4363-B823-11ECD85E62FA}"/>
              </a:ext>
            </a:extLst>
          </p:cNvPr>
          <p:cNvSpPr>
            <a:spLocks noGrp="1"/>
          </p:cNvSpPr>
          <p:nvPr>
            <p:ph type="dt" sz="half" idx="10"/>
          </p:nvPr>
        </p:nvSpPr>
        <p:spPr/>
        <p:txBody>
          <a:bodyPr/>
          <a:lstStyle/>
          <a:p>
            <a:fld id="{615BDEC0-920F-4B1B-9BBA-8DD1C467C2A4}" type="datetimeFigureOut">
              <a:rPr lang="en-US" smtClean="0"/>
              <a:t>11/9/2021</a:t>
            </a:fld>
            <a:endParaRPr lang="en-US"/>
          </a:p>
        </p:txBody>
      </p:sp>
      <p:sp>
        <p:nvSpPr>
          <p:cNvPr id="6" name="Footer Placeholder 5">
            <a:extLst>
              <a:ext uri="{FF2B5EF4-FFF2-40B4-BE49-F238E27FC236}">
                <a16:creationId xmlns:a16="http://schemas.microsoft.com/office/drawing/2014/main" xmlns="" id="{C07CD151-2367-415A-9684-7939546458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8C50DA5-FAA1-4622-BBE0-CDABCBF68055}"/>
              </a:ext>
            </a:extLst>
          </p:cNvPr>
          <p:cNvSpPr>
            <a:spLocks noGrp="1"/>
          </p:cNvSpPr>
          <p:nvPr>
            <p:ph type="sldNum" sz="quarter" idx="12"/>
          </p:nvPr>
        </p:nvSpPr>
        <p:spPr/>
        <p:txBody>
          <a:bodyPr/>
          <a:lstStyle/>
          <a:p>
            <a:fld id="{920C8F9E-3771-4F3C-919C-31888AAEEADF}" type="slidenum">
              <a:rPr lang="en-US" smtClean="0"/>
              <a:t>‹#›</a:t>
            </a:fld>
            <a:endParaRPr lang="en-US"/>
          </a:p>
        </p:txBody>
      </p:sp>
    </p:spTree>
    <p:extLst>
      <p:ext uri="{BB962C8B-B14F-4D97-AF65-F5344CB8AC3E}">
        <p14:creationId xmlns:p14="http://schemas.microsoft.com/office/powerpoint/2010/main" val="88806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3F35375-73B8-4620-8591-7AF409EDD2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5E67A2C-6F79-4DF9-A278-590A4353E4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A41251-E6D9-4369-822F-64D2F39312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BDEC0-920F-4B1B-9BBA-8DD1C467C2A4}" type="datetimeFigureOut">
              <a:rPr lang="en-US" smtClean="0"/>
              <a:t>11/9/2021</a:t>
            </a:fld>
            <a:endParaRPr lang="en-US"/>
          </a:p>
        </p:txBody>
      </p:sp>
      <p:sp>
        <p:nvSpPr>
          <p:cNvPr id="5" name="Footer Placeholder 4">
            <a:extLst>
              <a:ext uri="{FF2B5EF4-FFF2-40B4-BE49-F238E27FC236}">
                <a16:creationId xmlns:a16="http://schemas.microsoft.com/office/drawing/2014/main" xmlns="" id="{8930C86E-01A9-494B-A7A9-CB7F4A1E7B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4DB7591-388E-4117-A68A-9518A1ED3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C8F9E-3771-4F3C-919C-31888AAEEADF}" type="slidenum">
              <a:rPr lang="en-US" smtClean="0"/>
              <a:t>‹#›</a:t>
            </a:fld>
            <a:endParaRPr lang="en-US"/>
          </a:p>
        </p:txBody>
      </p:sp>
    </p:spTree>
    <p:extLst>
      <p:ext uri="{BB962C8B-B14F-4D97-AF65-F5344CB8AC3E}">
        <p14:creationId xmlns:p14="http://schemas.microsoft.com/office/powerpoint/2010/main" val="971683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3DE34B-0BF3-461F-98D1-434FE8EF832B}"/>
              </a:ext>
            </a:extLst>
          </p:cNvPr>
          <p:cNvSpPr>
            <a:spLocks noGrp="1"/>
          </p:cNvSpPr>
          <p:nvPr>
            <p:ph type="ctrTitle"/>
          </p:nvPr>
        </p:nvSpPr>
        <p:spPr>
          <a:xfrm>
            <a:off x="448491" y="522514"/>
            <a:ext cx="10877006" cy="4119154"/>
          </a:xfrm>
        </p:spPr>
        <p:txBody>
          <a:bodyPr>
            <a:normAutofit/>
          </a:bodyPr>
          <a:lstStyle/>
          <a:p>
            <a:r>
              <a:rPr lang="en-US" sz="13800" b="1" dirty="0"/>
              <a:t>Connect</a:t>
            </a:r>
          </a:p>
        </p:txBody>
      </p:sp>
    </p:spTree>
    <p:extLst>
      <p:ext uri="{BB962C8B-B14F-4D97-AF65-F5344CB8AC3E}">
        <p14:creationId xmlns:p14="http://schemas.microsoft.com/office/powerpoint/2010/main" val="1065854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7CF5E-6A8B-47AA-904F-A39F683410D1}"/>
              </a:ext>
            </a:extLst>
          </p:cNvPr>
          <p:cNvSpPr>
            <a:spLocks noGrp="1"/>
          </p:cNvSpPr>
          <p:nvPr>
            <p:ph type="title"/>
          </p:nvPr>
        </p:nvSpPr>
        <p:spPr>
          <a:xfrm>
            <a:off x="838200" y="391251"/>
            <a:ext cx="10515600" cy="1325563"/>
          </a:xfrm>
        </p:spPr>
        <p:txBody>
          <a:bodyPr/>
          <a:lstStyle/>
          <a:p>
            <a:r>
              <a:rPr lang="en-US" b="1" dirty="0" smtClean="0"/>
              <a:t>Specific </a:t>
            </a:r>
            <a:r>
              <a:rPr lang="en-US" b="1" dirty="0"/>
              <a:t>Objectives</a:t>
            </a:r>
          </a:p>
        </p:txBody>
      </p:sp>
      <p:sp>
        <p:nvSpPr>
          <p:cNvPr id="3" name="Content Placeholder 2">
            <a:extLst>
              <a:ext uri="{FF2B5EF4-FFF2-40B4-BE49-F238E27FC236}">
                <a16:creationId xmlns:a16="http://schemas.microsoft.com/office/drawing/2014/main" xmlns="" id="{AE7F2948-0D51-43FA-A009-26D40B7B48DE}"/>
              </a:ext>
            </a:extLst>
          </p:cNvPr>
          <p:cNvSpPr>
            <a:spLocks noGrp="1"/>
          </p:cNvSpPr>
          <p:nvPr>
            <p:ph idx="1"/>
          </p:nvPr>
        </p:nvSpPr>
        <p:spPr/>
        <p:txBody>
          <a:bodyPr>
            <a:normAutofit/>
          </a:bodyPr>
          <a:lstStyle/>
          <a:p>
            <a:r>
              <a:rPr lang="en-US" dirty="0">
                <a:solidFill>
                  <a:srgbClr val="050505"/>
                </a:solidFill>
                <a:latin typeface="Segoe UI Historic" panose="020B0502040204020203" pitchFamily="34" charset="0"/>
              </a:rPr>
              <a:t>Provide Better credibility: - With alumni management software, you can create and maintain a database of your alumni, including details of their academic profiles, the companies they’re associated with, and the positions they hold. A comprehensive alumni database will make it easier for you to attract more students to apply. You can also reach out to your alumni to find potential placement opportunities for your current </a:t>
            </a:r>
            <a:r>
              <a:rPr lang="en-US" dirty="0" smtClean="0">
                <a:solidFill>
                  <a:srgbClr val="050505"/>
                </a:solidFill>
                <a:latin typeface="Segoe UI Historic" panose="020B0502040204020203" pitchFamily="34" charset="0"/>
              </a:rPr>
              <a:t>students.</a:t>
            </a:r>
            <a:endParaRPr lang="en-US" dirty="0"/>
          </a:p>
        </p:txBody>
      </p:sp>
    </p:spTree>
    <p:extLst>
      <p:ext uri="{BB962C8B-B14F-4D97-AF65-F5344CB8AC3E}">
        <p14:creationId xmlns:p14="http://schemas.microsoft.com/office/powerpoint/2010/main" val="250662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7CF5E-6A8B-47AA-904F-A39F683410D1}"/>
              </a:ext>
            </a:extLst>
          </p:cNvPr>
          <p:cNvSpPr>
            <a:spLocks noGrp="1"/>
          </p:cNvSpPr>
          <p:nvPr>
            <p:ph type="title"/>
          </p:nvPr>
        </p:nvSpPr>
        <p:spPr>
          <a:xfrm>
            <a:off x="838200" y="391251"/>
            <a:ext cx="10515600" cy="1325563"/>
          </a:xfrm>
        </p:spPr>
        <p:txBody>
          <a:bodyPr/>
          <a:lstStyle/>
          <a:p>
            <a:r>
              <a:rPr lang="en-US" b="1" dirty="0" smtClean="0"/>
              <a:t>Specific </a:t>
            </a:r>
            <a:r>
              <a:rPr lang="en-US" b="1" dirty="0"/>
              <a:t>Objectives</a:t>
            </a:r>
          </a:p>
        </p:txBody>
      </p:sp>
      <p:sp>
        <p:nvSpPr>
          <p:cNvPr id="3" name="Content Placeholder 2">
            <a:extLst>
              <a:ext uri="{FF2B5EF4-FFF2-40B4-BE49-F238E27FC236}">
                <a16:creationId xmlns:a16="http://schemas.microsoft.com/office/drawing/2014/main" xmlns="" id="{AE7F2948-0D51-43FA-A009-26D40B7B48DE}"/>
              </a:ext>
            </a:extLst>
          </p:cNvPr>
          <p:cNvSpPr>
            <a:spLocks noGrp="1"/>
          </p:cNvSpPr>
          <p:nvPr>
            <p:ph idx="1"/>
          </p:nvPr>
        </p:nvSpPr>
        <p:spPr/>
        <p:txBody>
          <a:bodyPr>
            <a:normAutofit/>
          </a:bodyPr>
          <a:lstStyle/>
          <a:p>
            <a:r>
              <a:rPr lang="en-US" dirty="0" smtClean="0">
                <a:solidFill>
                  <a:srgbClr val="050505"/>
                </a:solidFill>
                <a:latin typeface="Segoe UI Historic" panose="020B0502040204020203" pitchFamily="34" charset="0"/>
              </a:rPr>
              <a:t>Provide </a:t>
            </a:r>
            <a:r>
              <a:rPr lang="en-US" dirty="0">
                <a:solidFill>
                  <a:srgbClr val="050505"/>
                </a:solidFill>
                <a:latin typeface="Segoe UI Historic" panose="020B0502040204020203" pitchFamily="34" charset="0"/>
              </a:rPr>
              <a:t>Secured and Reliable Platform - A verification will be required in order to prevent malicious user to register using a dummy account.</a:t>
            </a:r>
            <a:endParaRPr lang="en-US" dirty="0"/>
          </a:p>
        </p:txBody>
      </p:sp>
    </p:spTree>
    <p:extLst>
      <p:ext uri="{BB962C8B-B14F-4D97-AF65-F5344CB8AC3E}">
        <p14:creationId xmlns:p14="http://schemas.microsoft.com/office/powerpoint/2010/main" val="734210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7CF5E-6A8B-47AA-904F-A39F683410D1}"/>
              </a:ext>
            </a:extLst>
          </p:cNvPr>
          <p:cNvSpPr>
            <a:spLocks noGrp="1"/>
          </p:cNvSpPr>
          <p:nvPr>
            <p:ph type="title"/>
          </p:nvPr>
        </p:nvSpPr>
        <p:spPr>
          <a:xfrm>
            <a:off x="838200" y="391251"/>
            <a:ext cx="10515600" cy="1325563"/>
          </a:xfrm>
        </p:spPr>
        <p:txBody>
          <a:bodyPr/>
          <a:lstStyle/>
          <a:p>
            <a:r>
              <a:rPr lang="en-US" b="1" dirty="0" smtClean="0"/>
              <a:t>System </a:t>
            </a:r>
            <a:r>
              <a:rPr lang="en-US" b="1" dirty="0" err="1" smtClean="0"/>
              <a:t>Fetures</a:t>
            </a:r>
            <a:endParaRPr lang="en-US" b="1" dirty="0"/>
          </a:p>
        </p:txBody>
      </p:sp>
      <p:sp>
        <p:nvSpPr>
          <p:cNvPr id="3" name="Content Placeholder 2">
            <a:extLst>
              <a:ext uri="{FF2B5EF4-FFF2-40B4-BE49-F238E27FC236}">
                <a16:creationId xmlns:a16="http://schemas.microsoft.com/office/drawing/2014/main" xmlns="" id="{AE7F2948-0D51-43FA-A009-26D40B7B48DE}"/>
              </a:ext>
            </a:extLst>
          </p:cNvPr>
          <p:cNvSpPr>
            <a:spLocks noGrp="1"/>
          </p:cNvSpPr>
          <p:nvPr>
            <p:ph idx="1"/>
          </p:nvPr>
        </p:nvSpPr>
        <p:spPr>
          <a:xfrm>
            <a:off x="838200" y="1851025"/>
            <a:ext cx="10515600" cy="4351338"/>
          </a:xfrm>
        </p:spPr>
        <p:txBody>
          <a:bodyPr>
            <a:normAutofit/>
          </a:bodyPr>
          <a:lstStyle/>
          <a:p>
            <a:pPr>
              <a:buFontTx/>
              <a:buChar char="-"/>
            </a:pPr>
            <a:r>
              <a:rPr lang="en-US" dirty="0" smtClean="0">
                <a:solidFill>
                  <a:srgbClr val="1C1E21"/>
                </a:solidFill>
                <a:latin typeface="inherit"/>
              </a:rPr>
              <a:t>Event </a:t>
            </a:r>
            <a:r>
              <a:rPr lang="en-US" dirty="0">
                <a:solidFill>
                  <a:srgbClr val="1C1E21"/>
                </a:solidFill>
                <a:latin typeface="inherit"/>
              </a:rPr>
              <a:t>Management </a:t>
            </a:r>
            <a:endParaRPr lang="en-US" dirty="0" smtClean="0">
              <a:solidFill>
                <a:srgbClr val="1C1E21"/>
              </a:solidFill>
              <a:latin typeface="inherit"/>
            </a:endParaRPr>
          </a:p>
          <a:p>
            <a:pPr>
              <a:buFontTx/>
              <a:buChar char="-"/>
            </a:pPr>
            <a:r>
              <a:rPr lang="en-US" dirty="0" smtClean="0">
                <a:solidFill>
                  <a:srgbClr val="1C1E21"/>
                </a:solidFill>
                <a:latin typeface="inherit"/>
              </a:rPr>
              <a:t>Jobs </a:t>
            </a:r>
            <a:r>
              <a:rPr lang="en-US" dirty="0">
                <a:solidFill>
                  <a:srgbClr val="1C1E21"/>
                </a:solidFill>
                <a:latin typeface="inherit"/>
              </a:rPr>
              <a:t>Board </a:t>
            </a:r>
            <a:endParaRPr lang="en-US" dirty="0" smtClean="0">
              <a:solidFill>
                <a:srgbClr val="1C1E21"/>
              </a:solidFill>
              <a:latin typeface="inherit"/>
            </a:endParaRPr>
          </a:p>
          <a:p>
            <a:pPr>
              <a:buFontTx/>
              <a:buChar char="-"/>
            </a:pPr>
            <a:r>
              <a:rPr lang="en-US" dirty="0" smtClean="0">
                <a:solidFill>
                  <a:srgbClr val="1C1E21"/>
                </a:solidFill>
                <a:latin typeface="inherit"/>
              </a:rPr>
              <a:t>Discussion/Forums </a:t>
            </a:r>
          </a:p>
          <a:p>
            <a:pPr>
              <a:buFontTx/>
              <a:buChar char="-"/>
            </a:pPr>
            <a:r>
              <a:rPr lang="en-US" dirty="0" smtClean="0">
                <a:solidFill>
                  <a:srgbClr val="1C1E21"/>
                </a:solidFill>
                <a:latin typeface="inherit"/>
              </a:rPr>
              <a:t>Member </a:t>
            </a:r>
            <a:r>
              <a:rPr lang="en-US" dirty="0">
                <a:solidFill>
                  <a:srgbClr val="1C1E21"/>
                </a:solidFill>
                <a:latin typeface="inherit"/>
              </a:rPr>
              <a:t>Accounts </a:t>
            </a:r>
            <a:endParaRPr lang="en-US" dirty="0" smtClean="0">
              <a:solidFill>
                <a:srgbClr val="1C1E21"/>
              </a:solidFill>
              <a:latin typeface="inherit"/>
            </a:endParaRPr>
          </a:p>
          <a:p>
            <a:pPr>
              <a:buFontTx/>
              <a:buChar char="-"/>
            </a:pPr>
            <a:r>
              <a:rPr lang="en-US" dirty="0" smtClean="0">
                <a:solidFill>
                  <a:srgbClr val="1C1E21"/>
                </a:solidFill>
                <a:latin typeface="inherit"/>
              </a:rPr>
              <a:t>Chat </a:t>
            </a:r>
            <a:r>
              <a:rPr lang="en-US" dirty="0">
                <a:solidFill>
                  <a:srgbClr val="1C1E21"/>
                </a:solidFill>
                <a:latin typeface="inherit"/>
              </a:rPr>
              <a:t>Support </a:t>
            </a:r>
            <a:endParaRPr lang="en-US" dirty="0" smtClean="0">
              <a:solidFill>
                <a:srgbClr val="1C1E21"/>
              </a:solidFill>
              <a:latin typeface="inherit"/>
            </a:endParaRPr>
          </a:p>
          <a:p>
            <a:pPr marL="0" indent="0">
              <a:buNone/>
            </a:pPr>
            <a:r>
              <a:rPr lang="en-US" dirty="0" smtClean="0">
                <a:solidFill>
                  <a:srgbClr val="1C1E21"/>
                </a:solidFill>
                <a:latin typeface="inherit"/>
              </a:rPr>
              <a:t>- </a:t>
            </a:r>
            <a:r>
              <a:rPr lang="en-US" dirty="0">
                <a:solidFill>
                  <a:srgbClr val="1C1E21"/>
                </a:solidFill>
                <a:latin typeface="inherit"/>
              </a:rPr>
              <a:t>Requesting for Items such as ID and </a:t>
            </a:r>
            <a:r>
              <a:rPr lang="en-US" dirty="0" smtClean="0">
                <a:solidFill>
                  <a:srgbClr val="1C1E21"/>
                </a:solidFill>
                <a:latin typeface="inherit"/>
              </a:rPr>
              <a:t>T-Shirts</a:t>
            </a:r>
            <a:endParaRPr lang="en-US" dirty="0">
              <a:solidFill>
                <a:srgbClr val="1C1E21"/>
              </a:solidFill>
              <a:latin typeface="inherit"/>
            </a:endParaRPr>
          </a:p>
          <a:p>
            <a:pPr marL="0" indent="0">
              <a:buNone/>
            </a:pPr>
            <a:r>
              <a:rPr lang="en-US" dirty="0">
                <a:solidFill>
                  <a:srgbClr val="1C1E21"/>
                </a:solidFill>
                <a:latin typeface="Segoe UI Historic" panose="020B0502040204020203" pitchFamily="34" charset="0"/>
              </a:rPr>
              <a:t/>
            </a:r>
            <a:br>
              <a:rPr lang="en-US" dirty="0">
                <a:solidFill>
                  <a:srgbClr val="1C1E21"/>
                </a:solidFill>
                <a:latin typeface="Segoe UI Historic" panose="020B0502040204020203" pitchFamily="34" charset="0"/>
              </a:rPr>
            </a:br>
            <a:endParaRPr lang="en-US" dirty="0"/>
          </a:p>
        </p:txBody>
      </p:sp>
    </p:spTree>
    <p:extLst>
      <p:ext uri="{BB962C8B-B14F-4D97-AF65-F5344CB8AC3E}">
        <p14:creationId xmlns:p14="http://schemas.microsoft.com/office/powerpoint/2010/main" val="3627543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B7D6E4-D939-4157-B131-E757A1B0A2E5}"/>
              </a:ext>
            </a:extLst>
          </p:cNvPr>
          <p:cNvSpPr>
            <a:spLocks noGrp="1"/>
          </p:cNvSpPr>
          <p:nvPr>
            <p:ph type="title"/>
          </p:nvPr>
        </p:nvSpPr>
        <p:spPr/>
        <p:txBody>
          <a:bodyPr/>
          <a:lstStyle/>
          <a:p>
            <a:r>
              <a:rPr lang="en-US" b="1" dirty="0"/>
              <a:t>Connect definition:</a:t>
            </a:r>
          </a:p>
        </p:txBody>
      </p:sp>
      <p:sp>
        <p:nvSpPr>
          <p:cNvPr id="3" name="Content Placeholder 2">
            <a:extLst>
              <a:ext uri="{FF2B5EF4-FFF2-40B4-BE49-F238E27FC236}">
                <a16:creationId xmlns:a16="http://schemas.microsoft.com/office/drawing/2014/main" xmlns="" id="{70B937AF-9F62-44CA-8A62-F0CA8CAE4BBF}"/>
              </a:ext>
            </a:extLst>
          </p:cNvPr>
          <p:cNvSpPr>
            <a:spLocks noGrp="1"/>
          </p:cNvSpPr>
          <p:nvPr>
            <p:ph idx="1"/>
          </p:nvPr>
        </p:nvSpPr>
        <p:spPr/>
        <p:txBody>
          <a:bodyPr/>
          <a:lstStyle/>
          <a:p>
            <a:r>
              <a:rPr lang="en-US" dirty="0"/>
              <a:t>bring together or into contact so that a real or notional link is established.</a:t>
            </a:r>
            <a:endParaRPr lang="en-US" dirty="0"/>
          </a:p>
        </p:txBody>
      </p:sp>
    </p:spTree>
    <p:extLst>
      <p:ext uri="{BB962C8B-B14F-4D97-AF65-F5344CB8AC3E}">
        <p14:creationId xmlns:p14="http://schemas.microsoft.com/office/powerpoint/2010/main" val="276873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B81E3C-5C78-4673-8ACF-45F207106AE6}"/>
              </a:ext>
            </a:extLst>
          </p:cNvPr>
          <p:cNvSpPr>
            <a:spLocks noGrp="1"/>
          </p:cNvSpPr>
          <p:nvPr>
            <p:ph type="title"/>
          </p:nvPr>
        </p:nvSpPr>
        <p:spPr/>
        <p:txBody>
          <a:bodyPr/>
          <a:lstStyle/>
          <a:p>
            <a:r>
              <a:rPr lang="en-US" b="1" dirty="0"/>
              <a:t>Do you missed your student life?</a:t>
            </a:r>
          </a:p>
        </p:txBody>
      </p:sp>
      <p:sp>
        <p:nvSpPr>
          <p:cNvPr id="3" name="Content Placeholder 2">
            <a:extLst>
              <a:ext uri="{FF2B5EF4-FFF2-40B4-BE49-F238E27FC236}">
                <a16:creationId xmlns:a16="http://schemas.microsoft.com/office/drawing/2014/main" xmlns="" id="{FDC5FBD0-A7C3-47BA-80A5-AE4040C8BD2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55243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UCC and CSD Logo</a:t>
            </a:r>
            <a:endParaRPr lang="en-US"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10855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EB436C-55D8-40FD-BB60-9CEB4B094A87}"/>
              </a:ext>
            </a:extLst>
          </p:cNvPr>
          <p:cNvSpPr>
            <a:spLocks noGrp="1"/>
          </p:cNvSpPr>
          <p:nvPr>
            <p:ph idx="1"/>
          </p:nvPr>
        </p:nvSpPr>
        <p:spPr/>
        <p:txBody>
          <a:bodyPr/>
          <a:lstStyle/>
          <a:p>
            <a:pPr marL="514350" indent="-514350">
              <a:buAutoNum type="arabicPeriod"/>
            </a:pPr>
            <a:r>
              <a:rPr lang="en-US" b="1" dirty="0" smtClean="0"/>
              <a:t>There is no existing Alumni Management System</a:t>
            </a:r>
          </a:p>
          <a:p>
            <a:pPr marL="514350" indent="-514350">
              <a:buAutoNum type="arabicPeriod"/>
            </a:pPr>
            <a:r>
              <a:rPr lang="en-US" b="1" dirty="0" smtClean="0"/>
              <a:t>The only communication of the alumnus to the school are through Facebook and messenger</a:t>
            </a:r>
            <a:endParaRPr lang="en-US" b="1" dirty="0"/>
          </a:p>
          <a:p>
            <a:pPr marL="514350" indent="-514350">
              <a:buAutoNum type="arabicPeriod"/>
            </a:pPr>
            <a:r>
              <a:rPr lang="en-US" b="1" dirty="0" smtClean="0"/>
              <a:t>Transactions that was made by an alumnus was only at paper and no record on cloud</a:t>
            </a:r>
          </a:p>
          <a:p>
            <a:pPr marL="514350" indent="-514350">
              <a:buAutoNum type="arabicPeriod"/>
            </a:pPr>
            <a:endParaRPr lang="en-US" b="1" dirty="0" smtClean="0"/>
          </a:p>
        </p:txBody>
      </p:sp>
      <p:sp>
        <p:nvSpPr>
          <p:cNvPr id="4" name="Title 1">
            <a:extLst>
              <a:ext uri="{FF2B5EF4-FFF2-40B4-BE49-F238E27FC236}">
                <a16:creationId xmlns:a16="http://schemas.microsoft.com/office/drawing/2014/main" xmlns="" id="{C5430E59-FD2A-469D-AF0D-C521EF5F882A}"/>
              </a:ext>
            </a:extLst>
          </p:cNvPr>
          <p:cNvSpPr txBox="1">
            <a:spLocks/>
          </p:cNvSpPr>
          <p:nvPr/>
        </p:nvSpPr>
        <p:spPr>
          <a:xfrm>
            <a:off x="838200" y="3458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Problems:</a:t>
            </a:r>
            <a:endParaRPr lang="en-US" b="1" dirty="0"/>
          </a:p>
        </p:txBody>
      </p:sp>
    </p:spTree>
    <p:extLst>
      <p:ext uri="{BB962C8B-B14F-4D97-AF65-F5344CB8AC3E}">
        <p14:creationId xmlns:p14="http://schemas.microsoft.com/office/powerpoint/2010/main" val="255325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4CFCA-EFDE-44D8-8343-E281D814A0B6}"/>
              </a:ext>
            </a:extLst>
          </p:cNvPr>
          <p:cNvSpPr>
            <a:spLocks noGrp="1"/>
          </p:cNvSpPr>
          <p:nvPr>
            <p:ph type="title"/>
          </p:nvPr>
        </p:nvSpPr>
        <p:spPr/>
        <p:txBody>
          <a:bodyPr/>
          <a:lstStyle/>
          <a:p>
            <a:r>
              <a:rPr lang="en-US" b="1" dirty="0" smtClean="0"/>
              <a:t>Cons of the FB Group </a:t>
            </a:r>
            <a:endParaRPr lang="en-US" b="1" dirty="0"/>
          </a:p>
        </p:txBody>
      </p:sp>
      <p:sp>
        <p:nvSpPr>
          <p:cNvPr id="3" name="Content Placeholder 2">
            <a:extLst>
              <a:ext uri="{FF2B5EF4-FFF2-40B4-BE49-F238E27FC236}">
                <a16:creationId xmlns:a16="http://schemas.microsoft.com/office/drawing/2014/main" xmlns="" id="{79EA6550-0D3B-442D-994A-F8F276E481C5}"/>
              </a:ext>
            </a:extLst>
          </p:cNvPr>
          <p:cNvSpPr>
            <a:spLocks noGrp="1"/>
          </p:cNvSpPr>
          <p:nvPr>
            <p:ph idx="1"/>
          </p:nvPr>
        </p:nvSpPr>
        <p:spPr/>
        <p:txBody>
          <a:bodyPr/>
          <a:lstStyle/>
          <a:p>
            <a:r>
              <a:rPr lang="en-US" dirty="0">
                <a:solidFill>
                  <a:srgbClr val="050505"/>
                </a:solidFill>
                <a:latin typeface="Segoe UI Historic" panose="020B0502040204020203" pitchFamily="34" charset="0"/>
              </a:rPr>
              <a:t>1. </a:t>
            </a:r>
            <a:r>
              <a:rPr lang="en-US" dirty="0" smtClean="0">
                <a:solidFill>
                  <a:srgbClr val="050505"/>
                </a:solidFill>
                <a:latin typeface="Segoe UI Historic" panose="020B0502040204020203" pitchFamily="34" charset="0"/>
              </a:rPr>
              <a:t>Reliability</a:t>
            </a:r>
          </a:p>
          <a:p>
            <a:r>
              <a:rPr lang="en-US" dirty="0" smtClean="0">
                <a:solidFill>
                  <a:srgbClr val="050505"/>
                </a:solidFill>
                <a:latin typeface="Segoe UI Historic" panose="020B0502040204020203" pitchFamily="34" charset="0"/>
              </a:rPr>
              <a:t>2</a:t>
            </a:r>
            <a:r>
              <a:rPr lang="en-US" dirty="0">
                <a:solidFill>
                  <a:srgbClr val="050505"/>
                </a:solidFill>
                <a:latin typeface="Segoe UI Historic" panose="020B0502040204020203" pitchFamily="34" charset="0"/>
              </a:rPr>
              <a:t>. </a:t>
            </a:r>
            <a:r>
              <a:rPr lang="en-US" dirty="0" smtClean="0">
                <a:solidFill>
                  <a:srgbClr val="050505"/>
                </a:solidFill>
                <a:latin typeface="Segoe UI Historic" panose="020B0502040204020203" pitchFamily="34" charset="0"/>
              </a:rPr>
              <a:t>Security </a:t>
            </a:r>
          </a:p>
          <a:p>
            <a:r>
              <a:rPr lang="en-US" dirty="0" smtClean="0">
                <a:solidFill>
                  <a:srgbClr val="050505"/>
                </a:solidFill>
                <a:latin typeface="Segoe UI Historic" panose="020B0502040204020203" pitchFamily="34" charset="0"/>
              </a:rPr>
              <a:t>3. Unorganized</a:t>
            </a:r>
            <a:endParaRPr lang="en-US" dirty="0"/>
          </a:p>
        </p:txBody>
      </p:sp>
    </p:spTree>
    <p:extLst>
      <p:ext uri="{BB962C8B-B14F-4D97-AF65-F5344CB8AC3E}">
        <p14:creationId xmlns:p14="http://schemas.microsoft.com/office/powerpoint/2010/main" val="3003477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7CF5E-6A8B-47AA-904F-A39F683410D1}"/>
              </a:ext>
            </a:extLst>
          </p:cNvPr>
          <p:cNvSpPr>
            <a:spLocks noGrp="1"/>
          </p:cNvSpPr>
          <p:nvPr>
            <p:ph type="title"/>
          </p:nvPr>
        </p:nvSpPr>
        <p:spPr>
          <a:xfrm>
            <a:off x="838200" y="391251"/>
            <a:ext cx="10515600" cy="1325563"/>
          </a:xfrm>
        </p:spPr>
        <p:txBody>
          <a:bodyPr/>
          <a:lstStyle/>
          <a:p>
            <a:r>
              <a:rPr lang="en-US" b="1" dirty="0"/>
              <a:t>Introduce the name of the software</a:t>
            </a:r>
          </a:p>
        </p:txBody>
      </p:sp>
      <p:sp>
        <p:nvSpPr>
          <p:cNvPr id="3" name="Content Placeholder 2">
            <a:extLst>
              <a:ext uri="{FF2B5EF4-FFF2-40B4-BE49-F238E27FC236}">
                <a16:creationId xmlns:a16="http://schemas.microsoft.com/office/drawing/2014/main" xmlns="" id="{AE7F2948-0D51-43FA-A009-26D40B7B48DE}"/>
              </a:ext>
            </a:extLst>
          </p:cNvPr>
          <p:cNvSpPr>
            <a:spLocks noGrp="1"/>
          </p:cNvSpPr>
          <p:nvPr>
            <p:ph idx="1"/>
          </p:nvPr>
        </p:nvSpPr>
        <p:spPr/>
        <p:txBody>
          <a:bodyPr/>
          <a:lstStyle/>
          <a:p>
            <a:pPr marL="0" indent="0">
              <a:buNone/>
            </a:pPr>
            <a:r>
              <a:rPr lang="en-US" dirty="0" smtClean="0"/>
              <a:t>Alumni Management System AMSv1.0</a:t>
            </a:r>
            <a:endParaRPr lang="en-US" dirty="0"/>
          </a:p>
        </p:txBody>
      </p:sp>
    </p:spTree>
    <p:extLst>
      <p:ext uri="{BB962C8B-B14F-4D97-AF65-F5344CB8AC3E}">
        <p14:creationId xmlns:p14="http://schemas.microsoft.com/office/powerpoint/2010/main" val="1823195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7CF5E-6A8B-47AA-904F-A39F683410D1}"/>
              </a:ext>
            </a:extLst>
          </p:cNvPr>
          <p:cNvSpPr>
            <a:spLocks noGrp="1"/>
          </p:cNvSpPr>
          <p:nvPr>
            <p:ph type="title"/>
          </p:nvPr>
        </p:nvSpPr>
        <p:spPr>
          <a:xfrm>
            <a:off x="838200" y="391251"/>
            <a:ext cx="10515600" cy="1325563"/>
          </a:xfrm>
        </p:spPr>
        <p:txBody>
          <a:bodyPr/>
          <a:lstStyle/>
          <a:p>
            <a:r>
              <a:rPr lang="en-US" b="1" dirty="0"/>
              <a:t>General </a:t>
            </a:r>
            <a:r>
              <a:rPr lang="en-US" b="1" dirty="0" smtClean="0"/>
              <a:t>objective</a:t>
            </a:r>
            <a:endParaRPr lang="en-US" b="1" dirty="0"/>
          </a:p>
        </p:txBody>
      </p:sp>
      <p:sp>
        <p:nvSpPr>
          <p:cNvPr id="3" name="Content Placeholder 2">
            <a:extLst>
              <a:ext uri="{FF2B5EF4-FFF2-40B4-BE49-F238E27FC236}">
                <a16:creationId xmlns:a16="http://schemas.microsoft.com/office/drawing/2014/main" xmlns="" id="{AE7F2948-0D51-43FA-A009-26D40B7B48DE}"/>
              </a:ext>
            </a:extLst>
          </p:cNvPr>
          <p:cNvSpPr>
            <a:spLocks noGrp="1"/>
          </p:cNvSpPr>
          <p:nvPr>
            <p:ph idx="1"/>
          </p:nvPr>
        </p:nvSpPr>
        <p:spPr/>
        <p:txBody>
          <a:bodyPr/>
          <a:lstStyle/>
          <a:p>
            <a:r>
              <a:rPr lang="en-US" dirty="0">
                <a:solidFill>
                  <a:srgbClr val="050505"/>
                </a:solidFill>
                <a:latin typeface="Segoe UI Historic" panose="020B0502040204020203" pitchFamily="34" charset="0"/>
              </a:rPr>
              <a:t>The goal of this project is to create a software that offers Computer Studies Department (CSD) a means to stay in touch with their alumni. It streamlines tasks such as managing contacts, planning events, and connecting with members via social media, emails, etc., to help build strong alumni relationships.</a:t>
            </a:r>
            <a:endParaRPr lang="en-US" dirty="0"/>
          </a:p>
        </p:txBody>
      </p:sp>
    </p:spTree>
    <p:extLst>
      <p:ext uri="{BB962C8B-B14F-4D97-AF65-F5344CB8AC3E}">
        <p14:creationId xmlns:p14="http://schemas.microsoft.com/office/powerpoint/2010/main" val="1968429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7CF5E-6A8B-47AA-904F-A39F683410D1}"/>
              </a:ext>
            </a:extLst>
          </p:cNvPr>
          <p:cNvSpPr>
            <a:spLocks noGrp="1"/>
          </p:cNvSpPr>
          <p:nvPr>
            <p:ph type="title"/>
          </p:nvPr>
        </p:nvSpPr>
        <p:spPr>
          <a:xfrm>
            <a:off x="838200" y="391251"/>
            <a:ext cx="10515600" cy="1325563"/>
          </a:xfrm>
        </p:spPr>
        <p:txBody>
          <a:bodyPr/>
          <a:lstStyle/>
          <a:p>
            <a:r>
              <a:rPr lang="en-US" b="1" dirty="0" smtClean="0"/>
              <a:t>Specific </a:t>
            </a:r>
            <a:r>
              <a:rPr lang="en-US" b="1" dirty="0"/>
              <a:t>Objectives</a:t>
            </a:r>
          </a:p>
        </p:txBody>
      </p:sp>
      <p:sp>
        <p:nvSpPr>
          <p:cNvPr id="3" name="Content Placeholder 2">
            <a:extLst>
              <a:ext uri="{FF2B5EF4-FFF2-40B4-BE49-F238E27FC236}">
                <a16:creationId xmlns:a16="http://schemas.microsoft.com/office/drawing/2014/main" xmlns="" id="{AE7F2948-0D51-43FA-A009-26D40B7B48DE}"/>
              </a:ext>
            </a:extLst>
          </p:cNvPr>
          <p:cNvSpPr>
            <a:spLocks noGrp="1"/>
          </p:cNvSpPr>
          <p:nvPr>
            <p:ph idx="1"/>
          </p:nvPr>
        </p:nvSpPr>
        <p:spPr/>
        <p:txBody>
          <a:bodyPr>
            <a:normAutofit/>
          </a:bodyPr>
          <a:lstStyle/>
          <a:p>
            <a:r>
              <a:rPr lang="en-US" dirty="0">
                <a:solidFill>
                  <a:srgbClr val="050505"/>
                </a:solidFill>
                <a:latin typeface="Segoe UI Historic" panose="020B0502040204020203" pitchFamily="34" charset="0"/>
              </a:rPr>
              <a:t>Improved communication: - Alumni management software offers capabilities such as email communication, event and social media updates, job posts, and group discussions on a single platform. These features help increase engagement and keep alumni members up to date with the latest developments at their alma mater. </a:t>
            </a:r>
            <a:endParaRPr lang="en-US" dirty="0"/>
          </a:p>
        </p:txBody>
      </p:sp>
    </p:spTree>
    <p:extLst>
      <p:ext uri="{BB962C8B-B14F-4D97-AF65-F5344CB8AC3E}">
        <p14:creationId xmlns:p14="http://schemas.microsoft.com/office/powerpoint/2010/main" val="65504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330</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inherit</vt:lpstr>
      <vt:lpstr>Segoe UI Historic</vt:lpstr>
      <vt:lpstr>Office Theme</vt:lpstr>
      <vt:lpstr>Connect</vt:lpstr>
      <vt:lpstr>Connect definition:</vt:lpstr>
      <vt:lpstr>Do you missed your student life?</vt:lpstr>
      <vt:lpstr>UCC and CSD Logo</vt:lpstr>
      <vt:lpstr>PowerPoint Presentation</vt:lpstr>
      <vt:lpstr>Cons of the FB Group </vt:lpstr>
      <vt:lpstr>Introduce the name of the software</vt:lpstr>
      <vt:lpstr>General objective</vt:lpstr>
      <vt:lpstr>Specific Objectives</vt:lpstr>
      <vt:lpstr>Specific Objectives</vt:lpstr>
      <vt:lpstr>Specific Objectives</vt:lpstr>
      <vt:lpstr>System Fetures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dc:title>
  <dc:creator>Kirato Nakano</dc:creator>
  <cp:lastModifiedBy>Mark Neil</cp:lastModifiedBy>
  <cp:revision>6</cp:revision>
  <dcterms:created xsi:type="dcterms:W3CDTF">2021-11-07T12:37:13Z</dcterms:created>
  <dcterms:modified xsi:type="dcterms:W3CDTF">2021-11-09T07:33:30Z</dcterms:modified>
</cp:coreProperties>
</file>