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ard, A.M. (Aurelia - Mihaela)" userId="97b37ec3-c32f-4c16-bab7-d5833244cc3e" providerId="ADAL" clId="{96AC47A1-080C-48DC-962D-D2401C766A7B}"/>
    <pc:docChg chg="undo custSel modSld">
      <pc:chgData name="Lenard, A.M. (Aurelia - Mihaela)" userId="97b37ec3-c32f-4c16-bab7-d5833244cc3e" providerId="ADAL" clId="{96AC47A1-080C-48DC-962D-D2401C766A7B}" dt="2021-04-16T17:21:45.732" v="125" actId="113"/>
      <pc:docMkLst>
        <pc:docMk/>
      </pc:docMkLst>
      <pc:sldChg chg="modSp mod">
        <pc:chgData name="Lenard, A.M. (Aurelia - Mihaela)" userId="97b37ec3-c32f-4c16-bab7-d5833244cc3e" providerId="ADAL" clId="{96AC47A1-080C-48DC-962D-D2401C766A7B}" dt="2021-04-16T17:20:03.948" v="32" actId="113"/>
        <pc:sldMkLst>
          <pc:docMk/>
          <pc:sldMk cId="3508112490" sldId="256"/>
        </pc:sldMkLst>
        <pc:spChg chg="mod">
          <ac:chgData name="Lenard, A.M. (Aurelia - Mihaela)" userId="97b37ec3-c32f-4c16-bab7-d5833244cc3e" providerId="ADAL" clId="{96AC47A1-080C-48DC-962D-D2401C766A7B}" dt="2021-04-16T17:20:03.948" v="32" actId="113"/>
          <ac:spMkLst>
            <pc:docMk/>
            <pc:sldMk cId="3508112490" sldId="256"/>
            <ac:spMk id="2" creationId="{19A3A5E0-ED05-499C-B425-48D08933B06D}"/>
          </ac:spMkLst>
        </pc:spChg>
        <pc:spChg chg="mod">
          <ac:chgData name="Lenard, A.M. (Aurelia - Mihaela)" userId="97b37ec3-c32f-4c16-bab7-d5833244cc3e" providerId="ADAL" clId="{96AC47A1-080C-48DC-962D-D2401C766A7B}" dt="2021-04-16T17:20:01.918" v="31" actId="113"/>
          <ac:spMkLst>
            <pc:docMk/>
            <pc:sldMk cId="3508112490" sldId="256"/>
            <ac:spMk id="3" creationId="{6ACA5324-CEEB-4B16-9A14-290F1B557A8D}"/>
          </ac:spMkLst>
        </pc:spChg>
      </pc:sldChg>
      <pc:sldChg chg="modSp mod">
        <pc:chgData name="Lenard, A.M. (Aurelia - Mihaela)" userId="97b37ec3-c32f-4c16-bab7-d5833244cc3e" providerId="ADAL" clId="{96AC47A1-080C-48DC-962D-D2401C766A7B}" dt="2021-04-16T17:19:43.353" v="30" actId="20577"/>
        <pc:sldMkLst>
          <pc:docMk/>
          <pc:sldMk cId="1616422058" sldId="257"/>
        </pc:sldMkLst>
        <pc:spChg chg="mod">
          <ac:chgData name="Lenard, A.M. (Aurelia - Mihaela)" userId="97b37ec3-c32f-4c16-bab7-d5833244cc3e" providerId="ADAL" clId="{96AC47A1-080C-48DC-962D-D2401C766A7B}" dt="2021-04-16T17:19:43.353" v="30" actId="20577"/>
          <ac:spMkLst>
            <pc:docMk/>
            <pc:sldMk cId="1616422058" sldId="257"/>
            <ac:spMk id="2" creationId="{64AC26E4-CA9C-485F-AEAD-9DA5F12FFE11}"/>
          </ac:spMkLst>
        </pc:spChg>
      </pc:sldChg>
      <pc:sldChg chg="modSp mod">
        <pc:chgData name="Lenard, A.M. (Aurelia - Mihaela)" userId="97b37ec3-c32f-4c16-bab7-d5833244cc3e" providerId="ADAL" clId="{96AC47A1-080C-48DC-962D-D2401C766A7B}" dt="2021-04-16T17:20:07.710" v="33" actId="113"/>
        <pc:sldMkLst>
          <pc:docMk/>
          <pc:sldMk cId="4139128576" sldId="258"/>
        </pc:sldMkLst>
        <pc:spChg chg="mod">
          <ac:chgData name="Lenard, A.M. (Aurelia - Mihaela)" userId="97b37ec3-c32f-4c16-bab7-d5833244cc3e" providerId="ADAL" clId="{96AC47A1-080C-48DC-962D-D2401C766A7B}" dt="2021-04-16T17:20:07.710" v="33" actId="113"/>
          <ac:spMkLst>
            <pc:docMk/>
            <pc:sldMk cId="4139128576" sldId="258"/>
            <ac:spMk id="2" creationId="{E38E41F5-1038-4B26-ABC5-A3B08E068B6E}"/>
          </ac:spMkLst>
        </pc:spChg>
      </pc:sldChg>
      <pc:sldChg chg="modSp mod">
        <pc:chgData name="Lenard, A.M. (Aurelia - Mihaela)" userId="97b37ec3-c32f-4c16-bab7-d5833244cc3e" providerId="ADAL" clId="{96AC47A1-080C-48DC-962D-D2401C766A7B}" dt="2021-04-16T17:20:43.137" v="46" actId="20577"/>
        <pc:sldMkLst>
          <pc:docMk/>
          <pc:sldMk cId="1764014896" sldId="259"/>
        </pc:sldMkLst>
        <pc:spChg chg="mod">
          <ac:chgData name="Lenard, A.M. (Aurelia - Mihaela)" userId="97b37ec3-c32f-4c16-bab7-d5833244cc3e" providerId="ADAL" clId="{96AC47A1-080C-48DC-962D-D2401C766A7B}" dt="2021-04-16T17:20:26.374" v="38" actId="113"/>
          <ac:spMkLst>
            <pc:docMk/>
            <pc:sldMk cId="1764014896" sldId="259"/>
            <ac:spMk id="2" creationId="{B9870387-AC18-497B-AE3B-F4581DCC49CC}"/>
          </ac:spMkLst>
        </pc:spChg>
        <pc:spChg chg="mod">
          <ac:chgData name="Lenard, A.M. (Aurelia - Mihaela)" userId="97b37ec3-c32f-4c16-bab7-d5833244cc3e" providerId="ADAL" clId="{96AC47A1-080C-48DC-962D-D2401C766A7B}" dt="2021-04-16T17:20:43.137" v="46" actId="20577"/>
          <ac:spMkLst>
            <pc:docMk/>
            <pc:sldMk cId="1764014896" sldId="259"/>
            <ac:spMk id="3" creationId="{4D4F16F5-BC1B-4381-AA0E-DA53B9C3CC6B}"/>
          </ac:spMkLst>
        </pc:spChg>
        <pc:picChg chg="mod">
          <ac:chgData name="Lenard, A.M. (Aurelia - Mihaela)" userId="97b37ec3-c32f-4c16-bab7-d5833244cc3e" providerId="ADAL" clId="{96AC47A1-080C-48DC-962D-D2401C766A7B}" dt="2021-04-16T17:20:34.363" v="40" actId="1076"/>
          <ac:picMkLst>
            <pc:docMk/>
            <pc:sldMk cId="1764014896" sldId="259"/>
            <ac:picMk id="5" creationId="{164E2BB7-2116-44DB-8349-5FEB5EDCACE5}"/>
          </ac:picMkLst>
        </pc:picChg>
      </pc:sldChg>
      <pc:sldChg chg="modSp mod">
        <pc:chgData name="Lenard, A.M. (Aurelia - Mihaela)" userId="97b37ec3-c32f-4c16-bab7-d5833244cc3e" providerId="ADAL" clId="{96AC47A1-080C-48DC-962D-D2401C766A7B}" dt="2021-04-16T17:20:54.817" v="55" actId="20577"/>
        <pc:sldMkLst>
          <pc:docMk/>
          <pc:sldMk cId="353233496" sldId="260"/>
        </pc:sldMkLst>
        <pc:spChg chg="mod">
          <ac:chgData name="Lenard, A.M. (Aurelia - Mihaela)" userId="97b37ec3-c32f-4c16-bab7-d5833244cc3e" providerId="ADAL" clId="{96AC47A1-080C-48DC-962D-D2401C766A7B}" dt="2021-04-16T17:20:54.817" v="55" actId="20577"/>
          <ac:spMkLst>
            <pc:docMk/>
            <pc:sldMk cId="353233496" sldId="260"/>
            <ac:spMk id="3" creationId="{92126383-306B-4EE7-AB85-B17C09E5A680}"/>
          </ac:spMkLst>
        </pc:spChg>
      </pc:sldChg>
      <pc:sldChg chg="modSp mod">
        <pc:chgData name="Lenard, A.M. (Aurelia - Mihaela)" userId="97b37ec3-c32f-4c16-bab7-d5833244cc3e" providerId="ADAL" clId="{96AC47A1-080C-48DC-962D-D2401C766A7B}" dt="2021-04-16T17:21:40.724" v="124" actId="20577"/>
        <pc:sldMkLst>
          <pc:docMk/>
          <pc:sldMk cId="97773587" sldId="262"/>
        </pc:sldMkLst>
        <pc:spChg chg="mod">
          <ac:chgData name="Lenard, A.M. (Aurelia - Mihaela)" userId="97b37ec3-c32f-4c16-bab7-d5833244cc3e" providerId="ADAL" clId="{96AC47A1-080C-48DC-962D-D2401C766A7B}" dt="2021-04-16T17:21:02.880" v="56" actId="113"/>
          <ac:spMkLst>
            <pc:docMk/>
            <pc:sldMk cId="97773587" sldId="262"/>
            <ac:spMk id="2" creationId="{9C62AEB7-4D05-42A8-AEA3-EB8E8F081A3A}"/>
          </ac:spMkLst>
        </pc:spChg>
        <pc:spChg chg="mod">
          <ac:chgData name="Lenard, A.M. (Aurelia - Mihaela)" userId="97b37ec3-c32f-4c16-bab7-d5833244cc3e" providerId="ADAL" clId="{96AC47A1-080C-48DC-962D-D2401C766A7B}" dt="2021-04-16T17:21:40.724" v="124" actId="20577"/>
          <ac:spMkLst>
            <pc:docMk/>
            <pc:sldMk cId="97773587" sldId="262"/>
            <ac:spMk id="3" creationId="{B85647D1-62F7-44E5-B53B-A86A41F49736}"/>
          </ac:spMkLst>
        </pc:spChg>
      </pc:sldChg>
      <pc:sldChg chg="modSp mod">
        <pc:chgData name="Lenard, A.M. (Aurelia - Mihaela)" userId="97b37ec3-c32f-4c16-bab7-d5833244cc3e" providerId="ADAL" clId="{96AC47A1-080C-48DC-962D-D2401C766A7B}" dt="2021-04-16T17:21:45.732" v="125" actId="113"/>
        <pc:sldMkLst>
          <pc:docMk/>
          <pc:sldMk cId="3712401224" sldId="263"/>
        </pc:sldMkLst>
        <pc:spChg chg="mod">
          <ac:chgData name="Lenard, A.M. (Aurelia - Mihaela)" userId="97b37ec3-c32f-4c16-bab7-d5833244cc3e" providerId="ADAL" clId="{96AC47A1-080C-48DC-962D-D2401C766A7B}" dt="2021-04-16T17:21:45.732" v="125" actId="113"/>
          <ac:spMkLst>
            <pc:docMk/>
            <pc:sldMk cId="3712401224" sldId="263"/>
            <ac:spMk id="2" creationId="{20D6BE42-FE8E-49B7-8A71-597250C1B6FB}"/>
          </ac:spMkLst>
        </pc:spChg>
        <pc:spChg chg="mod">
          <ac:chgData name="Lenard, A.M. (Aurelia - Mihaela)" userId="97b37ec3-c32f-4c16-bab7-d5833244cc3e" providerId="ADAL" clId="{96AC47A1-080C-48DC-962D-D2401C766A7B}" dt="2021-04-16T17:19:33.184" v="27" actId="20577"/>
          <ac:spMkLst>
            <pc:docMk/>
            <pc:sldMk cId="3712401224" sldId="263"/>
            <ac:spMk id="3" creationId="{BF5ED6A8-9D33-4391-83F2-C7D0C0AA8BB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C452-40BE-45FE-9913-959FF7160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681F9-1C2F-40EE-BEA5-A8DDCF70C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7C525-0C9D-4ABB-BDEC-D4862AAD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9A13-0B19-42A0-830E-E3FE05D577E6}" type="datetimeFigureOut">
              <a:rPr lang="ro-RO" smtClean="0"/>
              <a:t>16.04.2021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5AF54-5280-4ED8-AD69-D69F027C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1B63A-EFA6-43D2-A4EA-8605D867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910-7F16-4552-89BE-B9529F6D0AF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0043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C827-526F-467E-8735-DC90CE43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3F78-BFBE-49F3-8C11-EE95F8647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3D38D-1CB4-4173-91A2-A09BA7F5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9A13-0B19-42A0-830E-E3FE05D577E6}" type="datetimeFigureOut">
              <a:rPr lang="ro-RO" smtClean="0"/>
              <a:t>16.04.2021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58C9C-3DA9-4952-B82B-3F2F04D4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44B87-1ACD-4322-8134-213BCC40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910-7F16-4552-89BE-B9529F6D0AF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4489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EB54E5-EEF6-48C5-835B-507C5BCF3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AEC2F-1E19-4997-A18F-1380CA1FB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4C84F-2132-4C54-B9DF-18463C42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9A13-0B19-42A0-830E-E3FE05D577E6}" type="datetimeFigureOut">
              <a:rPr lang="ro-RO" smtClean="0"/>
              <a:t>16.04.2021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42C8B-9597-45B9-88CA-A90EF51A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B2957-8F25-4939-B520-5286D4B2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910-7F16-4552-89BE-B9529F6D0AF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0758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03C60-2B56-4C9F-8C50-DDDAF86E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FDFF1-402E-452A-9532-10C67738C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5DE52-4938-47E5-8066-3CF9FD603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9A13-0B19-42A0-830E-E3FE05D577E6}" type="datetimeFigureOut">
              <a:rPr lang="ro-RO" smtClean="0"/>
              <a:t>16.04.2021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DCF05-A0E1-42A1-92A3-E8AD1E072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F39AE-4D06-43FF-A4C7-791126A9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910-7F16-4552-89BE-B9529F6D0AF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9120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39328-2A7F-4A6C-9E00-E18B01534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4E0DC-2612-402B-93FF-88F30400B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EB4A8-D41E-46B4-BC76-619607CB7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9A13-0B19-42A0-830E-E3FE05D577E6}" type="datetimeFigureOut">
              <a:rPr lang="ro-RO" smtClean="0"/>
              <a:t>16.04.2021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C89D1-A7F3-4036-BABC-8F71B38E6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40466-C64F-46C2-9B2E-F2D32C9A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910-7F16-4552-89BE-B9529F6D0AF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7165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2B076-96C2-4BE9-A092-9BC891738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06B3C-CE4C-4AAC-BAAD-7FAE67406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41CBB-D4B6-4FE2-B7C9-57079B05D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F3C70-9A4A-4FC4-84DF-1D712424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9A13-0B19-42A0-830E-E3FE05D577E6}" type="datetimeFigureOut">
              <a:rPr lang="ro-RO" smtClean="0"/>
              <a:t>16.04.2021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9AD80-87DC-43F1-809A-3C309437A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CE09F-4380-4597-92AD-5A6610E51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910-7F16-4552-89BE-B9529F6D0AF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5244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548B-6B01-4DF5-8188-A2BB988F4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0D8E8-141C-4112-80C9-8DEE5F743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10965-4515-473F-912C-F815EFFBC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FA8F9-6607-4EE6-A37A-84C638C79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D6C3C-37B5-467B-9CCD-0A685292F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861F3-9A4E-486F-86AF-6FE9C967F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9A13-0B19-42A0-830E-E3FE05D577E6}" type="datetimeFigureOut">
              <a:rPr lang="ro-RO" smtClean="0"/>
              <a:t>16.04.2021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1349AD-F157-4A13-A6CF-4651455C2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0EC86F-C09E-4552-A094-7495903D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910-7F16-4552-89BE-B9529F6D0AF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1020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FDC5C-6B76-47DD-8A09-67E404FD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31D57E-2DAD-48D9-81A4-0EFB9B7E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9A13-0B19-42A0-830E-E3FE05D577E6}" type="datetimeFigureOut">
              <a:rPr lang="ro-RO" smtClean="0"/>
              <a:t>16.04.2021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2BEB8-2121-4669-BF1F-A840527F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17490-8F67-47F7-BD93-54A62280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910-7F16-4552-89BE-B9529F6D0AF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4414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5439A4-EDC3-48F5-8FE2-BC7FA4E89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9A13-0B19-42A0-830E-E3FE05D577E6}" type="datetimeFigureOut">
              <a:rPr lang="ro-RO" smtClean="0"/>
              <a:t>16.04.2021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45FEC-DA56-4A66-82FB-A809601F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FAC2F-1F7E-4033-A4AD-7E36C58B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910-7F16-4552-89BE-B9529F6D0AF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6904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7F0B-3DD1-4AAB-B36B-74941ADB7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EE3C9-EA1A-40D2-AA95-7C292D57F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ADA90-D98B-4A11-8786-9F5A7B385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2FD82-6AB4-4647-9423-321CA6C0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9A13-0B19-42A0-830E-E3FE05D577E6}" type="datetimeFigureOut">
              <a:rPr lang="ro-RO" smtClean="0"/>
              <a:t>16.04.2021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F78C8-F554-4A8E-B175-35C4DBD4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00D76-182B-49B3-9DF5-1DB2D382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910-7F16-4552-89BE-B9529F6D0AF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5407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20C4-3703-415D-99BC-9E963583F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DFDAC-D04F-48D2-8FFC-FFDD03F43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9C896-B4FB-4702-88EA-7CF87D633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C596E-525B-451E-B29F-A0B23E30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9A13-0B19-42A0-830E-E3FE05D577E6}" type="datetimeFigureOut">
              <a:rPr lang="ro-RO" smtClean="0"/>
              <a:t>16.04.2021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CEE08-BA8E-49C8-8641-4A739D71C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188C9-9913-4A3D-AE48-9FFB6A4D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910-7F16-4552-89BE-B9529F6D0AF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8662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74F7D-F6BA-4503-860D-2631D58F5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05C33-6F03-46F8-8A8D-D4C7A6E47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9A68F-6A68-42EF-8333-C9558EDF3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49A13-0B19-42A0-830E-E3FE05D577E6}" type="datetimeFigureOut">
              <a:rPr lang="ro-RO" smtClean="0"/>
              <a:t>16.04.2021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1F645-6AB8-488A-8CF2-7B3ADB77B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88A64-BFC6-40D3-B24D-63893603F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9F910-7F16-4552-89BE-B9529F6D0AF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4712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3A5E0-ED05-499C-B425-48D08933B0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err="1"/>
              <a:t>Capstone</a:t>
            </a:r>
            <a:r>
              <a:rPr lang="fr-FR" b="1" dirty="0"/>
              <a:t> Project Final </a:t>
            </a:r>
            <a:endParaRPr lang="ro-RO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A5324-CEEB-4B16-9A14-290F1B557A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CHINESE RESTAURANTS IN NEW YORK CITY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3508112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26E4-CA9C-485F-AEAD-9DA5F12F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1 Introduction: Business </a:t>
            </a:r>
            <a:r>
              <a:rPr lang="fr-FR" b="1" dirty="0" err="1"/>
              <a:t>Problem</a:t>
            </a:r>
            <a:r>
              <a:rPr lang="fr-FR" b="1" dirty="0"/>
              <a:t> </a:t>
            </a:r>
            <a:endParaRPr lang="ro-R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19EE4-7197-4A4D-8C53-FB6DC9FF3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York is one of the largest city in the North America and the most populated city in the United States. New York City is a metropolitan area with more than 8 million people .The </a:t>
            </a:r>
            <a:r>
              <a:rPr lang="en-US" dirty="0" err="1"/>
              <a:t>chinese</a:t>
            </a:r>
            <a:r>
              <a:rPr lang="en-US" dirty="0"/>
              <a:t> cuisine is on top food interests in New York not only for residents but also for tourists. The main objective is to answer to the next questions: </a:t>
            </a:r>
          </a:p>
          <a:p>
            <a:pPr marL="0" indent="0">
              <a:buNone/>
            </a:pPr>
            <a:r>
              <a:rPr lang="en-US" dirty="0"/>
              <a:t>    -Which </a:t>
            </a:r>
            <a:r>
              <a:rPr lang="en-US" dirty="0" err="1"/>
              <a:t>neigborhoods</a:t>
            </a:r>
            <a:r>
              <a:rPr lang="en-US" dirty="0"/>
              <a:t> have the best </a:t>
            </a:r>
            <a:r>
              <a:rPr lang="en-US" dirty="0" err="1"/>
              <a:t>chinese</a:t>
            </a:r>
            <a:r>
              <a:rPr lang="en-US" dirty="0"/>
              <a:t> restaurants? </a:t>
            </a:r>
          </a:p>
          <a:p>
            <a:pPr marL="0" indent="0">
              <a:buNone/>
            </a:pPr>
            <a:r>
              <a:rPr lang="en-US" dirty="0"/>
              <a:t>    -Which is the best </a:t>
            </a:r>
            <a:r>
              <a:rPr lang="en-US" dirty="0" err="1"/>
              <a:t>chinese</a:t>
            </a:r>
            <a:r>
              <a:rPr lang="en-US" dirty="0"/>
              <a:t> restaurant in New York(</a:t>
            </a:r>
            <a:r>
              <a:rPr lang="en-US" dirty="0" err="1"/>
              <a:t>Tips,Likes,Rating</a:t>
            </a:r>
            <a:r>
              <a:rPr lang="en-US" dirty="0"/>
              <a:t>)? </a:t>
            </a:r>
          </a:p>
          <a:p>
            <a:pPr marL="0" indent="0">
              <a:buNone/>
            </a:pPr>
            <a:r>
              <a:rPr lang="en-US" dirty="0"/>
              <a:t>    -Which areas are best for living if one prefers </a:t>
            </a:r>
            <a:r>
              <a:rPr lang="en-US" dirty="0" err="1"/>
              <a:t>chinese</a:t>
            </a:r>
            <a:r>
              <a:rPr lang="en-US" dirty="0"/>
              <a:t> cuisine?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1642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41F5-1038-4B26-ABC5-A3B08E06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2.DATA</a:t>
            </a:r>
            <a:endParaRPr lang="ro-R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3B6D7-774F-4B2D-8457-0D43E7519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used for this project is gathered from different sources: </a:t>
            </a:r>
          </a:p>
          <a:p>
            <a:pPr marL="0" indent="0">
              <a:buNone/>
            </a:pPr>
            <a:r>
              <a:rPr lang="en-US" dirty="0"/>
              <a:t>   -an unprocessed New York data was downloaded in JSON data </a:t>
            </a:r>
            <a:r>
              <a:rPr lang="en-US" dirty="0" err="1"/>
              <a:t>format:https</a:t>
            </a:r>
            <a:r>
              <a:rPr lang="en-US" dirty="0"/>
              <a:t>://cocl.us/</a:t>
            </a:r>
            <a:r>
              <a:rPr lang="en-US" dirty="0" err="1"/>
              <a:t>new_york_dataset</a:t>
            </a:r>
            <a:r>
              <a:rPr lang="en-US" dirty="0"/>
              <a:t> containing neighborhoods and boroughs, latitudes, and longitudes; </a:t>
            </a:r>
          </a:p>
          <a:p>
            <a:pPr marL="0" indent="0">
              <a:buNone/>
            </a:pPr>
            <a:r>
              <a:rPr lang="en-US" dirty="0"/>
              <a:t>  - Foursquare API as location data provider, used to retrieve data about </a:t>
            </a:r>
            <a:r>
              <a:rPr lang="en-US" dirty="0" err="1"/>
              <a:t>chinese</a:t>
            </a:r>
            <a:r>
              <a:rPr lang="en-US" dirty="0"/>
              <a:t> restaurants in different neighborhoods, ratings, tips: https://developer.foursquare.com/docs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3912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0387-AC18-497B-AE3B-F4581DCC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3.METHODOLOGY</a:t>
            </a:r>
            <a:endParaRPr lang="ro-R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F16F5-BC1B-4381-AA0E-DA53B9C3C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349"/>
            <a:ext cx="10515600" cy="4351338"/>
          </a:xfrm>
        </p:spPr>
        <p:txBody>
          <a:bodyPr/>
          <a:lstStyle/>
          <a:p>
            <a:r>
              <a:rPr lang="en-US" dirty="0"/>
              <a:t>Followed the next steps: </a:t>
            </a:r>
          </a:p>
          <a:p>
            <a:pPr marL="0" indent="0">
              <a:buNone/>
            </a:pPr>
            <a:r>
              <a:rPr lang="en-US" dirty="0"/>
              <a:t>   	</a:t>
            </a:r>
            <a:r>
              <a:rPr lang="en-US" dirty="0" err="1"/>
              <a:t>I.Import</a:t>
            </a:r>
            <a:r>
              <a:rPr lang="en-US" dirty="0"/>
              <a:t> New York City Data containing list of </a:t>
            </a:r>
            <a:r>
              <a:rPr lang="en-US" dirty="0" err="1"/>
              <a:t>Boroughs,Neighbourhoods</a:t>
            </a:r>
            <a:r>
              <a:rPr lang="en-US" dirty="0"/>
              <a:t> along with their lati </a:t>
            </a:r>
            <a:r>
              <a:rPr lang="en-US" dirty="0" err="1"/>
              <a:t>tude</a:t>
            </a:r>
            <a:r>
              <a:rPr lang="en-US" dirty="0"/>
              <a:t> and longitude from https://cocl.us/new_york_dataset.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II.Based</a:t>
            </a:r>
            <a:r>
              <a:rPr lang="en-US" dirty="0"/>
              <a:t> on latitude and longitude, we are searching for restaurants for each Neighborhood via Foursquare API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III.Filter</a:t>
            </a:r>
            <a:r>
              <a:rPr lang="en-US" dirty="0"/>
              <a:t> out only Chinese Restaurants. </a:t>
            </a:r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4E2BB7-2116-44DB-8349-5FEB5EDCA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431" y="4612412"/>
            <a:ext cx="57912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1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26383-306B-4EE7-AB85-B17C09E5A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1538"/>
            <a:ext cx="10515600" cy="56354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IV. Next we retrieve information - Ratings, Likes, Tips for each </a:t>
            </a:r>
            <a:r>
              <a:rPr lang="en-US" dirty="0" err="1"/>
              <a:t>Chinise</a:t>
            </a:r>
            <a:r>
              <a:rPr lang="en-US" dirty="0"/>
              <a:t> Restaurant, again by using Foursquare API.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V. Perform analysis on the data obtained</a:t>
            </a:r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D09BF-BACF-4AF1-BAE6-7D9404C0C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255" y="1423479"/>
            <a:ext cx="6743700" cy="1543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18A11F-2426-4CE5-A1EC-1BDED705D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298" y="3429000"/>
            <a:ext cx="4546570" cy="2865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9D3690-5BD1-42A7-A5F4-AE2EA6F9F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896" y="3506161"/>
            <a:ext cx="4944723" cy="218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E90C92-43BE-4F46-9514-C304531AB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2713" y="480535"/>
            <a:ext cx="56687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07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AEB7-4D05-42A8-AEA3-EB8E8F08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endParaRPr lang="ro-R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647D1-62F7-44E5-B53B-A86A41F49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We answered to the initial questions:</a:t>
            </a:r>
          </a:p>
          <a:p>
            <a:pPr marL="514350" indent="-514350">
              <a:buAutoNum type="alphaLcPeriod"/>
            </a:pPr>
            <a:r>
              <a:rPr lang="en-US" b="1" dirty="0"/>
              <a:t>Which </a:t>
            </a:r>
            <a:r>
              <a:rPr lang="en-US" b="1" dirty="0" err="1"/>
              <a:t>neigborhoods</a:t>
            </a:r>
            <a:r>
              <a:rPr lang="en-US" b="1" dirty="0"/>
              <a:t> have the best </a:t>
            </a:r>
            <a:r>
              <a:rPr lang="en-US" b="1" dirty="0" err="1"/>
              <a:t>chinese</a:t>
            </a:r>
            <a:r>
              <a:rPr lang="en-US" b="1" dirty="0"/>
              <a:t> restaurants?</a:t>
            </a:r>
            <a:r>
              <a:rPr lang="en-US" dirty="0"/>
              <a:t> </a:t>
            </a:r>
            <a:r>
              <a:rPr lang="en-US" dirty="0" err="1"/>
              <a:t>Chelsea,Flatiron</a:t>
            </a:r>
            <a:r>
              <a:rPr lang="en-US" dirty="0"/>
              <a:t>, East Village are some of the best Neighborhoods with Chinese Restaurants </a:t>
            </a:r>
          </a:p>
          <a:p>
            <a:pPr marL="514350" indent="-514350">
              <a:buAutoNum type="alphaLcPeriod"/>
            </a:pPr>
            <a:r>
              <a:rPr lang="en-US" dirty="0"/>
              <a:t>Which is the best Chinese restaurant in NYC? </a:t>
            </a:r>
          </a:p>
          <a:p>
            <a:pPr marL="0" indent="0">
              <a:buNone/>
            </a:pPr>
            <a:r>
              <a:rPr lang="en-US" dirty="0"/>
              <a:t>       The best </a:t>
            </a:r>
            <a:r>
              <a:rPr lang="en-US" dirty="0" err="1"/>
              <a:t>chinese</a:t>
            </a:r>
            <a:r>
              <a:rPr lang="en-US" dirty="0"/>
              <a:t> restaurant in New York : </a:t>
            </a:r>
            <a:r>
              <a:rPr lang="en-US" dirty="0" err="1"/>
              <a:t>Buddakan</a:t>
            </a:r>
            <a:r>
              <a:rPr lang="en-US" dirty="0"/>
              <a:t>- Chelsea- </a:t>
            </a:r>
          </a:p>
          <a:p>
            <a:pPr marL="0" indent="0">
              <a:buNone/>
            </a:pPr>
            <a:r>
              <a:rPr lang="en-US" dirty="0"/>
              <a:t>        Manhattan (Rating-9.2), (Likes-1491),(Likes-1491),(Tips522). </a:t>
            </a:r>
          </a:p>
          <a:p>
            <a:pPr marL="514350" indent="-514350">
              <a:buAutoNum type="alphaLcPeriod"/>
            </a:pPr>
            <a:r>
              <a:rPr lang="en-US" dirty="0"/>
              <a:t>Which areas are best for living if one prefers </a:t>
            </a:r>
            <a:r>
              <a:rPr lang="en-US" dirty="0" err="1"/>
              <a:t>chinese</a:t>
            </a:r>
            <a:r>
              <a:rPr lang="en-US" dirty="0"/>
              <a:t> cuisine?  Manhattan is the suitable place to stay if one prefers Chinese cuisine since the average rating of Restaurants in Manhattan is the highest (8.0).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7773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BE42-FE8E-49B7-8A71-597250C1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</a:t>
            </a:r>
            <a:endParaRPr lang="ro-R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ED6A8-9D33-4391-83F2-C7D0C0AA8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 I performed an analysis on Chinese Restaurants in New York City with the help of visualizations such as bar graphs and maps using Foursquare API in this way I discovered some useful information from the data.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1240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453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Capstone Project Final </vt:lpstr>
      <vt:lpstr>1 Introduction: Business Problem </vt:lpstr>
      <vt:lpstr>2.DATA</vt:lpstr>
      <vt:lpstr>3.METHODOLOGY</vt:lpstr>
      <vt:lpstr>PowerPoint Presentation</vt:lpstr>
      <vt:lpstr>PowerPoint Presentation</vt:lpstr>
      <vt:lpstr>RESULTS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Final</dc:title>
  <dc:creator>Lenard, A.M. (Aurelia - Mihaela)</dc:creator>
  <cp:lastModifiedBy>Lenard, A.M. (Aurelia - Mihaela)</cp:lastModifiedBy>
  <cp:revision>2</cp:revision>
  <dcterms:created xsi:type="dcterms:W3CDTF">2021-04-16T17:05:55Z</dcterms:created>
  <dcterms:modified xsi:type="dcterms:W3CDTF">2021-04-16T17:21:49Z</dcterms:modified>
</cp:coreProperties>
</file>