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DA074-F279-4682-A20B-72DA2C31B4A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786A-BE77-4554-B817-0693973D3C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365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5C17-5E8C-40C1-B8BE-0B12EC4A0BA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02077" y="602706"/>
            <a:ext cx="4961332" cy="6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5400" dirty="0">
                <a:latin typeface="Titillium Light" charset="0"/>
                <a:ea typeface="Titillium Light" charset="0"/>
                <a:cs typeface="Titillium Light" charset="0"/>
              </a:rPr>
              <a:t>???</a:t>
            </a:r>
            <a:endParaRPr lang="en-US" sz="54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093885" y="1360267"/>
            <a:ext cx="61242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2000" spc="300" dirty="0">
                <a:latin typeface="Titillium" charset="0"/>
                <a:ea typeface="Titillium" charset="0"/>
                <a:cs typeface="Titillium" charset="0"/>
              </a:rPr>
              <a:t>SEQUENTIELLE ZEITINTERVALL-AUSWAHL</a:t>
            </a:r>
            <a:endParaRPr lang="en-US" sz="24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69D4CE7-9FB4-4826-820D-FC82E193489E}"/>
              </a:ext>
            </a:extLst>
          </p:cNvPr>
          <p:cNvSpPr txBox="1"/>
          <p:nvPr/>
        </p:nvSpPr>
        <p:spPr>
          <a:xfrm>
            <a:off x="2093885" y="2084578"/>
            <a:ext cx="9072811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Titillium"/>
              </a:rPr>
              <a:t>Problemstellung: das Dropdown-Menü soll nur die Termine für tatsächlich in der DB vorhandene Bilder anzeigen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Titillium"/>
              </a:rPr>
              <a:t>Trefferpool schränkt sich mit jeder Auswahl (z.B. Jahr) weiter ein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Titillium"/>
              </a:rPr>
              <a:t>Lösung über Dao-Funktionen: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latin typeface="Titillium"/>
                <a:sym typeface="Wingdings" panose="05000000000000000000" pitchFamily="2" charset="2"/>
              </a:rPr>
              <a:t>List&lt;Integer&gt; </a:t>
            </a:r>
            <a:r>
              <a:rPr lang="de-DE" sz="2400" dirty="0" err="1">
                <a:latin typeface="Titillium"/>
                <a:sym typeface="Wingdings" panose="05000000000000000000" pitchFamily="2" charset="2"/>
              </a:rPr>
              <a:t>getYears</a:t>
            </a:r>
            <a:r>
              <a:rPr lang="de-DE" sz="2400" dirty="0">
                <a:latin typeface="Titillium"/>
                <a:sym typeface="Wingdings" panose="05000000000000000000" pitchFamily="2" charset="2"/>
              </a:rPr>
              <a:t>(Integer </a:t>
            </a:r>
            <a:r>
              <a:rPr lang="de-DE" sz="2400" dirty="0" err="1">
                <a:latin typeface="Titillium"/>
                <a:sym typeface="Wingdings" panose="05000000000000000000" pitchFamily="2" charset="2"/>
              </a:rPr>
              <a:t>camId</a:t>
            </a:r>
            <a:r>
              <a:rPr lang="de-DE" sz="2400" dirty="0">
                <a:latin typeface="Titillium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latin typeface="Titillium"/>
                <a:sym typeface="Wingdings" panose="05000000000000000000" pitchFamily="2" charset="2"/>
              </a:rPr>
              <a:t>List&lt;Integer&gt; </a:t>
            </a:r>
            <a:r>
              <a:rPr lang="de-DE" sz="2400" dirty="0" err="1">
                <a:latin typeface="Titillium"/>
                <a:sym typeface="Wingdings" panose="05000000000000000000" pitchFamily="2" charset="2"/>
              </a:rPr>
              <a:t>getMonths</a:t>
            </a:r>
            <a:r>
              <a:rPr lang="de-DE" sz="2400" dirty="0">
                <a:latin typeface="Titillium"/>
                <a:sym typeface="Wingdings" panose="05000000000000000000" pitchFamily="2" charset="2"/>
              </a:rPr>
              <a:t>(Integer </a:t>
            </a:r>
            <a:r>
              <a:rPr lang="de-DE" sz="2400" dirty="0" err="1">
                <a:latin typeface="Titillium"/>
                <a:sym typeface="Wingdings" panose="05000000000000000000" pitchFamily="2" charset="2"/>
              </a:rPr>
              <a:t>camId</a:t>
            </a:r>
            <a:r>
              <a:rPr lang="de-DE" sz="2400" dirty="0">
                <a:latin typeface="Titillium"/>
                <a:sym typeface="Wingdings" panose="05000000000000000000" pitchFamily="2" charset="2"/>
              </a:rPr>
              <a:t>, Integer </a:t>
            </a:r>
            <a:r>
              <a:rPr lang="de-DE" sz="2400" dirty="0" err="1">
                <a:latin typeface="Titillium"/>
                <a:sym typeface="Wingdings" panose="05000000000000000000" pitchFamily="2" charset="2"/>
              </a:rPr>
              <a:t>Years</a:t>
            </a:r>
            <a:r>
              <a:rPr lang="de-DE" sz="2400" dirty="0">
                <a:latin typeface="Titillium"/>
                <a:sym typeface="Wingdings" panose="05000000000000000000" pitchFamily="2" charset="2"/>
              </a:rPr>
              <a:t>) … usw.</a:t>
            </a:r>
            <a:endParaRPr lang="de-DE" sz="2400" dirty="0">
              <a:latin typeface="Titilliu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Titillium"/>
              </a:rPr>
              <a:t>Ablegen gewählter Werte in Session-Attributen</a:t>
            </a:r>
            <a:endParaRPr lang="de-DE" sz="2400" dirty="0">
              <a:latin typeface="Titillium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Titillium"/>
                <a:sym typeface="Wingdings" panose="05000000000000000000" pitchFamily="2" charset="2"/>
              </a:rPr>
              <a:t>Letztendlich: </a:t>
            </a:r>
            <a:r>
              <a:rPr lang="de-DE" sz="2400" dirty="0" err="1">
                <a:latin typeface="Titillium"/>
                <a:sym typeface="Wingdings" panose="05000000000000000000" pitchFamily="2" charset="2"/>
              </a:rPr>
              <a:t>listIntervalImages</a:t>
            </a:r>
            <a:r>
              <a:rPr lang="de-DE" sz="2400" dirty="0">
                <a:latin typeface="Titillium"/>
                <a:sym typeface="Wingdings" panose="05000000000000000000" pitchFamily="2" charset="2"/>
              </a:rPr>
              <a:t>-Funktion</a:t>
            </a:r>
            <a:endParaRPr lang="de-DE" sz="2400" dirty="0">
              <a:latin typeface="Titillium"/>
            </a:endParaRPr>
          </a:p>
        </p:txBody>
      </p:sp>
      <p:pic>
        <p:nvPicPr>
          <p:cNvPr id="1026" name="Picture 2" descr="An overhead shot of a person writing in a planner on a desk">
            <a:extLst>
              <a:ext uri="{FF2B5EF4-FFF2-40B4-BE49-F238E27FC236}">
                <a16:creationId xmlns:a16="http://schemas.microsoft.com/office/drawing/2014/main" id="{711CC187-6FB1-42EA-9D34-20675525E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0" r="39150"/>
          <a:stretch/>
        </p:blipFill>
        <p:spPr bwMode="auto">
          <a:xfrm>
            <a:off x="-3063" y="0"/>
            <a:ext cx="140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1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Titillium</vt:lpstr>
      <vt:lpstr>Titillium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</dc:creator>
  <cp:lastModifiedBy>Lena</cp:lastModifiedBy>
  <cp:revision>74</cp:revision>
  <dcterms:created xsi:type="dcterms:W3CDTF">2017-06-10T10:28:42Z</dcterms:created>
  <dcterms:modified xsi:type="dcterms:W3CDTF">2017-11-29T09:01:11Z</dcterms:modified>
</cp:coreProperties>
</file>