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7" r:id="rId5"/>
    <p:sldId id="268" r:id="rId6"/>
    <p:sldId id="275" r:id="rId7"/>
    <p:sldId id="276" r:id="rId8"/>
    <p:sldId id="271" r:id="rId9"/>
    <p:sldId id="270" r:id="rId10"/>
    <p:sldId id="274" r:id="rId11"/>
    <p:sldId id="269" r:id="rId12"/>
    <p:sldId id="272" r:id="rId13"/>
    <p:sldId id="273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345CE-B6D6-48DD-ADF7-A5B56471F34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97388AF-D380-4BA4-AA2E-C93C62A20DE0}">
      <dgm:prSet phldrT="[Text]"/>
      <dgm:spPr/>
      <dgm:t>
        <a:bodyPr/>
        <a:lstStyle/>
        <a:p>
          <a:r>
            <a:rPr lang="de-DE" dirty="0"/>
            <a:t> </a:t>
          </a:r>
        </a:p>
        <a:p>
          <a:endParaRPr lang="de-DE" dirty="0"/>
        </a:p>
      </dgm:t>
    </dgm:pt>
    <dgm:pt modelId="{E7789600-E165-49C1-A152-10589B68804E}" type="parTrans" cxnId="{D0E235DD-4C91-467E-A91F-811432D1C585}">
      <dgm:prSet/>
      <dgm:spPr/>
      <dgm:t>
        <a:bodyPr/>
        <a:lstStyle/>
        <a:p>
          <a:endParaRPr lang="de-DE"/>
        </a:p>
      </dgm:t>
    </dgm:pt>
    <dgm:pt modelId="{EB03D058-5522-4525-B531-E738B01F61CC}" type="sibTrans" cxnId="{D0E235DD-4C91-467E-A91F-811432D1C58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de-DE"/>
        </a:p>
      </dgm:t>
    </dgm:pt>
    <dgm:pt modelId="{7E2B10E6-F0B0-45AE-BC7A-391697981D96}" type="pres">
      <dgm:prSet presAssocID="{D1B345CE-B6D6-48DD-ADF7-A5B56471F343}" presName="Name0" presStyleCnt="0">
        <dgm:presLayoutVars>
          <dgm:chMax val="7"/>
          <dgm:chPref val="7"/>
          <dgm:dir/>
        </dgm:presLayoutVars>
      </dgm:prSet>
      <dgm:spPr/>
    </dgm:pt>
    <dgm:pt modelId="{8313FF0E-0C8A-44BD-ABE4-D22229023F99}" type="pres">
      <dgm:prSet presAssocID="{D1B345CE-B6D6-48DD-ADF7-A5B56471F343}" presName="Name1" presStyleCnt="0"/>
      <dgm:spPr/>
    </dgm:pt>
    <dgm:pt modelId="{7500C296-4EAD-44E1-A0B3-F5B866580367}" type="pres">
      <dgm:prSet presAssocID="{EB03D058-5522-4525-B531-E738B01F61CC}" presName="picture_1" presStyleCnt="0"/>
      <dgm:spPr/>
    </dgm:pt>
    <dgm:pt modelId="{2684F98D-6011-4D27-B096-C31BFF8E5BCC}" type="pres">
      <dgm:prSet presAssocID="{EB03D058-5522-4525-B531-E738B01F61CC}" presName="pictureRepeatNode" presStyleLbl="alignImgPlace1" presStyleIdx="0" presStyleCnt="1" custScaleX="78884" custScaleY="78884" custLinFactNeighborX="0" custLinFactNeighborY="-14800"/>
      <dgm:spPr/>
    </dgm:pt>
    <dgm:pt modelId="{248EFEE5-5D83-444A-9E70-BC8184FB8B9A}" type="pres">
      <dgm:prSet presAssocID="{E97388AF-D380-4BA4-AA2E-C93C62A20DE0}" presName="text_1" presStyleLbl="node1" presStyleIdx="0" presStyleCnt="0">
        <dgm:presLayoutVars>
          <dgm:bulletEnabled val="1"/>
        </dgm:presLayoutVars>
      </dgm:prSet>
      <dgm:spPr/>
    </dgm:pt>
  </dgm:ptLst>
  <dgm:cxnLst>
    <dgm:cxn modelId="{5A5AED32-8E8F-40C7-A119-7AFFAB28E443}" type="presOf" srcId="{E97388AF-D380-4BA4-AA2E-C93C62A20DE0}" destId="{248EFEE5-5D83-444A-9E70-BC8184FB8B9A}" srcOrd="0" destOrd="0" presId="urn:microsoft.com/office/officeart/2008/layout/CircularPictureCallout"/>
    <dgm:cxn modelId="{EC3C4E79-B7C1-4BD5-9E01-95A03C01D9A7}" type="presOf" srcId="{D1B345CE-B6D6-48DD-ADF7-A5B56471F343}" destId="{7E2B10E6-F0B0-45AE-BC7A-391697981D96}" srcOrd="0" destOrd="0" presId="urn:microsoft.com/office/officeart/2008/layout/CircularPictureCallout"/>
    <dgm:cxn modelId="{C5677FA9-8530-40D1-8053-836415866149}" type="presOf" srcId="{EB03D058-5522-4525-B531-E738B01F61CC}" destId="{2684F98D-6011-4D27-B096-C31BFF8E5BCC}" srcOrd="0" destOrd="0" presId="urn:microsoft.com/office/officeart/2008/layout/CircularPictureCallout"/>
    <dgm:cxn modelId="{D0E235DD-4C91-467E-A91F-811432D1C585}" srcId="{D1B345CE-B6D6-48DD-ADF7-A5B56471F343}" destId="{E97388AF-D380-4BA4-AA2E-C93C62A20DE0}" srcOrd="0" destOrd="0" parTransId="{E7789600-E165-49C1-A152-10589B68804E}" sibTransId="{EB03D058-5522-4525-B531-E738B01F61CC}"/>
    <dgm:cxn modelId="{0DE07736-BAC8-4578-9378-89DDCAF3561E}" type="presParOf" srcId="{7E2B10E6-F0B0-45AE-BC7A-391697981D96}" destId="{8313FF0E-0C8A-44BD-ABE4-D22229023F99}" srcOrd="0" destOrd="0" presId="urn:microsoft.com/office/officeart/2008/layout/CircularPictureCallout"/>
    <dgm:cxn modelId="{543AFE28-6FB3-4478-80DF-C7F70D4DE2BF}" type="presParOf" srcId="{8313FF0E-0C8A-44BD-ABE4-D22229023F99}" destId="{7500C296-4EAD-44E1-A0B3-F5B866580367}" srcOrd="0" destOrd="0" presId="urn:microsoft.com/office/officeart/2008/layout/CircularPictureCallout"/>
    <dgm:cxn modelId="{07A3A79A-883A-4CBA-806E-3C15B2288980}" type="presParOf" srcId="{7500C296-4EAD-44E1-A0B3-F5B866580367}" destId="{2684F98D-6011-4D27-B096-C31BFF8E5BCC}" srcOrd="0" destOrd="0" presId="urn:microsoft.com/office/officeart/2008/layout/CircularPictureCallout"/>
    <dgm:cxn modelId="{F71C1708-28D9-43E8-8EBB-41CC70948B25}" type="presParOf" srcId="{8313FF0E-0C8A-44BD-ABE4-D22229023F99}" destId="{248EFEE5-5D83-444A-9E70-BC8184FB8B9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F98D-6011-4D27-B096-C31BFF8E5BCC}">
      <dsp:nvSpPr>
        <dsp:cNvPr id="0" name=""/>
        <dsp:cNvSpPr/>
      </dsp:nvSpPr>
      <dsp:spPr>
        <a:xfrm>
          <a:off x="1709017" y="541270"/>
          <a:ext cx="2226198" cy="22261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EFEE5-5D83-444A-9E70-BC8184FB8B9A}">
      <dsp:nvSpPr>
        <dsp:cNvPr id="0" name=""/>
        <dsp:cNvSpPr/>
      </dsp:nvSpPr>
      <dsp:spPr>
        <a:xfrm>
          <a:off x="1919039" y="2159528"/>
          <a:ext cx="1806154" cy="9312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919039" y="2159528"/>
        <a:ext cx="1806154" cy="93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DA074-F279-4682-A20B-72DA2C31B4A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786A-BE77-4554-B817-0693973D3C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42" y="-963827"/>
            <a:ext cx="5339879" cy="9127998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86" y="1512392"/>
            <a:ext cx="1942648" cy="3960529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69988" y="1999166"/>
            <a:ext cx="1727361" cy="300795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9529530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020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365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5C17-5E8C-40C1-B8BE-0B12EC4A0BAE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BA29-0A06-4652-9BAF-F9283C21CA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0"/>
          <p:cNvSpPr txBox="1"/>
          <p:nvPr/>
        </p:nvSpPr>
        <p:spPr>
          <a:xfrm>
            <a:off x="6448720" y="2763986"/>
            <a:ext cx="4733630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P</a:t>
            </a:r>
            <a:r>
              <a:rPr lang="en-US" sz="3600" dirty="0">
                <a:latin typeface="Titillium Light" charset="0"/>
                <a:ea typeface="Titillium Light" charset="0"/>
                <a:cs typeface="Titillium Light" charset="0"/>
              </a:rPr>
              <a:t>raxisprojekt WAI Wintersemester 2017-18</a:t>
            </a:r>
          </a:p>
        </p:txBody>
      </p:sp>
      <p:sp>
        <p:nvSpPr>
          <p:cNvPr id="27" name="TextBox 11"/>
          <p:cNvSpPr txBox="1"/>
          <p:nvPr/>
        </p:nvSpPr>
        <p:spPr>
          <a:xfrm>
            <a:off x="6448720" y="3753680"/>
            <a:ext cx="470641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LARS WALTER, ANDREAS ROMMEL</a:t>
            </a:r>
            <a:r>
              <a:rPr lang="en-US" sz="1000" spc="300" dirty="0">
                <a:latin typeface="Titillium" charset="0"/>
                <a:ea typeface="Titillium" charset="0"/>
                <a:cs typeface="Titillium" charset="0"/>
              </a:rPr>
              <a:t>, LENA SERDARUSIC</a:t>
            </a:r>
          </a:p>
        </p:txBody>
      </p:sp>
      <p:sp>
        <p:nvSpPr>
          <p:cNvPr id="3" name="Rechteck 2"/>
          <p:cNvSpPr/>
          <p:nvPr/>
        </p:nvSpPr>
        <p:spPr bwMode="auto">
          <a:xfrm>
            <a:off x="599607" y="569626"/>
            <a:ext cx="1004341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 bwMode="auto">
          <a:xfrm>
            <a:off x="599607" y="5998876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77E2E85-534C-424E-BE71-E553D74858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291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02077" y="629210"/>
            <a:ext cx="3268209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Userverwaltung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161246" y="1140025"/>
            <a:ext cx="1038086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XXX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6471DB-EFF6-4C6F-B300-DF01ABAAF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1" r="38842"/>
          <a:stretch/>
        </p:blipFill>
        <p:spPr>
          <a:xfrm>
            <a:off x="0" y="0"/>
            <a:ext cx="1604999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61B66B6-4DA8-412E-BDBA-AC2DF3ADE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4" y="1314866"/>
            <a:ext cx="10479314" cy="52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2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3AB205-7818-4827-9326-931D5B999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8" r="19931"/>
          <a:stretch/>
        </p:blipFill>
        <p:spPr>
          <a:xfrm>
            <a:off x="0" y="0"/>
            <a:ext cx="1626097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9F8C76B-2224-44AA-8344-7543F2BFA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69" y="847310"/>
            <a:ext cx="7005299" cy="5891970"/>
          </a:xfrm>
          <a:prstGeom prst="rect">
            <a:avLst/>
          </a:prstGeom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3D806964-9A12-4708-A6C9-D47AFBE90EB1}"/>
              </a:ext>
            </a:extLst>
          </p:cNvPr>
          <p:cNvSpPr txBox="1"/>
          <p:nvPr/>
        </p:nvSpPr>
        <p:spPr>
          <a:xfrm>
            <a:off x="2099014" y="404112"/>
            <a:ext cx="360510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Kameraanbindung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48E70944-A608-44BE-9CEA-55ED109BE646}"/>
              </a:ext>
            </a:extLst>
          </p:cNvPr>
          <p:cNvSpPr txBox="1"/>
          <p:nvPr/>
        </p:nvSpPr>
        <p:spPr>
          <a:xfrm>
            <a:off x="2158183" y="914927"/>
            <a:ext cx="1038086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XXX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7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02077" y="629210"/>
            <a:ext cx="4332231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Quarz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161246" y="1140025"/>
            <a:ext cx="1038086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USE CASES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3074" name="Picture 2" descr="https://images.unsplash.com/photo-1494506111877-98a309cf0a6d?dpr=1&amp;auto=format&amp;fit=crop&amp;w=1000&amp;q=80&amp;cs=tinysrgb&amp;ixid=dW5zcGxhc2guY29tOzs7Ozs%3D">
            <a:extLst>
              <a:ext uri="{FF2B5EF4-FFF2-40B4-BE49-F238E27FC236}">
                <a16:creationId xmlns:a16="http://schemas.microsoft.com/office/drawing/2014/main" id="{C47E0EFE-DFF3-4E28-A151-3208AABBF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7" r="38418"/>
          <a:stretch/>
        </p:blipFill>
        <p:spPr bwMode="auto">
          <a:xfrm>
            <a:off x="1" y="0"/>
            <a:ext cx="1715556" cy="68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02077" y="629210"/>
            <a:ext cx="4332231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Ausblick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161245" y="1140025"/>
            <a:ext cx="4384697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KORREKTUREN UND VERBESSERUNGSVORSCHLÄGE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4098" name="Picture 2" descr="A long elevated road along the seashore">
            <a:extLst>
              <a:ext uri="{FF2B5EF4-FFF2-40B4-BE49-F238E27FC236}">
                <a16:creationId xmlns:a16="http://schemas.microsoft.com/office/drawing/2014/main" id="{3F0B2547-903E-4C35-A33F-30F21B5BD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r="52219"/>
          <a:stretch/>
        </p:blipFill>
        <p:spPr bwMode="auto">
          <a:xfrm>
            <a:off x="0" y="0"/>
            <a:ext cx="17417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E9DAE70F-28B6-4726-8F42-CA6558970B8F}"/>
              </a:ext>
            </a:extLst>
          </p:cNvPr>
          <p:cNvSpPr txBox="1"/>
          <p:nvPr/>
        </p:nvSpPr>
        <p:spPr>
          <a:xfrm>
            <a:off x="2161246" y="2044005"/>
            <a:ext cx="907281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Titillium" charset="0"/>
                <a:ea typeface="Titillium" charset="0"/>
                <a:cs typeface="Titillium" charset="0"/>
              </a:rPr>
              <a:t>Datumsauswahl nicht sequentiell, sondern in einer View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Titillium" charset="0"/>
                <a:ea typeface="Titillium" charset="0"/>
                <a:cs typeface="Titillium" charset="0"/>
              </a:rPr>
              <a:t>Keine Klartextpasswörter (z.B. mindestens </a:t>
            </a:r>
            <a:r>
              <a:rPr lang="de-DE" dirty="0" err="1">
                <a:latin typeface="Titillium" charset="0"/>
                <a:ea typeface="Titillium" charset="0"/>
                <a:cs typeface="Titillium" charset="0"/>
              </a:rPr>
              <a:t>hashen</a:t>
            </a:r>
            <a:r>
              <a:rPr lang="de-DE" dirty="0">
                <a:latin typeface="Titillium" charset="0"/>
                <a:ea typeface="Titillium" charset="0"/>
                <a:cs typeface="Titillium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Titillium" charset="0"/>
                <a:ea typeface="Titillium" charset="0"/>
                <a:cs typeface="Titillium" charset="0"/>
              </a:rPr>
              <a:t>Rechtsklick + Bild offenbart Filesystem </a:t>
            </a:r>
            <a:r>
              <a:rPr lang="de-DE" dirty="0">
                <a:latin typeface="Titillium" charset="0"/>
                <a:ea typeface="Titillium" charset="0"/>
                <a:cs typeface="Titillium" charset="0"/>
                <a:sym typeface="Wingdings" panose="05000000000000000000" pitchFamily="2" charset="2"/>
              </a:rPr>
              <a:t></a:t>
            </a:r>
            <a:endParaRPr lang="en-US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4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308" y="3936326"/>
            <a:ext cx="760877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HAUPT</a:t>
            </a:r>
            <a:b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</a:b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MENÜ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6096" y="1701504"/>
            <a:ext cx="1049215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CHALLENGE</a:t>
            </a:r>
            <a:b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</a:b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AUSWAHL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5331" y="2753351"/>
            <a:ext cx="985319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TRACKING</a:t>
            </a:r>
            <a:b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</a:b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AKTIV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7834" y="3895017"/>
            <a:ext cx="395345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200" b="1" spc="200" dirty="0">
                <a:latin typeface="Titillium" charset="0"/>
                <a:ea typeface="Titillium" charset="0"/>
                <a:cs typeface="Titillium" charset="0"/>
              </a:rPr>
              <a:t>L</a:t>
            </a: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7900" y="4988971"/>
            <a:ext cx="440061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200" b="1" spc="200" dirty="0">
                <a:latin typeface="Titillium" charset="0"/>
                <a:ea typeface="Titillium" charset="0"/>
                <a:cs typeface="Titillium" charset="0"/>
              </a:rPr>
              <a:t>I</a:t>
            </a: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NFO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0446" y="3933511"/>
            <a:ext cx="743172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SPLASH</a:t>
            </a:r>
            <a:b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</a:b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SCREEN</a:t>
            </a:r>
          </a:p>
        </p:txBody>
      </p:sp>
      <p:sp>
        <p:nvSpPr>
          <p:cNvPr id="12" name="Shape 3598"/>
          <p:cNvSpPr/>
          <p:nvPr/>
        </p:nvSpPr>
        <p:spPr>
          <a:xfrm>
            <a:off x="6657280" y="3401879"/>
            <a:ext cx="279176" cy="321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4850081" y="3538958"/>
            <a:ext cx="613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7404685" y="1503133"/>
            <a:ext cx="0" cy="4354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"/>
          <p:cNvSpPr txBox="1"/>
          <p:nvPr/>
        </p:nvSpPr>
        <p:spPr>
          <a:xfrm>
            <a:off x="5527703" y="3949056"/>
            <a:ext cx="369131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LOGIN</a:t>
            </a:r>
          </a:p>
        </p:txBody>
      </p:sp>
      <p:sp>
        <p:nvSpPr>
          <p:cNvPr id="48" name="Shape 3687"/>
          <p:cNvSpPr/>
          <p:nvPr/>
        </p:nvSpPr>
        <p:spPr>
          <a:xfrm>
            <a:off x="8013749" y="5653160"/>
            <a:ext cx="318657" cy="30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5"/>
                  <a:pt x="16242" y="15946"/>
                  <a:pt x="15117" y="15414"/>
                </a:cubicBezTo>
                <a:cubicBezTo>
                  <a:pt x="14189" y="14976"/>
                  <a:pt x="13657" y="14532"/>
                  <a:pt x="13491" y="14057"/>
                </a:cubicBezTo>
                <a:cubicBezTo>
                  <a:pt x="13377" y="13728"/>
                  <a:pt x="13428" y="13351"/>
                  <a:pt x="13649" y="12905"/>
                </a:cubicBezTo>
                <a:cubicBezTo>
                  <a:pt x="13815" y="12567"/>
                  <a:pt x="13972" y="12287"/>
                  <a:pt x="14117" y="12028"/>
                </a:cubicBezTo>
                <a:cubicBezTo>
                  <a:pt x="14730" y="10935"/>
                  <a:pt x="15203" y="10145"/>
                  <a:pt x="15203" y="7348"/>
                </a:cubicBezTo>
                <a:cubicBezTo>
                  <a:pt x="15203" y="3163"/>
                  <a:pt x="12787" y="2951"/>
                  <a:pt x="12309" y="2951"/>
                </a:cubicBezTo>
                <a:cubicBezTo>
                  <a:pt x="11917" y="2951"/>
                  <a:pt x="11672" y="3038"/>
                  <a:pt x="11435" y="3122"/>
                </a:cubicBezTo>
                <a:cubicBezTo>
                  <a:pt x="11175" y="3214"/>
                  <a:pt x="10907" y="3309"/>
                  <a:pt x="10296" y="3319"/>
                </a:cubicBezTo>
                <a:cubicBezTo>
                  <a:pt x="9190" y="3338"/>
                  <a:pt x="6873" y="3376"/>
                  <a:pt x="6873" y="7226"/>
                </a:cubicBezTo>
                <a:cubicBezTo>
                  <a:pt x="6873" y="9920"/>
                  <a:pt x="7574" y="11157"/>
                  <a:pt x="8125" y="12150"/>
                </a:cubicBezTo>
                <a:cubicBezTo>
                  <a:pt x="8266" y="12405"/>
                  <a:pt x="8399" y="12646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1"/>
                  <a:pt x="982" y="134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5"/>
                  <a:pt x="6362" y="16768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3"/>
                  <a:pt x="7855" y="9666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8"/>
                  <a:pt x="11461" y="4155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9"/>
                  <a:pt x="13840" y="10513"/>
                  <a:pt x="13261" y="11549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6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90"/>
                </a:cubicBezTo>
                <a:cubicBezTo>
                  <a:pt x="15525" y="19698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TextBox 7"/>
          <p:cNvSpPr txBox="1"/>
          <p:nvPr/>
        </p:nvSpPr>
        <p:spPr>
          <a:xfrm>
            <a:off x="7814982" y="6087367"/>
            <a:ext cx="695762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200" b="1" spc="200" dirty="0">
                <a:latin typeface="Titillium" charset="0"/>
                <a:ea typeface="Titillium" charset="0"/>
                <a:cs typeface="Titillium" charset="0"/>
              </a:rPr>
              <a:t>PROFIL</a:t>
            </a:r>
            <a:endParaRPr lang="en-US" sz="12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cxnSp>
        <p:nvCxnSpPr>
          <p:cNvPr id="57" name="Straight Connector 20"/>
          <p:cNvCxnSpPr>
            <a:cxnSpLocks/>
          </p:cNvCxnSpPr>
          <p:nvPr/>
        </p:nvCxnSpPr>
        <p:spPr>
          <a:xfrm>
            <a:off x="5917956" y="3563339"/>
            <a:ext cx="613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0"/>
          <p:cNvCxnSpPr>
            <a:cxnSpLocks/>
          </p:cNvCxnSpPr>
          <p:nvPr/>
        </p:nvCxnSpPr>
        <p:spPr>
          <a:xfrm>
            <a:off x="7067465" y="3558630"/>
            <a:ext cx="651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20"/>
          <p:cNvCxnSpPr>
            <a:cxnSpLocks/>
          </p:cNvCxnSpPr>
          <p:nvPr/>
        </p:nvCxnSpPr>
        <p:spPr>
          <a:xfrm>
            <a:off x="7404685" y="1503133"/>
            <a:ext cx="325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0"/>
          <p:cNvCxnSpPr>
            <a:cxnSpLocks/>
          </p:cNvCxnSpPr>
          <p:nvPr/>
        </p:nvCxnSpPr>
        <p:spPr>
          <a:xfrm>
            <a:off x="7404685" y="2517009"/>
            <a:ext cx="3137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0"/>
          <p:cNvCxnSpPr>
            <a:cxnSpLocks/>
          </p:cNvCxnSpPr>
          <p:nvPr/>
        </p:nvCxnSpPr>
        <p:spPr>
          <a:xfrm>
            <a:off x="7404685" y="4692031"/>
            <a:ext cx="325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9"/>
          <p:cNvSpPr txBox="1"/>
          <p:nvPr/>
        </p:nvSpPr>
        <p:spPr>
          <a:xfrm>
            <a:off x="9095268" y="1701504"/>
            <a:ext cx="1075328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CHALLENGE AKTIV</a:t>
            </a:r>
          </a:p>
        </p:txBody>
      </p:sp>
      <p:cxnSp>
        <p:nvCxnSpPr>
          <p:cNvPr id="72" name="Straight Connector 20"/>
          <p:cNvCxnSpPr>
            <a:cxnSpLocks/>
          </p:cNvCxnSpPr>
          <p:nvPr/>
        </p:nvCxnSpPr>
        <p:spPr>
          <a:xfrm>
            <a:off x="8626313" y="1476972"/>
            <a:ext cx="613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"/>
          <p:cNvSpPr txBox="1"/>
          <p:nvPr/>
        </p:nvSpPr>
        <p:spPr>
          <a:xfrm>
            <a:off x="9111043" y="4216884"/>
            <a:ext cx="1050757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CHALLENGE ERSTELLEN</a:t>
            </a:r>
          </a:p>
        </p:txBody>
      </p:sp>
      <p:cxnSp>
        <p:nvCxnSpPr>
          <p:cNvPr id="93" name="Straight Connector 20"/>
          <p:cNvCxnSpPr>
            <a:cxnSpLocks/>
          </p:cNvCxnSpPr>
          <p:nvPr/>
        </p:nvCxnSpPr>
        <p:spPr>
          <a:xfrm>
            <a:off x="8773345" y="3137405"/>
            <a:ext cx="0" cy="91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0"/>
          <p:cNvCxnSpPr>
            <a:cxnSpLocks/>
          </p:cNvCxnSpPr>
          <p:nvPr/>
        </p:nvCxnSpPr>
        <p:spPr>
          <a:xfrm>
            <a:off x="8473310" y="3538958"/>
            <a:ext cx="300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0"/>
          <p:cNvCxnSpPr>
            <a:cxnSpLocks/>
          </p:cNvCxnSpPr>
          <p:nvPr/>
        </p:nvCxnSpPr>
        <p:spPr>
          <a:xfrm>
            <a:off x="8773345" y="3137405"/>
            <a:ext cx="309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0"/>
          <p:cNvCxnSpPr>
            <a:cxnSpLocks/>
          </p:cNvCxnSpPr>
          <p:nvPr/>
        </p:nvCxnSpPr>
        <p:spPr>
          <a:xfrm>
            <a:off x="8773345" y="4051452"/>
            <a:ext cx="309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"/>
          <p:cNvSpPr txBox="1"/>
          <p:nvPr/>
        </p:nvSpPr>
        <p:spPr>
          <a:xfrm>
            <a:off x="9109095" y="3318384"/>
            <a:ext cx="1036338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200" b="1" spc="200" dirty="0">
                <a:latin typeface="Titillium" charset="0"/>
                <a:ea typeface="Titillium" charset="0"/>
                <a:cs typeface="Titillium" charset="0"/>
              </a:rPr>
              <a:t>AKTIVITÄTS</a:t>
            </a:r>
            <a:br>
              <a:rPr lang="de-DE" sz="1200" b="1" spc="200" dirty="0">
                <a:latin typeface="Titillium" charset="0"/>
                <a:ea typeface="Titillium" charset="0"/>
                <a:cs typeface="Titillium" charset="0"/>
              </a:rPr>
            </a:br>
            <a:r>
              <a:rPr lang="de-DE" sz="1200" b="1" spc="200" dirty="0">
                <a:latin typeface="Titillium" charset="0"/>
                <a:ea typeface="Titillium" charset="0"/>
                <a:cs typeface="Titillium" charset="0"/>
              </a:rPr>
              <a:t>ANALYE</a:t>
            </a:r>
            <a:endParaRPr lang="en-US" sz="1200" b="1" spc="2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01" name="TextBox 9"/>
          <p:cNvSpPr txBox="1"/>
          <p:nvPr/>
        </p:nvSpPr>
        <p:spPr>
          <a:xfrm>
            <a:off x="10400867" y="1701504"/>
            <a:ext cx="1063729" cy="298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CHALLENGE GESCHAFFT</a:t>
            </a:r>
          </a:p>
        </p:txBody>
      </p:sp>
      <p:cxnSp>
        <p:nvCxnSpPr>
          <p:cNvPr id="103" name="Straight Connector 20"/>
          <p:cNvCxnSpPr>
            <a:cxnSpLocks/>
          </p:cNvCxnSpPr>
          <p:nvPr/>
        </p:nvCxnSpPr>
        <p:spPr>
          <a:xfrm>
            <a:off x="10017812" y="1462942"/>
            <a:ext cx="613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20"/>
          <p:cNvCxnSpPr>
            <a:cxnSpLocks/>
          </p:cNvCxnSpPr>
          <p:nvPr/>
        </p:nvCxnSpPr>
        <p:spPr>
          <a:xfrm>
            <a:off x="7392969" y="5857987"/>
            <a:ext cx="325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Shape 3787"/>
          <p:cNvSpPr/>
          <p:nvPr/>
        </p:nvSpPr>
        <p:spPr>
          <a:xfrm>
            <a:off x="4512954" y="3403871"/>
            <a:ext cx="238155" cy="396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7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1"/>
                </a:moveTo>
                <a:lnTo>
                  <a:pt x="18100" y="7364"/>
                </a:lnTo>
                <a:lnTo>
                  <a:pt x="21514" y="2708"/>
                </a:lnTo>
                <a:lnTo>
                  <a:pt x="21506" y="2703"/>
                </a:lnTo>
                <a:cubicBezTo>
                  <a:pt x="21560" y="2629"/>
                  <a:pt x="21600" y="2548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1"/>
                  <a:pt x="21514" y="1202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7" name="Shape 3602"/>
          <p:cNvSpPr/>
          <p:nvPr/>
        </p:nvSpPr>
        <p:spPr>
          <a:xfrm>
            <a:off x="5578826" y="3401878"/>
            <a:ext cx="221700" cy="321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Shape 3782"/>
          <p:cNvSpPr/>
          <p:nvPr/>
        </p:nvSpPr>
        <p:spPr>
          <a:xfrm>
            <a:off x="8041132" y="2317369"/>
            <a:ext cx="276199" cy="30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4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2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8" y="21582"/>
                </a:lnTo>
                <a:lnTo>
                  <a:pt x="14236" y="19656"/>
                </a:lnTo>
                <a:lnTo>
                  <a:pt x="20975" y="21582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9" name="Shape 3783"/>
          <p:cNvSpPr/>
          <p:nvPr/>
        </p:nvSpPr>
        <p:spPr>
          <a:xfrm>
            <a:off x="9480937" y="1282451"/>
            <a:ext cx="283602" cy="310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6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5"/>
                </a:lnTo>
                <a:cubicBezTo>
                  <a:pt x="17606" y="11910"/>
                  <a:pt x="17591" y="12202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7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3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5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5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3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3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2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2"/>
                </a:lnTo>
                <a:lnTo>
                  <a:pt x="14236" y="19656"/>
                </a:lnTo>
                <a:lnTo>
                  <a:pt x="20975" y="21582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7"/>
                </a:lnTo>
                <a:cubicBezTo>
                  <a:pt x="5432" y="10394"/>
                  <a:pt x="5153" y="10605"/>
                  <a:pt x="4909" y="10826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50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9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9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6"/>
                  <a:pt x="4469" y="13745"/>
                  <a:pt x="3927" y="13745"/>
                </a:cubicBezTo>
                <a:cubicBezTo>
                  <a:pt x="3385" y="13745"/>
                  <a:pt x="2945" y="14186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30" name="Shape 3613"/>
          <p:cNvSpPr/>
          <p:nvPr/>
        </p:nvSpPr>
        <p:spPr>
          <a:xfrm>
            <a:off x="10794795" y="1330052"/>
            <a:ext cx="275875" cy="29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1" name="Shape 3682"/>
          <p:cNvSpPr/>
          <p:nvPr/>
        </p:nvSpPr>
        <p:spPr>
          <a:xfrm>
            <a:off x="8056072" y="1330052"/>
            <a:ext cx="261259" cy="243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70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70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70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70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6"/>
                  <a:pt x="0" y="1800"/>
                </a:cubicBezTo>
                <a:cubicBezTo>
                  <a:pt x="0" y="2795"/>
                  <a:pt x="659" y="3600"/>
                  <a:pt x="1473" y="3600"/>
                </a:cubicBezTo>
                <a:cubicBezTo>
                  <a:pt x="2286" y="3600"/>
                  <a:pt x="2945" y="2795"/>
                  <a:pt x="2945" y="1800"/>
                </a:cubicBezTo>
                <a:cubicBezTo>
                  <a:pt x="2945" y="806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70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70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70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70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5"/>
                  <a:pt x="659" y="21600"/>
                  <a:pt x="1473" y="21600"/>
                </a:cubicBezTo>
                <a:cubicBezTo>
                  <a:pt x="2286" y="21600"/>
                  <a:pt x="2945" y="20795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6"/>
                  <a:pt x="0" y="7800"/>
                </a:cubicBezTo>
                <a:cubicBezTo>
                  <a:pt x="0" y="8795"/>
                  <a:pt x="659" y="9600"/>
                  <a:pt x="1473" y="9600"/>
                </a:cubicBezTo>
                <a:cubicBezTo>
                  <a:pt x="2286" y="9600"/>
                  <a:pt x="2945" y="8795"/>
                  <a:pt x="2945" y="7800"/>
                </a:cubicBezTo>
                <a:cubicBezTo>
                  <a:pt x="2945" y="6806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6"/>
                  <a:pt x="0" y="13800"/>
                </a:cubicBezTo>
                <a:cubicBezTo>
                  <a:pt x="0" y="14795"/>
                  <a:pt x="659" y="15600"/>
                  <a:pt x="1473" y="15600"/>
                </a:cubicBezTo>
                <a:cubicBezTo>
                  <a:pt x="2286" y="15600"/>
                  <a:pt x="2945" y="14795"/>
                  <a:pt x="2945" y="13800"/>
                </a:cubicBezTo>
                <a:cubicBezTo>
                  <a:pt x="2945" y="12806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2" name="Shape 3629"/>
          <p:cNvSpPr/>
          <p:nvPr/>
        </p:nvSpPr>
        <p:spPr>
          <a:xfrm>
            <a:off x="8028689" y="4528950"/>
            <a:ext cx="292702" cy="326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3" name="Shape 3603"/>
          <p:cNvSpPr/>
          <p:nvPr/>
        </p:nvSpPr>
        <p:spPr>
          <a:xfrm>
            <a:off x="8044121" y="3418079"/>
            <a:ext cx="234046" cy="340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4" name="Shape 3673"/>
          <p:cNvSpPr/>
          <p:nvPr/>
        </p:nvSpPr>
        <p:spPr>
          <a:xfrm>
            <a:off x="9491212" y="3801300"/>
            <a:ext cx="313222" cy="326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30"/>
                  <a:pt x="4909" y="10800"/>
                </a:cubicBezTo>
                <a:cubicBezTo>
                  <a:pt x="4909" y="11071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1"/>
                  <a:pt x="16691" y="10800"/>
                </a:cubicBezTo>
                <a:cubicBezTo>
                  <a:pt x="16691" y="10530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5" name="Shape 3619"/>
          <p:cNvSpPr/>
          <p:nvPr/>
        </p:nvSpPr>
        <p:spPr>
          <a:xfrm>
            <a:off x="9488970" y="2873652"/>
            <a:ext cx="294905" cy="30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9" name="TextBox 10"/>
          <p:cNvSpPr txBox="1"/>
          <p:nvPr/>
        </p:nvSpPr>
        <p:spPr>
          <a:xfrm>
            <a:off x="766529" y="545006"/>
            <a:ext cx="1869960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Symbols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65" name="TextBox 11">
            <a:extLst>
              <a:ext uri="{FF2B5EF4-FFF2-40B4-BE49-F238E27FC236}">
                <a16:creationId xmlns:a16="http://schemas.microsoft.com/office/drawing/2014/main" id="{428C6997-E3F5-41CD-9CAF-C62FDE3C9F09}"/>
              </a:ext>
            </a:extLst>
          </p:cNvPr>
          <p:cNvSpPr txBox="1"/>
          <p:nvPr/>
        </p:nvSpPr>
        <p:spPr>
          <a:xfrm>
            <a:off x="1937583" y="2938306"/>
            <a:ext cx="2034454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RUNNING CHALLENGES</a:t>
            </a: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D8ABC788-CED3-4E8F-AAED-F0B99107E63F}"/>
              </a:ext>
            </a:extLst>
          </p:cNvPr>
          <p:cNvSpPr txBox="1"/>
          <p:nvPr/>
        </p:nvSpPr>
        <p:spPr>
          <a:xfrm>
            <a:off x="1806954" y="3150910"/>
            <a:ext cx="2314538" cy="52322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Verschiedene festgelegte Routen, Ablaufen mit Zeitmessung</a:t>
            </a:r>
            <a:endParaRPr lang="en-US" sz="12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52DE8D4F-B641-403C-8B53-214D526E461F}"/>
              </a:ext>
            </a:extLst>
          </p:cNvPr>
          <p:cNvSpPr txBox="1"/>
          <p:nvPr/>
        </p:nvSpPr>
        <p:spPr>
          <a:xfrm>
            <a:off x="4853429" y="1988188"/>
            <a:ext cx="1754372" cy="150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ACHIEVEMENTS</a:t>
            </a:r>
          </a:p>
        </p:txBody>
      </p:sp>
      <p:sp>
        <p:nvSpPr>
          <p:cNvPr id="69" name="TextBox 19">
            <a:extLst>
              <a:ext uri="{FF2B5EF4-FFF2-40B4-BE49-F238E27FC236}">
                <a16:creationId xmlns:a16="http://schemas.microsoft.com/office/drawing/2014/main" id="{0E0BDA34-56E7-4B92-BD94-88141313BBB1}"/>
              </a:ext>
            </a:extLst>
          </p:cNvPr>
          <p:cNvSpPr txBox="1"/>
          <p:nvPr/>
        </p:nvSpPr>
        <p:spPr>
          <a:xfrm>
            <a:off x="4589915" y="2176347"/>
            <a:ext cx="2314538" cy="5539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Virtuelle Trophäen für gemeisterte Challenges</a:t>
            </a:r>
          </a:p>
        </p:txBody>
      </p:sp>
      <p:sp>
        <p:nvSpPr>
          <p:cNvPr id="71" name="TextBox 21">
            <a:extLst>
              <a:ext uri="{FF2B5EF4-FFF2-40B4-BE49-F238E27FC236}">
                <a16:creationId xmlns:a16="http://schemas.microsoft.com/office/drawing/2014/main" id="{D64BE578-9101-45D9-916F-CEC02112C14A}"/>
              </a:ext>
            </a:extLst>
          </p:cNvPr>
          <p:cNvSpPr txBox="1"/>
          <p:nvPr/>
        </p:nvSpPr>
        <p:spPr>
          <a:xfrm>
            <a:off x="4693612" y="5331317"/>
            <a:ext cx="2112256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USER-IDENDIFIKATION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BE65CFD-EAE8-47D2-8AC4-3B9D87556696}"/>
              </a:ext>
            </a:extLst>
          </p:cNvPr>
          <p:cNvSpPr txBox="1"/>
          <p:nvPr/>
        </p:nvSpPr>
        <p:spPr>
          <a:xfrm>
            <a:off x="4592471" y="5489209"/>
            <a:ext cx="2314538" cy="5539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Ansprechendes Fontend, Vertrautheit schaffen</a:t>
            </a:r>
            <a:endParaRPr lang="en-US" sz="1200" dirty="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8F70849C-9D8D-4071-AB85-A7EF3167CEC5}"/>
              </a:ext>
            </a:extLst>
          </p:cNvPr>
          <p:cNvSpPr/>
          <p:nvPr/>
        </p:nvSpPr>
        <p:spPr bwMode="auto">
          <a:xfrm>
            <a:off x="1296313" y="6606987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75" name="Grafik 74">
            <a:extLst>
              <a:ext uri="{FF2B5EF4-FFF2-40B4-BE49-F238E27FC236}">
                <a16:creationId xmlns:a16="http://schemas.microsoft.com/office/drawing/2014/main" id="{C1B807F8-9ED0-44E5-8D39-5285CD09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42" y="2106280"/>
            <a:ext cx="570560" cy="570560"/>
          </a:xfrm>
          <a:prstGeom prst="rect">
            <a:avLst/>
          </a:prstGeom>
        </p:spPr>
      </p:pic>
      <p:sp>
        <p:nvSpPr>
          <p:cNvPr id="76" name="TextBox 18">
            <a:extLst>
              <a:ext uri="{FF2B5EF4-FFF2-40B4-BE49-F238E27FC236}">
                <a16:creationId xmlns:a16="http://schemas.microsoft.com/office/drawing/2014/main" id="{2E9E89CF-CC57-469B-AD96-613B1ECF11DF}"/>
              </a:ext>
            </a:extLst>
          </p:cNvPr>
          <p:cNvSpPr txBox="1"/>
          <p:nvPr/>
        </p:nvSpPr>
        <p:spPr>
          <a:xfrm>
            <a:off x="2070468" y="5331620"/>
            <a:ext cx="1754372" cy="150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TRACKING</a:t>
            </a:r>
          </a:p>
        </p:txBody>
      </p:sp>
      <p:sp>
        <p:nvSpPr>
          <p:cNvPr id="77" name="TextBox 19">
            <a:extLst>
              <a:ext uri="{FF2B5EF4-FFF2-40B4-BE49-F238E27FC236}">
                <a16:creationId xmlns:a16="http://schemas.microsoft.com/office/drawing/2014/main" id="{DCDE1804-A954-420A-877A-08298DB4D79E}"/>
              </a:ext>
            </a:extLst>
          </p:cNvPr>
          <p:cNvSpPr txBox="1"/>
          <p:nvPr/>
        </p:nvSpPr>
        <p:spPr>
          <a:xfrm>
            <a:off x="1790386" y="5489511"/>
            <a:ext cx="2314538" cy="52322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Freies Laufen wird getrackt,</a:t>
            </a:r>
            <a:b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</a:b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neue Challenges erstellbar</a:t>
            </a: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62FD6DB6-7560-45EB-AFA6-4F9ADFB2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376" y="4512350"/>
            <a:ext cx="600234" cy="600234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A813B65B-F8A1-4FC1-8B96-ECBC7969C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337" y="1210017"/>
            <a:ext cx="547709" cy="547709"/>
          </a:xfrm>
          <a:prstGeom prst="rect">
            <a:avLst/>
          </a:prstGeom>
        </p:spPr>
      </p:pic>
      <p:sp>
        <p:nvSpPr>
          <p:cNvPr id="80" name="Shape 3707">
            <a:extLst>
              <a:ext uri="{FF2B5EF4-FFF2-40B4-BE49-F238E27FC236}">
                <a16:creationId xmlns:a16="http://schemas.microsoft.com/office/drawing/2014/main" id="{00C13417-A708-4297-95C8-77009DD3B909}"/>
              </a:ext>
            </a:extLst>
          </p:cNvPr>
          <p:cNvSpPr/>
          <p:nvPr/>
        </p:nvSpPr>
        <p:spPr>
          <a:xfrm>
            <a:off x="5581456" y="467187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9"/>
                </a:moveTo>
                <a:cubicBezTo>
                  <a:pt x="20006" y="12260"/>
                  <a:pt x="12624" y="19437"/>
                  <a:pt x="10800" y="20538"/>
                </a:cubicBezTo>
                <a:cubicBezTo>
                  <a:pt x="8976" y="19437"/>
                  <a:pt x="1594" y="12260"/>
                  <a:pt x="1021" y="7002"/>
                </a:cubicBezTo>
                <a:cubicBezTo>
                  <a:pt x="1021" y="7002"/>
                  <a:pt x="982" y="6718"/>
                  <a:pt x="982" y="6382"/>
                </a:cubicBezTo>
                <a:cubicBezTo>
                  <a:pt x="982" y="3405"/>
                  <a:pt x="3404" y="983"/>
                  <a:pt x="6382" y="983"/>
                </a:cubicBezTo>
                <a:cubicBezTo>
                  <a:pt x="7780" y="983"/>
                  <a:pt x="9107" y="1519"/>
                  <a:pt x="10120" y="2492"/>
                </a:cubicBezTo>
                <a:lnTo>
                  <a:pt x="10800" y="3146"/>
                </a:lnTo>
                <a:lnTo>
                  <a:pt x="11480" y="2492"/>
                </a:lnTo>
                <a:cubicBezTo>
                  <a:pt x="12493" y="1519"/>
                  <a:pt x="13820" y="983"/>
                  <a:pt x="15218" y="983"/>
                </a:cubicBezTo>
                <a:cubicBezTo>
                  <a:pt x="18196" y="983"/>
                  <a:pt x="20618" y="3405"/>
                  <a:pt x="20618" y="6382"/>
                </a:cubicBezTo>
                <a:cubicBezTo>
                  <a:pt x="20618" y="6725"/>
                  <a:pt x="20579" y="7009"/>
                  <a:pt x="20579" y="7009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2"/>
                  <a:pt x="10800" y="1784"/>
                </a:cubicBezTo>
                <a:cubicBezTo>
                  <a:pt x="9653" y="682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E7386428-CE12-4288-A259-881502532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334" y="4501752"/>
            <a:ext cx="620825" cy="6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  <p:bldP spid="68" grpId="0"/>
      <p:bldP spid="69" grpId="0"/>
      <p:bldP spid="71" grpId="0"/>
      <p:bldP spid="73" grpId="0"/>
      <p:bldP spid="76" grpId="0"/>
      <p:bldP spid="77" grpId="0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0"/>
          <p:cNvSpPr txBox="1"/>
          <p:nvPr/>
        </p:nvSpPr>
        <p:spPr>
          <a:xfrm>
            <a:off x="6448720" y="2763986"/>
            <a:ext cx="4733630" cy="8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Danke für die Aufmerksamkeit.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6463234" y="3753680"/>
            <a:ext cx="785471" cy="124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FRAGEN?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599607" y="569626"/>
            <a:ext cx="1004341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 bwMode="auto">
          <a:xfrm>
            <a:off x="599607" y="5998876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90DA0D8-15E7-4190-8827-076B1AD49E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7588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24697"/>
            <a:ext cx="8610600" cy="49548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Gliederung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2711" y="3004565"/>
            <a:ext cx="1185133" cy="298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KONZEPT &amp;</a:t>
            </a:r>
            <a:b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</a:b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WIREFRAMES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6801" y="2970933"/>
            <a:ext cx="1170962" cy="298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KAMERA-ANBINDUNG</a:t>
            </a:r>
          </a:p>
        </p:txBody>
      </p:sp>
      <p:sp>
        <p:nvSpPr>
          <p:cNvPr id="15" name="Oval 14"/>
          <p:cNvSpPr/>
          <p:nvPr/>
        </p:nvSpPr>
        <p:spPr>
          <a:xfrm>
            <a:off x="2648576" y="3363861"/>
            <a:ext cx="393405" cy="39340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rPr>
              <a:t>2</a:t>
            </a:r>
            <a:endParaRPr lang="en-US" sz="1200" dirty="0">
              <a:solidFill>
                <a:schemeClr val="tx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23" name="Oval 14"/>
          <p:cNvSpPr/>
          <p:nvPr/>
        </p:nvSpPr>
        <p:spPr>
          <a:xfrm>
            <a:off x="4282020" y="3369053"/>
            <a:ext cx="393405" cy="39340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rPr>
              <a:t>3</a:t>
            </a:r>
          </a:p>
        </p:txBody>
      </p:sp>
      <p:sp>
        <p:nvSpPr>
          <p:cNvPr id="24" name="Oval 14"/>
          <p:cNvSpPr/>
          <p:nvPr/>
        </p:nvSpPr>
        <p:spPr>
          <a:xfrm>
            <a:off x="5899297" y="3353358"/>
            <a:ext cx="393405" cy="39340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rPr>
              <a:t>4</a:t>
            </a:r>
            <a:endParaRPr lang="en-US" sz="1200" dirty="0">
              <a:solidFill>
                <a:schemeClr val="tx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25" name="Oval 14"/>
          <p:cNvSpPr/>
          <p:nvPr/>
        </p:nvSpPr>
        <p:spPr>
          <a:xfrm>
            <a:off x="7528457" y="3353357"/>
            <a:ext cx="393405" cy="39340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rPr>
              <a:t>5</a:t>
            </a:r>
            <a:endParaRPr lang="en-US" sz="1200" dirty="0">
              <a:solidFill>
                <a:schemeClr val="tx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26" name="Shape 3624"/>
          <p:cNvSpPr/>
          <p:nvPr/>
        </p:nvSpPr>
        <p:spPr>
          <a:xfrm>
            <a:off x="2601805" y="2358362"/>
            <a:ext cx="486943" cy="475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913015" y="3039525"/>
            <a:ext cx="863121" cy="150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DEMO</a:t>
            </a:r>
          </a:p>
        </p:txBody>
      </p:sp>
      <p:sp>
        <p:nvSpPr>
          <p:cNvPr id="32" name="Oval 14"/>
          <p:cNvSpPr/>
          <p:nvPr/>
        </p:nvSpPr>
        <p:spPr>
          <a:xfrm>
            <a:off x="9169134" y="3363861"/>
            <a:ext cx="393405" cy="39340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rPr>
              <a:t>6</a:t>
            </a:r>
            <a:endParaRPr lang="en-US" sz="1200" dirty="0">
              <a:solidFill>
                <a:schemeClr val="tx1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 bwMode="auto">
          <a:xfrm>
            <a:off x="599607" y="5998876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003AA3AB-589E-44B0-BAD1-AF2C5C7FC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125333"/>
              </p:ext>
            </p:extLst>
          </p:nvPr>
        </p:nvGraphicFramePr>
        <p:xfrm>
          <a:off x="3252073" y="3565756"/>
          <a:ext cx="5644234" cy="4144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Shape 459">
            <a:extLst>
              <a:ext uri="{FF2B5EF4-FFF2-40B4-BE49-F238E27FC236}">
                <a16:creationId xmlns:a16="http://schemas.microsoft.com/office/drawing/2014/main" id="{DF276656-9A31-4B1B-956C-EBE39BA21DF9}"/>
              </a:ext>
            </a:extLst>
          </p:cNvPr>
          <p:cNvGrpSpPr/>
          <p:nvPr/>
        </p:nvGrpSpPr>
        <p:grpSpPr>
          <a:xfrm>
            <a:off x="7464440" y="2423782"/>
            <a:ext cx="555683" cy="432588"/>
            <a:chOff x="1247825" y="322750"/>
            <a:chExt cx="443300" cy="369000"/>
          </a:xfrm>
          <a:solidFill>
            <a:schemeClr val="tx1"/>
          </a:solidFill>
        </p:grpSpPr>
        <p:sp>
          <p:nvSpPr>
            <p:cNvPr id="40" name="Shape 460">
              <a:extLst>
                <a:ext uri="{FF2B5EF4-FFF2-40B4-BE49-F238E27FC236}">
                  <a16:creationId xmlns:a16="http://schemas.microsoft.com/office/drawing/2014/main" id="{BCBC4258-9AC2-45CC-A3A6-A72D5A888130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grpFill/>
            <a:ln w="222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61">
              <a:extLst>
                <a:ext uri="{FF2B5EF4-FFF2-40B4-BE49-F238E27FC236}">
                  <a16:creationId xmlns:a16="http://schemas.microsoft.com/office/drawing/2014/main" id="{6A7F0983-5BD0-47C5-809F-5B75D355342D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grpFill/>
            <a:ln w="222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62">
              <a:extLst>
                <a:ext uri="{FF2B5EF4-FFF2-40B4-BE49-F238E27FC236}">
                  <a16:creationId xmlns:a16="http://schemas.microsoft.com/office/drawing/2014/main" id="{F9915894-BB62-4070-BBF0-6B0EBFA3F846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grpFill/>
            <a:ln w="222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63">
              <a:extLst>
                <a:ext uri="{FF2B5EF4-FFF2-40B4-BE49-F238E27FC236}">
                  <a16:creationId xmlns:a16="http://schemas.microsoft.com/office/drawing/2014/main" id="{B238D42D-2E13-4905-BF27-65E082FBE6BD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grpFill/>
            <a:ln w="222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64">
              <a:extLst>
                <a:ext uri="{FF2B5EF4-FFF2-40B4-BE49-F238E27FC236}">
                  <a16:creationId xmlns:a16="http://schemas.microsoft.com/office/drawing/2014/main" id="{2E6FADE2-6DA3-4D76-995F-E23F04D698C8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grpFill/>
            <a:ln w="222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id="{8A908335-B875-42D8-BBC1-C5847A92CBB6}"/>
              </a:ext>
            </a:extLst>
          </p:cNvPr>
          <p:cNvSpPr txBox="1"/>
          <p:nvPr/>
        </p:nvSpPr>
        <p:spPr>
          <a:xfrm>
            <a:off x="3913963" y="2989688"/>
            <a:ext cx="1152816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DATENBANK-</a:t>
            </a:r>
            <a:b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</a:b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ANBINDUNG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6560BA5F-E314-4968-97E4-760E14DFC7D4}"/>
              </a:ext>
            </a:extLst>
          </p:cNvPr>
          <p:cNvSpPr txBox="1"/>
          <p:nvPr/>
        </p:nvSpPr>
        <p:spPr>
          <a:xfrm>
            <a:off x="5314110" y="3059452"/>
            <a:ext cx="1563777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ADMINISTRATION</a:t>
            </a:r>
          </a:p>
        </p:txBody>
      </p:sp>
      <p:sp>
        <p:nvSpPr>
          <p:cNvPr id="51" name="Shape 3619">
            <a:extLst>
              <a:ext uri="{FF2B5EF4-FFF2-40B4-BE49-F238E27FC236}">
                <a16:creationId xmlns:a16="http://schemas.microsoft.com/office/drawing/2014/main" id="{355E048F-D4A2-40A9-A5FB-F29D2DD619E4}"/>
              </a:ext>
            </a:extLst>
          </p:cNvPr>
          <p:cNvSpPr/>
          <p:nvPr/>
        </p:nvSpPr>
        <p:spPr>
          <a:xfrm>
            <a:off x="4282020" y="2368001"/>
            <a:ext cx="416702" cy="452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Shape 3687">
            <a:extLst>
              <a:ext uri="{FF2B5EF4-FFF2-40B4-BE49-F238E27FC236}">
                <a16:creationId xmlns:a16="http://schemas.microsoft.com/office/drawing/2014/main" id="{E2ED6212-73A2-4D27-89F7-14DA9327E352}"/>
              </a:ext>
            </a:extLst>
          </p:cNvPr>
          <p:cNvSpPr/>
          <p:nvPr/>
        </p:nvSpPr>
        <p:spPr>
          <a:xfrm>
            <a:off x="5838567" y="2390120"/>
            <a:ext cx="514864" cy="49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5"/>
                  <a:pt x="16242" y="15946"/>
                  <a:pt x="15117" y="15414"/>
                </a:cubicBezTo>
                <a:cubicBezTo>
                  <a:pt x="14189" y="14976"/>
                  <a:pt x="13657" y="14532"/>
                  <a:pt x="13491" y="14057"/>
                </a:cubicBezTo>
                <a:cubicBezTo>
                  <a:pt x="13377" y="13728"/>
                  <a:pt x="13428" y="13351"/>
                  <a:pt x="13649" y="12905"/>
                </a:cubicBezTo>
                <a:cubicBezTo>
                  <a:pt x="13815" y="12567"/>
                  <a:pt x="13972" y="12287"/>
                  <a:pt x="14117" y="12028"/>
                </a:cubicBezTo>
                <a:cubicBezTo>
                  <a:pt x="14730" y="10935"/>
                  <a:pt x="15203" y="10145"/>
                  <a:pt x="15203" y="7348"/>
                </a:cubicBezTo>
                <a:cubicBezTo>
                  <a:pt x="15203" y="3163"/>
                  <a:pt x="12787" y="2951"/>
                  <a:pt x="12309" y="2951"/>
                </a:cubicBezTo>
                <a:cubicBezTo>
                  <a:pt x="11917" y="2951"/>
                  <a:pt x="11672" y="3038"/>
                  <a:pt x="11435" y="3122"/>
                </a:cubicBezTo>
                <a:cubicBezTo>
                  <a:pt x="11175" y="3214"/>
                  <a:pt x="10907" y="3309"/>
                  <a:pt x="10296" y="3319"/>
                </a:cubicBezTo>
                <a:cubicBezTo>
                  <a:pt x="9190" y="3338"/>
                  <a:pt x="6873" y="3376"/>
                  <a:pt x="6873" y="7226"/>
                </a:cubicBezTo>
                <a:cubicBezTo>
                  <a:pt x="6873" y="9920"/>
                  <a:pt x="7574" y="11157"/>
                  <a:pt x="8125" y="12150"/>
                </a:cubicBezTo>
                <a:cubicBezTo>
                  <a:pt x="8266" y="12405"/>
                  <a:pt x="8399" y="12646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1"/>
                  <a:pt x="982" y="134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5"/>
                  <a:pt x="6362" y="16768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3"/>
                  <a:pt x="7855" y="9666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8"/>
                  <a:pt x="11461" y="4155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9"/>
                  <a:pt x="13840" y="10513"/>
                  <a:pt x="13261" y="11549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6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90"/>
                </a:cubicBezTo>
                <a:cubicBezTo>
                  <a:pt x="15525" y="19698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id="{EA95DBCF-F1E2-4448-8D41-4052F3B7F5F4}"/>
              </a:ext>
            </a:extLst>
          </p:cNvPr>
          <p:cNvSpPr txBox="1"/>
          <p:nvPr/>
        </p:nvSpPr>
        <p:spPr>
          <a:xfrm>
            <a:off x="10551552" y="3039525"/>
            <a:ext cx="86312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AUSBLICK</a:t>
            </a:r>
          </a:p>
        </p:txBody>
      </p:sp>
      <p:sp>
        <p:nvSpPr>
          <p:cNvPr id="57" name="Oval 14">
            <a:extLst>
              <a:ext uri="{FF2B5EF4-FFF2-40B4-BE49-F238E27FC236}">
                <a16:creationId xmlns:a16="http://schemas.microsoft.com/office/drawing/2014/main" id="{414BF75D-D668-4C6D-9EF4-4D22C94F90B1}"/>
              </a:ext>
            </a:extLst>
          </p:cNvPr>
          <p:cNvSpPr/>
          <p:nvPr/>
        </p:nvSpPr>
        <p:spPr>
          <a:xfrm>
            <a:off x="10786411" y="3369053"/>
            <a:ext cx="393405" cy="39340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rPr>
              <a:t>7</a:t>
            </a:r>
          </a:p>
        </p:txBody>
      </p:sp>
      <p:sp>
        <p:nvSpPr>
          <p:cNvPr id="58" name="Shape 3694">
            <a:extLst>
              <a:ext uri="{FF2B5EF4-FFF2-40B4-BE49-F238E27FC236}">
                <a16:creationId xmlns:a16="http://schemas.microsoft.com/office/drawing/2014/main" id="{0D2F4E63-5DFE-4169-A87F-CEEC87B64EFD}"/>
              </a:ext>
            </a:extLst>
          </p:cNvPr>
          <p:cNvSpPr/>
          <p:nvPr/>
        </p:nvSpPr>
        <p:spPr>
          <a:xfrm>
            <a:off x="10697188" y="2446005"/>
            <a:ext cx="571850" cy="372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6"/>
                  <a:pt x="982" y="10800"/>
                </a:cubicBezTo>
                <a:cubicBezTo>
                  <a:pt x="982" y="8156"/>
                  <a:pt x="5378" y="1543"/>
                  <a:pt x="10800" y="1543"/>
                </a:cubicBezTo>
                <a:cubicBezTo>
                  <a:pt x="16223" y="1543"/>
                  <a:pt x="20618" y="8156"/>
                  <a:pt x="20618" y="10800"/>
                </a:cubicBezTo>
                <a:cubicBezTo>
                  <a:pt x="20618" y="13446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10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10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1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1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2"/>
                  <a:pt x="9327" y="10800"/>
                </a:cubicBezTo>
                <a:cubicBezTo>
                  <a:pt x="9327" y="12079"/>
                  <a:pt x="9987" y="13114"/>
                  <a:pt x="10800" y="13114"/>
                </a:cubicBezTo>
                <a:cubicBezTo>
                  <a:pt x="11613" y="13114"/>
                  <a:pt x="12273" y="12079"/>
                  <a:pt x="12273" y="10800"/>
                </a:cubicBezTo>
                <a:cubicBezTo>
                  <a:pt x="12273" y="9522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60" name="Shape 759">
            <a:extLst>
              <a:ext uri="{FF2B5EF4-FFF2-40B4-BE49-F238E27FC236}">
                <a16:creationId xmlns:a16="http://schemas.microsoft.com/office/drawing/2014/main" id="{8B92C624-15F7-483B-9A76-50051CEB395D}"/>
              </a:ext>
            </a:extLst>
          </p:cNvPr>
          <p:cNvGrpSpPr/>
          <p:nvPr/>
        </p:nvGrpSpPr>
        <p:grpSpPr>
          <a:xfrm>
            <a:off x="9131132" y="2415616"/>
            <a:ext cx="461811" cy="460717"/>
            <a:chOff x="6673500" y="333700"/>
            <a:chExt cx="347100" cy="347100"/>
          </a:xfrm>
          <a:solidFill>
            <a:schemeClr val="tx1"/>
          </a:solidFill>
        </p:grpSpPr>
        <p:sp>
          <p:nvSpPr>
            <p:cNvPr id="62" name="Shape 761">
              <a:extLst>
                <a:ext uri="{FF2B5EF4-FFF2-40B4-BE49-F238E27FC236}">
                  <a16:creationId xmlns:a16="http://schemas.microsoft.com/office/drawing/2014/main" id="{3E36D2BE-866D-45AE-8EF3-BC6E91ACE918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762">
              <a:extLst>
                <a:ext uri="{FF2B5EF4-FFF2-40B4-BE49-F238E27FC236}">
                  <a16:creationId xmlns:a16="http://schemas.microsoft.com/office/drawing/2014/main" id="{A7DE5DD9-17DB-4334-B399-E20D2C8DCCFE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764">
              <a:extLst>
                <a:ext uri="{FF2B5EF4-FFF2-40B4-BE49-F238E27FC236}">
                  <a16:creationId xmlns:a16="http://schemas.microsoft.com/office/drawing/2014/main" id="{3530EC38-DCED-43AD-A282-3EC3F77C318B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766">
              <a:extLst>
                <a:ext uri="{FF2B5EF4-FFF2-40B4-BE49-F238E27FC236}">
                  <a16:creationId xmlns:a16="http://schemas.microsoft.com/office/drawing/2014/main" id="{C918E116-56F7-4AD5-A085-1A78E0D7E67F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69">
              <a:extLst>
                <a:ext uri="{FF2B5EF4-FFF2-40B4-BE49-F238E27FC236}">
                  <a16:creationId xmlns:a16="http://schemas.microsoft.com/office/drawing/2014/main" id="{FA4B376B-1AC2-4C21-9553-FE98BE5AF481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72">
              <a:extLst>
                <a:ext uri="{FF2B5EF4-FFF2-40B4-BE49-F238E27FC236}">
                  <a16:creationId xmlns:a16="http://schemas.microsoft.com/office/drawing/2014/main" id="{20BA4893-1538-45D4-B604-0978EDDDDBCE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75">
              <a:extLst>
                <a:ext uri="{FF2B5EF4-FFF2-40B4-BE49-F238E27FC236}">
                  <a16:creationId xmlns:a16="http://schemas.microsoft.com/office/drawing/2014/main" id="{23BA75F5-A530-4A7F-BAAD-69C9EE7F2257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77">
              <a:extLst>
                <a:ext uri="{FF2B5EF4-FFF2-40B4-BE49-F238E27FC236}">
                  <a16:creationId xmlns:a16="http://schemas.microsoft.com/office/drawing/2014/main" id="{C28A3F9C-068A-44C2-8429-CBC91ACA8F08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780">
              <a:extLst>
                <a:ext uri="{FF2B5EF4-FFF2-40B4-BE49-F238E27FC236}">
                  <a16:creationId xmlns:a16="http://schemas.microsoft.com/office/drawing/2014/main" id="{5ECE189E-6FE9-4D4C-95A0-878FC22F62B2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782">
              <a:extLst>
                <a:ext uri="{FF2B5EF4-FFF2-40B4-BE49-F238E27FC236}">
                  <a16:creationId xmlns:a16="http://schemas.microsoft.com/office/drawing/2014/main" id="{881A3363-A6C8-4F68-8B83-5DE372A3925E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TextBox 4">
            <a:extLst>
              <a:ext uri="{FF2B5EF4-FFF2-40B4-BE49-F238E27FC236}">
                <a16:creationId xmlns:a16="http://schemas.microsoft.com/office/drawing/2014/main" id="{E8365361-D447-4778-A601-6C5375689181}"/>
              </a:ext>
            </a:extLst>
          </p:cNvPr>
          <p:cNvSpPr txBox="1"/>
          <p:nvPr/>
        </p:nvSpPr>
        <p:spPr>
          <a:xfrm>
            <a:off x="473670" y="3078431"/>
            <a:ext cx="1590140" cy="298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ANFOR-DERUNGEN</a:t>
            </a:r>
          </a:p>
        </p:txBody>
      </p:sp>
      <p:sp>
        <p:nvSpPr>
          <p:cNvPr id="46" name="Oval 14">
            <a:extLst>
              <a:ext uri="{FF2B5EF4-FFF2-40B4-BE49-F238E27FC236}">
                <a16:creationId xmlns:a16="http://schemas.microsoft.com/office/drawing/2014/main" id="{5C2E29A1-535C-4050-A817-E3212E402B39}"/>
              </a:ext>
            </a:extLst>
          </p:cNvPr>
          <p:cNvSpPr/>
          <p:nvPr/>
        </p:nvSpPr>
        <p:spPr>
          <a:xfrm>
            <a:off x="1060746" y="3366058"/>
            <a:ext cx="393405" cy="39340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rPr>
              <a:t>1</a:t>
            </a:r>
          </a:p>
        </p:txBody>
      </p:sp>
      <p:cxnSp>
        <p:nvCxnSpPr>
          <p:cNvPr id="69" name="Straight Connector 18">
            <a:extLst>
              <a:ext uri="{FF2B5EF4-FFF2-40B4-BE49-F238E27FC236}">
                <a16:creationId xmlns:a16="http://schemas.microsoft.com/office/drawing/2014/main" id="{E291E282-FF33-4095-B555-2DF0952E0FD5}"/>
              </a:ext>
            </a:extLst>
          </p:cNvPr>
          <p:cNvCxnSpPr>
            <a:cxnSpLocks/>
          </p:cNvCxnSpPr>
          <p:nvPr/>
        </p:nvCxnSpPr>
        <p:spPr>
          <a:xfrm>
            <a:off x="4753910" y="3560563"/>
            <a:ext cx="1031943" cy="0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8">
            <a:extLst>
              <a:ext uri="{FF2B5EF4-FFF2-40B4-BE49-F238E27FC236}">
                <a16:creationId xmlns:a16="http://schemas.microsoft.com/office/drawing/2014/main" id="{4EF98EF3-2072-463F-8E3D-87B73B743A5B}"/>
              </a:ext>
            </a:extLst>
          </p:cNvPr>
          <p:cNvCxnSpPr>
            <a:cxnSpLocks/>
          </p:cNvCxnSpPr>
          <p:nvPr/>
        </p:nvCxnSpPr>
        <p:spPr>
          <a:xfrm>
            <a:off x="6386603" y="3550060"/>
            <a:ext cx="1031943" cy="0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35C3CF6D-D3BA-44BE-BA26-B1835799F3DC}"/>
              </a:ext>
            </a:extLst>
          </p:cNvPr>
          <p:cNvCxnSpPr>
            <a:cxnSpLocks/>
          </p:cNvCxnSpPr>
          <p:nvPr/>
        </p:nvCxnSpPr>
        <p:spPr>
          <a:xfrm>
            <a:off x="8033600" y="3560563"/>
            <a:ext cx="1031943" cy="0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8">
            <a:extLst>
              <a:ext uri="{FF2B5EF4-FFF2-40B4-BE49-F238E27FC236}">
                <a16:creationId xmlns:a16="http://schemas.microsoft.com/office/drawing/2014/main" id="{65809F67-EF03-4DF9-8C36-6BC0D57681A3}"/>
              </a:ext>
            </a:extLst>
          </p:cNvPr>
          <p:cNvCxnSpPr>
            <a:cxnSpLocks/>
          </p:cNvCxnSpPr>
          <p:nvPr/>
        </p:nvCxnSpPr>
        <p:spPr>
          <a:xfrm>
            <a:off x="9656499" y="3560563"/>
            <a:ext cx="1031943" cy="0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8">
            <a:extLst>
              <a:ext uri="{FF2B5EF4-FFF2-40B4-BE49-F238E27FC236}">
                <a16:creationId xmlns:a16="http://schemas.microsoft.com/office/drawing/2014/main" id="{B7E49307-01DA-45B5-A027-53F1B091E2AB}"/>
              </a:ext>
            </a:extLst>
          </p:cNvPr>
          <p:cNvCxnSpPr>
            <a:cxnSpLocks/>
          </p:cNvCxnSpPr>
          <p:nvPr/>
        </p:nvCxnSpPr>
        <p:spPr>
          <a:xfrm>
            <a:off x="3155425" y="3560563"/>
            <a:ext cx="1031943" cy="0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8">
            <a:extLst>
              <a:ext uri="{FF2B5EF4-FFF2-40B4-BE49-F238E27FC236}">
                <a16:creationId xmlns:a16="http://schemas.microsoft.com/office/drawing/2014/main" id="{70EC0CDE-5091-4D81-A192-7BE1A475475A}"/>
              </a:ext>
            </a:extLst>
          </p:cNvPr>
          <p:cNvCxnSpPr>
            <a:cxnSpLocks/>
          </p:cNvCxnSpPr>
          <p:nvPr/>
        </p:nvCxnSpPr>
        <p:spPr>
          <a:xfrm>
            <a:off x="1534484" y="3550059"/>
            <a:ext cx="1031943" cy="0"/>
          </a:xfrm>
          <a:prstGeom prst="line">
            <a:avLst/>
          </a:prstGeom>
          <a:ln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hape 3613">
            <a:extLst>
              <a:ext uri="{FF2B5EF4-FFF2-40B4-BE49-F238E27FC236}">
                <a16:creationId xmlns:a16="http://schemas.microsoft.com/office/drawing/2014/main" id="{FC38FD46-8A20-45C1-A504-C241ED4BC574}"/>
              </a:ext>
            </a:extLst>
          </p:cNvPr>
          <p:cNvSpPr/>
          <p:nvPr/>
        </p:nvSpPr>
        <p:spPr>
          <a:xfrm>
            <a:off x="1020167" y="2393115"/>
            <a:ext cx="497145" cy="496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3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02077" y="600182"/>
            <a:ext cx="4332231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Konzept &amp; Wireframes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161246" y="1110997"/>
            <a:ext cx="1038086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USE CASES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2CC39-260D-4AFA-AB6C-7A822DF50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81"/>
          <a:stretch/>
        </p:blipFill>
        <p:spPr>
          <a:xfrm rot="5400000">
            <a:off x="-2735965" y="2715341"/>
            <a:ext cx="6858002" cy="14273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A8C83DF-D242-4062-8039-24434DE25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20812" r="25000" b="10880"/>
          <a:stretch/>
        </p:blipFill>
        <p:spPr>
          <a:xfrm>
            <a:off x="3545965" y="1481228"/>
            <a:ext cx="6096000" cy="46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7342503" y="550553"/>
            <a:ext cx="433223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Konzept &amp; Wireframes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10168933" y="1061372"/>
            <a:ext cx="1413464" cy="122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WIREFRAME 2.0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2CC39-260D-4AFA-AB6C-7A822DF50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81"/>
          <a:stretch/>
        </p:blipFill>
        <p:spPr>
          <a:xfrm rot="5400000">
            <a:off x="-2735965" y="2715341"/>
            <a:ext cx="6858002" cy="14273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54844E1-4958-4048-A895-44A4B045F5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1"/>
          <a:stretch/>
        </p:blipFill>
        <p:spPr>
          <a:xfrm>
            <a:off x="1495626" y="14513"/>
            <a:ext cx="10498063" cy="6841734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5264CF-F254-40FF-A165-999F9BB84D89}"/>
              </a:ext>
            </a:extLst>
          </p:cNvPr>
          <p:cNvCxnSpPr>
            <a:cxnSpLocks/>
          </p:cNvCxnSpPr>
          <p:nvPr/>
        </p:nvCxnSpPr>
        <p:spPr>
          <a:xfrm>
            <a:off x="4683125" y="2955925"/>
            <a:ext cx="0" cy="77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94528" y="443389"/>
            <a:ext cx="4332231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Konzept &amp; Wireframes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265685" y="970667"/>
            <a:ext cx="24854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SERVLETS UND JSP POOLS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2CC39-260D-4AFA-AB6C-7A822DF50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81"/>
          <a:stretch/>
        </p:blipFill>
        <p:spPr>
          <a:xfrm rot="5400000">
            <a:off x="-2735965" y="2715341"/>
            <a:ext cx="6858002" cy="14273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46DC527-E026-4AD9-85FE-B165FCC0C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 b="3573"/>
          <a:stretch/>
        </p:blipFill>
        <p:spPr>
          <a:xfrm>
            <a:off x="2143043" y="1318987"/>
            <a:ext cx="9339033" cy="53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9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94528" y="443389"/>
            <a:ext cx="4332231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Konzept &amp; Wireframes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265685" y="970667"/>
            <a:ext cx="24854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SERVLETS UND JSP POOLS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2CC39-260D-4AFA-AB6C-7A822DF50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81"/>
          <a:stretch/>
        </p:blipFill>
        <p:spPr>
          <a:xfrm rot="5400000">
            <a:off x="-2735965" y="2715341"/>
            <a:ext cx="6858002" cy="14273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5E3EAC-A874-43A8-892C-EB9A75B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5" y="1068613"/>
            <a:ext cx="7903108" cy="57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9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94528" y="443389"/>
            <a:ext cx="4332231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Konzept &amp; Wireframes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265685" y="970667"/>
            <a:ext cx="2485452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DEMO ???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52CC39-260D-4AFA-AB6C-7A822DF50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81"/>
          <a:stretch/>
        </p:blipFill>
        <p:spPr>
          <a:xfrm rot="5400000">
            <a:off x="-2735965" y="2715341"/>
            <a:ext cx="6858002" cy="14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1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02077" y="629210"/>
            <a:ext cx="413906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Datenbankanbindung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161246" y="1140025"/>
            <a:ext cx="1038086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USE CASES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2050" name="Picture 2" descr="Modern abstract sculpture of metal net structure against white background, San Francisco Museum of Modern Art">
            <a:extLst>
              <a:ext uri="{FF2B5EF4-FFF2-40B4-BE49-F238E27FC236}">
                <a16:creationId xmlns:a16="http://schemas.microsoft.com/office/drawing/2014/main" id="{42BCC77D-E5C5-4099-B31D-166B59148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4" r="34843"/>
          <a:stretch/>
        </p:blipFill>
        <p:spPr bwMode="auto">
          <a:xfrm>
            <a:off x="-1" y="1"/>
            <a:ext cx="15675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669D4CE7-9FB4-4826-820D-FC82E193489E}"/>
              </a:ext>
            </a:extLst>
          </p:cNvPr>
          <p:cNvSpPr txBox="1"/>
          <p:nvPr/>
        </p:nvSpPr>
        <p:spPr>
          <a:xfrm>
            <a:off x="2161246" y="2044005"/>
            <a:ext cx="9072811" cy="1027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Titillium" charset="0"/>
                <a:ea typeface="Titillium" charset="0"/>
                <a:cs typeface="Titillium" charset="0"/>
              </a:rPr>
              <a:t>Datenbankstruktur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Titillium" charset="0"/>
                <a:ea typeface="Titillium" charset="0"/>
                <a:cs typeface="Titillium" charset="0"/>
              </a:rPr>
              <a:t>Dao-Klassen</a:t>
            </a:r>
            <a:endParaRPr lang="en-US" dirty="0">
              <a:latin typeface="Titillium" charset="0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5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/>
          <p:cNvSpPr/>
          <p:nvPr/>
        </p:nvSpPr>
        <p:spPr bwMode="auto">
          <a:xfrm>
            <a:off x="383458" y="501445"/>
            <a:ext cx="1332098" cy="541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 bwMode="auto">
          <a:xfrm>
            <a:off x="599607" y="5962563"/>
            <a:ext cx="333844" cy="26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9" name="TextBox 10"/>
          <p:cNvSpPr txBox="1"/>
          <p:nvPr/>
        </p:nvSpPr>
        <p:spPr>
          <a:xfrm>
            <a:off x="2102077" y="629210"/>
            <a:ext cx="3268209" cy="45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3600" dirty="0">
                <a:latin typeface="Titillium Light" charset="0"/>
                <a:ea typeface="Titillium Light" charset="0"/>
                <a:cs typeface="Titillium Light" charset="0"/>
              </a:rPr>
              <a:t>Userverwaltung</a:t>
            </a:r>
            <a:endParaRPr lang="en-US" sz="3600" dirty="0">
              <a:latin typeface="Titillium Light" charset="0"/>
              <a:ea typeface="Titillium Light" charset="0"/>
              <a:cs typeface="Titillium Light" charset="0"/>
            </a:endParaRPr>
          </a:p>
        </p:txBody>
      </p:sp>
      <p:sp>
        <p:nvSpPr>
          <p:cNvPr id="140" name="TextBox 11"/>
          <p:cNvSpPr txBox="1"/>
          <p:nvPr/>
        </p:nvSpPr>
        <p:spPr>
          <a:xfrm>
            <a:off x="2161246" y="1140025"/>
            <a:ext cx="1038086" cy="124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DE" sz="1000" spc="300" dirty="0">
                <a:latin typeface="Titillium" charset="0"/>
                <a:ea typeface="Titillium" charset="0"/>
                <a:cs typeface="Titillium" charset="0"/>
              </a:rPr>
              <a:t>XXX</a:t>
            </a:r>
            <a:endParaRPr lang="en-US" sz="1000" spc="300" dirty="0"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6471DB-EFF6-4C6F-B300-DF01ABAAF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1" r="38842"/>
          <a:stretch/>
        </p:blipFill>
        <p:spPr>
          <a:xfrm>
            <a:off x="0" y="0"/>
            <a:ext cx="1604999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F06FB1-ED85-4091-81B1-1821B8D01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06" y="1608727"/>
            <a:ext cx="10541394" cy="46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8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68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Source Sans Pro</vt:lpstr>
      <vt:lpstr>Titillium</vt:lpstr>
      <vt:lpstr>Titillium Light</vt:lpstr>
      <vt:lpstr>Wingdings</vt:lpstr>
      <vt:lpstr>Office</vt:lpstr>
      <vt:lpstr>PowerPoint-Präsentation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</dc:creator>
  <cp:lastModifiedBy>Lena</cp:lastModifiedBy>
  <cp:revision>29</cp:revision>
  <dcterms:created xsi:type="dcterms:W3CDTF">2017-06-10T10:28:42Z</dcterms:created>
  <dcterms:modified xsi:type="dcterms:W3CDTF">2017-11-28T11:43:37Z</dcterms:modified>
</cp:coreProperties>
</file>