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media/image1.jpeg" ContentType="image/jpeg"/>
  <Override PartName="/ppt/media/image2.jpeg" ContentType="image/jpeg"/>
  <Override PartName="/ppt/media/image8.png" ContentType="image/png"/>
  <Override PartName="/ppt/media/image3.jpeg" ContentType="image/jpeg"/>
  <Override PartName="/ppt/media/image4.png" ContentType="image/png"/>
  <Override PartName="/ppt/media/image5.jpeg" ContentType="image/jpeg"/>
  <Override PartName="/ppt/media/image6.png" ContentType="image/png"/>
  <Override PartName="/ppt/media/image7.jpeg" ContentType="image/jpeg"/>
  <Override PartName="/ppt/media/image9.png" ContentType="image/png"/>
  <Override PartName="/ppt/media/image10.png" ContentType="image/png"/>
  <Override PartName="/ppt/media/image11.jpeg" ContentType="image/jpe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77450" cy="5668963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ffd7d7"/>
            </a:gs>
          </a:gsLst>
          <a:path path="rect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640" y="5164560"/>
            <a:ext cx="23475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4840" y="5164560"/>
            <a:ext cx="23475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356EEA24-9CBD-4BE3-A60F-27EEA2003F8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1380240"/>
            <a:ext cx="9068760" cy="113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4000" spc="-1" strike="noStrike">
                <a:latin typeface="Arial"/>
              </a:rPr>
              <a:t>Instacart's Growth And It’s Role In The Labor Market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914400" y="2884320"/>
            <a:ext cx="8229600" cy="237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Lena Viazmitinov</a:t>
            </a:r>
            <a:endParaRPr b="0" lang="en-US" sz="3200" spc="-1" strike="noStrike">
              <a:latin typeface="Arial"/>
            </a:endParaRPr>
          </a:p>
        </p:txBody>
      </p:sp>
    </p:spTree>
  </p:cSld>
  <p:transition spd="slow">
    <p:fade thruBlk="true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p:transition spd="slow">
    <p:fade thruBlk="true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42516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3600" spc="-1" strike="noStrike">
                <a:latin typeface="Arial"/>
              </a:rPr>
              <a:t>Instacart’s Most Popular cities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685800" y="1600200"/>
            <a:ext cx="4572000" cy="2444400"/>
          </a:xfrm>
          <a:prstGeom prst="rect">
            <a:avLst/>
          </a:prstGeom>
          <a:ln w="0">
            <a:noFill/>
          </a:ln>
        </p:spPr>
      </p:pic>
      <p:sp>
        <p:nvSpPr>
          <p:cNvPr id="47" name=""/>
          <p:cNvSpPr txBox="1"/>
          <p:nvPr/>
        </p:nvSpPr>
        <p:spPr>
          <a:xfrm>
            <a:off x="5943600" y="1600200"/>
            <a:ext cx="36576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ransition spd="slow">
    <p:fade thruBlk="true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32440" y="37980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3600" spc="-1" strike="noStrike">
                <a:latin typeface="Arial"/>
              </a:rPr>
              <a:t>Massachusetts Unemployment Rates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921960" y="1647720"/>
            <a:ext cx="7993440" cy="3610080"/>
          </a:xfrm>
          <a:prstGeom prst="rect">
            <a:avLst/>
          </a:prstGeom>
          <a:ln w="0">
            <a:noFill/>
          </a:ln>
        </p:spPr>
      </p:pic>
      <p:sp>
        <p:nvSpPr>
          <p:cNvPr id="50" name=""/>
          <p:cNvSpPr txBox="1"/>
          <p:nvPr/>
        </p:nvSpPr>
        <p:spPr>
          <a:xfrm>
            <a:off x="914400" y="1143000"/>
            <a:ext cx="8001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                                                     </a:t>
            </a:r>
            <a:r>
              <a:rPr b="0" lang="en-US" sz="1800" spc="-1" strike="noStrike">
                <a:latin typeface="Arial"/>
              </a:rPr>
              <a:t>2011 – 2021 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fade thruBlk="true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03840" y="45720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3600" spc="-1" strike="noStrike">
                <a:latin typeface="Arial"/>
              </a:rPr>
              <a:t>Instacart’s Yearly Revenue</a:t>
            </a:r>
            <a:endParaRPr b="1" lang="en-US" sz="36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457200" y="1600200"/>
            <a:ext cx="5029200" cy="2543760"/>
          </a:xfrm>
          <a:prstGeom prst="rect">
            <a:avLst/>
          </a:prstGeom>
          <a:ln w="0">
            <a:noFill/>
          </a:ln>
        </p:spPr>
      </p:pic>
      <p:pic>
        <p:nvPicPr>
          <p:cNvPr id="53" name="" descr=""/>
          <p:cNvPicPr/>
          <p:nvPr/>
        </p:nvPicPr>
        <p:blipFill>
          <a:blip r:embed="rId3"/>
          <a:stretch/>
        </p:blipFill>
        <p:spPr>
          <a:xfrm>
            <a:off x="457200" y="4343400"/>
            <a:ext cx="3083040" cy="68580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4"/>
          <a:stretch/>
        </p:blipFill>
        <p:spPr>
          <a:xfrm>
            <a:off x="6400800" y="1600200"/>
            <a:ext cx="2885760" cy="2876400"/>
          </a:xfrm>
          <a:prstGeom prst="rect">
            <a:avLst/>
          </a:prstGeom>
          <a:ln w="0">
            <a:noFill/>
          </a:ln>
        </p:spPr>
      </p:pic>
    </p:spTree>
  </p:cSld>
  <p:transition spd="slow">
    <p:fade thruBlk="true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640" y="45720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3600" spc="-1" strike="noStrike">
                <a:latin typeface="Arial"/>
              </a:rPr>
              <a:t>Instacart’s Labor Growth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1392480" y="1403640"/>
            <a:ext cx="7065720" cy="3516480"/>
          </a:xfrm>
          <a:prstGeom prst="rect">
            <a:avLst/>
          </a:prstGeom>
          <a:ln w="0">
            <a:noFill/>
          </a:ln>
        </p:spPr>
      </p:pic>
    </p:spTree>
  </p:cSld>
  <p:transition spd="slow">
    <p:fade thruBlk="true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Application>LibreOffice/7.2.1.2$Windows_X86_64 LibreOffice_project/87b77fad49947c1441b67c559c339af8f3517e22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2021-11-22T14:37:29Z</dcterms:created>
  <dc:creator/>
  <dc:description/>
  <dc:language>en-US</dc:language>
  <cp:lastModifiedBy/>
  <dcterms:modified xsi:type="dcterms:W3CDTF">2021-11-22T20:00:17Z</dcterms:modified>
  <cp:revision>3</cp:revision>
  <dc:subject/>
  <dc:title/>
</cp:coreProperties>
</file>