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8" r:id="rId3"/>
    <p:sldId id="257" r:id="rId4"/>
    <p:sldId id="259" r:id="rId5"/>
    <p:sldId id="260" r:id="rId6"/>
    <p:sldId id="270" r:id="rId7"/>
    <p:sldId id="267" r:id="rId8"/>
    <p:sldId id="269" r:id="rId9"/>
    <p:sldId id="262" r:id="rId10"/>
    <p:sldId id="263" r:id="rId11"/>
    <p:sldId id="264" r:id="rId12"/>
    <p:sldId id="271" r:id="rId13"/>
    <p:sldId id="272" r:id="rId14"/>
    <p:sldId id="273" r:id="rId15"/>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AFF"/>
    <a:srgbClr val="9CC3D1"/>
    <a:srgbClr val="29A2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BDE6F7-5C55-9B4D-AAD0-626FD2910CE3}" v="138" dt="2024-10-29T14:55:06.958"/>
    <p1510:client id="{DDB98A84-7B13-0445-ADA6-3751CC100DBA}" v="37" dt="2024-10-30T12:37:42.0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8"/>
    <p:restoredTop sz="95231"/>
  </p:normalViewPr>
  <p:slideViewPr>
    <p:cSldViewPr snapToGrid="0">
      <p:cViewPr>
        <p:scale>
          <a:sx n="103" d="100"/>
          <a:sy n="103" d="100"/>
        </p:scale>
        <p:origin x="832" y="256"/>
      </p:cViewPr>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tschi, Lena Julia (STUDENTS)" userId="1460a5ae-bea0-41a8-a685-15da31e10cc4" providerId="ADAL" clId="{3ABDE6F7-5C55-9B4D-AAD0-626FD2910CE3}"/>
    <pc:docChg chg="undo custSel addSld delSld modSld sldOrd modMainMaster">
      <pc:chgData name="Witschi, Lena Julia (STUDENTS)" userId="1460a5ae-bea0-41a8-a685-15da31e10cc4" providerId="ADAL" clId="{3ABDE6F7-5C55-9B4D-AAD0-626FD2910CE3}" dt="2024-10-29T15:14:19.959" v="5005" actId="20577"/>
      <pc:docMkLst>
        <pc:docMk/>
      </pc:docMkLst>
      <pc:sldChg chg="modSp mod setBg">
        <pc:chgData name="Witschi, Lena Julia (STUDENTS)" userId="1460a5ae-bea0-41a8-a685-15da31e10cc4" providerId="ADAL" clId="{3ABDE6F7-5C55-9B4D-AAD0-626FD2910CE3}" dt="2024-10-29T12:00:08.122" v="1709" actId="20577"/>
        <pc:sldMkLst>
          <pc:docMk/>
          <pc:sldMk cId="342174467" sldId="256"/>
        </pc:sldMkLst>
        <pc:spChg chg="mod">
          <ac:chgData name="Witschi, Lena Julia (STUDENTS)" userId="1460a5ae-bea0-41a8-a685-15da31e10cc4" providerId="ADAL" clId="{3ABDE6F7-5C55-9B4D-AAD0-626FD2910CE3}" dt="2024-10-29T12:00:08.122" v="1709" actId="20577"/>
          <ac:spMkLst>
            <pc:docMk/>
            <pc:sldMk cId="342174467" sldId="256"/>
            <ac:spMk id="2" creationId="{07ECDD10-3EC9-6580-0F12-7FA2749AB6B4}"/>
          </ac:spMkLst>
        </pc:spChg>
        <pc:spChg chg="mod">
          <ac:chgData name="Witschi, Lena Julia (STUDENTS)" userId="1460a5ae-bea0-41a8-a685-15da31e10cc4" providerId="ADAL" clId="{3ABDE6F7-5C55-9B4D-AAD0-626FD2910CE3}" dt="2024-10-29T09:05:28.128" v="1338" actId="1076"/>
          <ac:spMkLst>
            <pc:docMk/>
            <pc:sldMk cId="342174467" sldId="256"/>
            <ac:spMk id="3" creationId="{C5A862B6-CC95-5EAA-4B89-D8E91F058413}"/>
          </ac:spMkLst>
        </pc:spChg>
      </pc:sldChg>
      <pc:sldChg chg="addSp modSp mod modNotesTx">
        <pc:chgData name="Witschi, Lena Julia (STUDENTS)" userId="1460a5ae-bea0-41a8-a685-15da31e10cc4" providerId="ADAL" clId="{3ABDE6F7-5C55-9B4D-AAD0-626FD2910CE3}" dt="2024-10-29T15:14:19.959" v="5005" actId="20577"/>
        <pc:sldMkLst>
          <pc:docMk/>
          <pc:sldMk cId="3182495210" sldId="257"/>
        </pc:sldMkLst>
        <pc:spChg chg="mod">
          <ac:chgData name="Witschi, Lena Julia (STUDENTS)" userId="1460a5ae-bea0-41a8-a685-15da31e10cc4" providerId="ADAL" clId="{3ABDE6F7-5C55-9B4D-AAD0-626FD2910CE3}" dt="2024-10-29T12:22:24.954" v="3644"/>
          <ac:spMkLst>
            <pc:docMk/>
            <pc:sldMk cId="3182495210" sldId="257"/>
            <ac:spMk id="2" creationId="{C5959E01-7683-1291-FF0A-BC4C66BBE952}"/>
          </ac:spMkLst>
        </pc:spChg>
        <pc:spChg chg="add mod">
          <ac:chgData name="Witschi, Lena Julia (STUDENTS)" userId="1460a5ae-bea0-41a8-a685-15da31e10cc4" providerId="ADAL" clId="{3ABDE6F7-5C55-9B4D-AAD0-626FD2910CE3}" dt="2024-10-29T15:14:19.959" v="5005" actId="20577"/>
          <ac:spMkLst>
            <pc:docMk/>
            <pc:sldMk cId="3182495210" sldId="257"/>
            <ac:spMk id="6" creationId="{161A6938-C276-1432-A2BB-6DB3D6BD57B1}"/>
          </ac:spMkLst>
        </pc:spChg>
        <pc:spChg chg="add mod">
          <ac:chgData name="Witschi, Lena Julia (STUDENTS)" userId="1460a5ae-bea0-41a8-a685-15da31e10cc4" providerId="ADAL" clId="{3ABDE6F7-5C55-9B4D-AAD0-626FD2910CE3}" dt="2024-10-29T14:54:20.434" v="4959" actId="1076"/>
          <ac:spMkLst>
            <pc:docMk/>
            <pc:sldMk cId="3182495210" sldId="257"/>
            <ac:spMk id="7" creationId="{696C5233-1A3F-0368-507B-CD13392C2883}"/>
          </ac:spMkLst>
        </pc:spChg>
        <pc:picChg chg="mod">
          <ac:chgData name="Witschi, Lena Julia (STUDENTS)" userId="1460a5ae-bea0-41a8-a685-15da31e10cc4" providerId="ADAL" clId="{3ABDE6F7-5C55-9B4D-AAD0-626FD2910CE3}" dt="2024-10-29T12:21:41.876" v="3613" actId="1037"/>
          <ac:picMkLst>
            <pc:docMk/>
            <pc:sldMk cId="3182495210" sldId="257"/>
            <ac:picMk id="5" creationId="{0C49B718-379F-C583-2BD3-CB5256C56EBD}"/>
          </ac:picMkLst>
        </pc:picChg>
      </pc:sldChg>
      <pc:sldChg chg="addSp modSp mod modNotesTx">
        <pc:chgData name="Witschi, Lena Julia (STUDENTS)" userId="1460a5ae-bea0-41a8-a685-15da31e10cc4" providerId="ADAL" clId="{3ABDE6F7-5C55-9B4D-AAD0-626FD2910CE3}" dt="2024-10-29T12:22:13.614" v="3631"/>
        <pc:sldMkLst>
          <pc:docMk/>
          <pc:sldMk cId="734985414" sldId="258"/>
        </pc:sldMkLst>
        <pc:spChg chg="mod">
          <ac:chgData name="Witschi, Lena Julia (STUDENTS)" userId="1460a5ae-bea0-41a8-a685-15da31e10cc4" providerId="ADAL" clId="{3ABDE6F7-5C55-9B4D-AAD0-626FD2910CE3}" dt="2024-10-29T12:22:13.614" v="3631"/>
          <ac:spMkLst>
            <pc:docMk/>
            <pc:sldMk cId="734985414" sldId="258"/>
            <ac:spMk id="2" creationId="{35B70C73-61A4-C2EF-C9A3-F4A277E5F08B}"/>
          </ac:spMkLst>
        </pc:spChg>
        <pc:spChg chg="mod">
          <ac:chgData name="Witschi, Lena Julia (STUDENTS)" userId="1460a5ae-bea0-41a8-a685-15da31e10cc4" providerId="ADAL" clId="{3ABDE6F7-5C55-9B4D-AAD0-626FD2910CE3}" dt="2024-10-29T12:11:25.665" v="3074" actId="1076"/>
          <ac:spMkLst>
            <pc:docMk/>
            <pc:sldMk cId="734985414" sldId="258"/>
            <ac:spMk id="3" creationId="{A8A8C070-3B34-27FE-32EF-3F6932BA4FCD}"/>
          </ac:spMkLst>
        </pc:spChg>
        <pc:spChg chg="add mod">
          <ac:chgData name="Witschi, Lena Julia (STUDENTS)" userId="1460a5ae-bea0-41a8-a685-15da31e10cc4" providerId="ADAL" clId="{3ABDE6F7-5C55-9B4D-AAD0-626FD2910CE3}" dt="2024-10-29T12:11:27.660" v="3075" actId="1076"/>
          <ac:spMkLst>
            <pc:docMk/>
            <pc:sldMk cId="734985414" sldId="258"/>
            <ac:spMk id="4" creationId="{B44D1C7F-74D6-C3E1-A480-A7CF6866AC69}"/>
          </ac:spMkLst>
        </pc:spChg>
      </pc:sldChg>
      <pc:sldChg chg="addSp delSp modSp mod modNotesTx">
        <pc:chgData name="Witschi, Lena Julia (STUDENTS)" userId="1460a5ae-bea0-41a8-a685-15da31e10cc4" providerId="ADAL" clId="{3ABDE6F7-5C55-9B4D-AAD0-626FD2910CE3}" dt="2024-10-29T12:29:42.909" v="4277" actId="20577"/>
        <pc:sldMkLst>
          <pc:docMk/>
          <pc:sldMk cId="2236517693" sldId="259"/>
        </pc:sldMkLst>
        <pc:spChg chg="mod">
          <ac:chgData name="Witschi, Lena Julia (STUDENTS)" userId="1460a5ae-bea0-41a8-a685-15da31e10cc4" providerId="ADAL" clId="{3ABDE6F7-5C55-9B4D-AAD0-626FD2910CE3}" dt="2024-10-29T09:13:15.307" v="1696" actId="255"/>
          <ac:spMkLst>
            <pc:docMk/>
            <pc:sldMk cId="2236517693" sldId="259"/>
            <ac:spMk id="2" creationId="{AB83413C-D92F-0300-A110-DBC83F997B32}"/>
          </ac:spMkLst>
        </pc:spChg>
        <pc:spChg chg="del mod">
          <ac:chgData name="Witschi, Lena Julia (STUDENTS)" userId="1460a5ae-bea0-41a8-a685-15da31e10cc4" providerId="ADAL" clId="{3ABDE6F7-5C55-9B4D-AAD0-626FD2910CE3}" dt="2024-10-29T08:52:56.439" v="157" actId="478"/>
          <ac:spMkLst>
            <pc:docMk/>
            <pc:sldMk cId="2236517693" sldId="259"/>
            <ac:spMk id="3" creationId="{F8AADB47-3104-297E-98AF-2947AA502F37}"/>
          </ac:spMkLst>
        </pc:spChg>
        <pc:spChg chg="add mod">
          <ac:chgData name="Witschi, Lena Julia (STUDENTS)" userId="1460a5ae-bea0-41a8-a685-15da31e10cc4" providerId="ADAL" clId="{3ABDE6F7-5C55-9B4D-AAD0-626FD2910CE3}" dt="2024-10-29T12:29:42.909" v="4277" actId="20577"/>
          <ac:spMkLst>
            <pc:docMk/>
            <pc:sldMk cId="2236517693" sldId="259"/>
            <ac:spMk id="4" creationId="{9F4374FF-77CD-61AB-779B-A126D6FBFA5F}"/>
          </ac:spMkLst>
        </pc:spChg>
      </pc:sldChg>
      <pc:sldChg chg="delSp modSp mod ord">
        <pc:chgData name="Witschi, Lena Julia (STUDENTS)" userId="1460a5ae-bea0-41a8-a685-15da31e10cc4" providerId="ADAL" clId="{3ABDE6F7-5C55-9B4D-AAD0-626FD2910CE3}" dt="2024-10-29T13:29:35.400" v="4756" actId="1076"/>
        <pc:sldMkLst>
          <pc:docMk/>
          <pc:sldMk cId="1216788440" sldId="260"/>
        </pc:sldMkLst>
        <pc:spChg chg="mod">
          <ac:chgData name="Witschi, Lena Julia (STUDENTS)" userId="1460a5ae-bea0-41a8-a685-15da31e10cc4" providerId="ADAL" clId="{3ABDE6F7-5C55-9B4D-AAD0-626FD2910CE3}" dt="2024-10-29T13:29:35.400" v="4756" actId="1076"/>
          <ac:spMkLst>
            <pc:docMk/>
            <pc:sldMk cId="1216788440" sldId="260"/>
            <ac:spMk id="2" creationId="{1AFC86FD-34E1-AFB9-201F-8A73DCA56A3F}"/>
          </ac:spMkLst>
        </pc:spChg>
        <pc:spChg chg="del mod">
          <ac:chgData name="Witschi, Lena Julia (STUDENTS)" userId="1460a5ae-bea0-41a8-a685-15da31e10cc4" providerId="ADAL" clId="{3ABDE6F7-5C55-9B4D-AAD0-626FD2910CE3}" dt="2024-10-29T08:52:54.241" v="156" actId="478"/>
          <ac:spMkLst>
            <pc:docMk/>
            <pc:sldMk cId="1216788440" sldId="260"/>
            <ac:spMk id="3" creationId="{3DFA35E1-0932-6B8E-60DC-AF8816A23F07}"/>
          </ac:spMkLst>
        </pc:spChg>
      </pc:sldChg>
      <pc:sldChg chg="addSp delSp modSp new del mod ord">
        <pc:chgData name="Witschi, Lena Julia (STUDENTS)" userId="1460a5ae-bea0-41a8-a685-15da31e10cc4" providerId="ADAL" clId="{3ABDE6F7-5C55-9B4D-AAD0-626FD2910CE3}" dt="2024-10-29T15:13:57.354" v="4998" actId="2696"/>
        <pc:sldMkLst>
          <pc:docMk/>
          <pc:sldMk cId="1911900843" sldId="261"/>
        </pc:sldMkLst>
        <pc:spChg chg="add del">
          <ac:chgData name="Witschi, Lena Julia (STUDENTS)" userId="1460a5ae-bea0-41a8-a685-15da31e10cc4" providerId="ADAL" clId="{3ABDE6F7-5C55-9B4D-AAD0-626FD2910CE3}" dt="2024-10-29T09:03:10.814" v="990" actId="478"/>
          <ac:spMkLst>
            <pc:docMk/>
            <pc:sldMk cId="1911900843" sldId="261"/>
            <ac:spMk id="2" creationId="{7BBB3049-1486-2555-536C-8C5F7403E180}"/>
          </ac:spMkLst>
        </pc:spChg>
        <pc:spChg chg="add del mod">
          <ac:chgData name="Witschi, Lena Julia (STUDENTS)" userId="1460a5ae-bea0-41a8-a685-15da31e10cc4" providerId="ADAL" clId="{3ABDE6F7-5C55-9B4D-AAD0-626FD2910CE3}" dt="2024-10-29T09:03:21.433" v="1018" actId="20577"/>
          <ac:spMkLst>
            <pc:docMk/>
            <pc:sldMk cId="1911900843" sldId="261"/>
            <ac:spMk id="3" creationId="{FB96964F-DD15-9424-E9AC-45A87C72C382}"/>
          </ac:spMkLst>
        </pc:spChg>
        <pc:spChg chg="add mod">
          <ac:chgData name="Witschi, Lena Julia (STUDENTS)" userId="1460a5ae-bea0-41a8-a685-15da31e10cc4" providerId="ADAL" clId="{3ABDE6F7-5C55-9B4D-AAD0-626FD2910CE3}" dt="2024-10-29T09:03:01.681" v="985" actId="767"/>
          <ac:spMkLst>
            <pc:docMk/>
            <pc:sldMk cId="1911900843" sldId="261"/>
            <ac:spMk id="4" creationId="{BEDE317E-03CA-AF69-F1A7-E9C053C34C93}"/>
          </ac:spMkLst>
        </pc:spChg>
      </pc:sldChg>
      <pc:sldChg chg="modSp new mod">
        <pc:chgData name="Witschi, Lena Julia (STUDENTS)" userId="1460a5ae-bea0-41a8-a685-15da31e10cc4" providerId="ADAL" clId="{3ABDE6F7-5C55-9B4D-AAD0-626FD2910CE3}" dt="2024-10-29T09:13:27.676" v="1698" actId="255"/>
        <pc:sldMkLst>
          <pc:docMk/>
          <pc:sldMk cId="74539687" sldId="262"/>
        </pc:sldMkLst>
        <pc:spChg chg="mod">
          <ac:chgData name="Witschi, Lena Julia (STUDENTS)" userId="1460a5ae-bea0-41a8-a685-15da31e10cc4" providerId="ADAL" clId="{3ABDE6F7-5C55-9B4D-AAD0-626FD2910CE3}" dt="2024-10-29T09:13:27.676" v="1698" actId="255"/>
          <ac:spMkLst>
            <pc:docMk/>
            <pc:sldMk cId="74539687" sldId="262"/>
            <ac:spMk id="2" creationId="{6D83D9D8-3A71-8513-C3E7-30F3407E78EC}"/>
          </ac:spMkLst>
        </pc:spChg>
        <pc:spChg chg="mod">
          <ac:chgData name="Witschi, Lena Julia (STUDENTS)" userId="1460a5ae-bea0-41a8-a685-15da31e10cc4" providerId="ADAL" clId="{3ABDE6F7-5C55-9B4D-AAD0-626FD2910CE3}" dt="2024-10-29T09:09:03.635" v="1471" actId="2711"/>
          <ac:spMkLst>
            <pc:docMk/>
            <pc:sldMk cId="74539687" sldId="262"/>
            <ac:spMk id="3" creationId="{E091A6DE-0B01-AF6A-84ED-1758F5D4B2A8}"/>
          </ac:spMkLst>
        </pc:spChg>
      </pc:sldChg>
      <pc:sldChg chg="modSp add mod">
        <pc:chgData name="Witschi, Lena Julia (STUDENTS)" userId="1460a5ae-bea0-41a8-a685-15da31e10cc4" providerId="ADAL" clId="{3ABDE6F7-5C55-9B4D-AAD0-626FD2910CE3}" dt="2024-10-29T12:32:39.485" v="4744" actId="20577"/>
        <pc:sldMkLst>
          <pc:docMk/>
          <pc:sldMk cId="1634127408" sldId="263"/>
        </pc:sldMkLst>
        <pc:spChg chg="mod">
          <ac:chgData name="Witschi, Lena Julia (STUDENTS)" userId="1460a5ae-bea0-41a8-a685-15da31e10cc4" providerId="ADAL" clId="{3ABDE6F7-5C55-9B4D-AAD0-626FD2910CE3}" dt="2024-10-29T09:13:33.521" v="1699" actId="255"/>
          <ac:spMkLst>
            <pc:docMk/>
            <pc:sldMk cId="1634127408" sldId="263"/>
            <ac:spMk id="2" creationId="{87202825-DBAE-6B82-9AB6-54A6859A5309}"/>
          </ac:spMkLst>
        </pc:spChg>
        <pc:spChg chg="mod">
          <ac:chgData name="Witschi, Lena Julia (STUDENTS)" userId="1460a5ae-bea0-41a8-a685-15da31e10cc4" providerId="ADAL" clId="{3ABDE6F7-5C55-9B4D-AAD0-626FD2910CE3}" dt="2024-10-29T12:32:39.485" v="4744" actId="20577"/>
          <ac:spMkLst>
            <pc:docMk/>
            <pc:sldMk cId="1634127408" sldId="263"/>
            <ac:spMk id="3" creationId="{FBD0336F-1DAA-55A5-788B-C7E193659845}"/>
          </ac:spMkLst>
        </pc:spChg>
      </pc:sldChg>
      <pc:sldChg chg="new del">
        <pc:chgData name="Witschi, Lena Julia (STUDENTS)" userId="1460a5ae-bea0-41a8-a685-15da31e10cc4" providerId="ADAL" clId="{3ABDE6F7-5C55-9B4D-AAD0-626FD2910CE3}" dt="2024-10-29T09:09:31.724" v="1516" actId="2696"/>
        <pc:sldMkLst>
          <pc:docMk/>
          <pc:sldMk cId="1162776284" sldId="264"/>
        </pc:sldMkLst>
      </pc:sldChg>
      <pc:sldChg chg="modSp add mod">
        <pc:chgData name="Witschi, Lena Julia (STUDENTS)" userId="1460a5ae-bea0-41a8-a685-15da31e10cc4" providerId="ADAL" clId="{3ABDE6F7-5C55-9B4D-AAD0-626FD2910CE3}" dt="2024-10-29T12:30:54.637" v="4398" actId="20577"/>
        <pc:sldMkLst>
          <pc:docMk/>
          <pc:sldMk cId="2282603574" sldId="264"/>
        </pc:sldMkLst>
        <pc:spChg chg="mod">
          <ac:chgData name="Witschi, Lena Julia (STUDENTS)" userId="1460a5ae-bea0-41a8-a685-15da31e10cc4" providerId="ADAL" clId="{3ABDE6F7-5C55-9B4D-AAD0-626FD2910CE3}" dt="2024-10-29T09:13:38.914" v="1700" actId="255"/>
          <ac:spMkLst>
            <pc:docMk/>
            <pc:sldMk cId="2282603574" sldId="264"/>
            <ac:spMk id="2" creationId="{FF663626-6F2A-910D-414C-2EA30F8D40E5}"/>
          </ac:spMkLst>
        </pc:spChg>
        <pc:spChg chg="mod">
          <ac:chgData name="Witschi, Lena Julia (STUDENTS)" userId="1460a5ae-bea0-41a8-a685-15da31e10cc4" providerId="ADAL" clId="{3ABDE6F7-5C55-9B4D-AAD0-626FD2910CE3}" dt="2024-10-29T12:30:54.637" v="4398" actId="20577"/>
          <ac:spMkLst>
            <pc:docMk/>
            <pc:sldMk cId="2282603574" sldId="264"/>
            <ac:spMk id="3" creationId="{2D9331A4-7AF0-1BCC-A142-F3D464F3A0E0}"/>
          </ac:spMkLst>
        </pc:spChg>
      </pc:sldChg>
      <pc:sldChg chg="new del">
        <pc:chgData name="Witschi, Lena Julia (STUDENTS)" userId="1460a5ae-bea0-41a8-a685-15da31e10cc4" providerId="ADAL" clId="{3ABDE6F7-5C55-9B4D-AAD0-626FD2910CE3}" dt="2024-10-29T09:09:54.098" v="1548" actId="2696"/>
        <pc:sldMkLst>
          <pc:docMk/>
          <pc:sldMk cId="1869186521" sldId="265"/>
        </pc:sldMkLst>
      </pc:sldChg>
      <pc:sldChg chg="modSp add mod">
        <pc:chgData name="Witschi, Lena Julia (STUDENTS)" userId="1460a5ae-bea0-41a8-a685-15da31e10cc4" providerId="ADAL" clId="{3ABDE6F7-5C55-9B4D-AAD0-626FD2910CE3}" dt="2024-10-29T09:13:43.811" v="1701" actId="255"/>
        <pc:sldMkLst>
          <pc:docMk/>
          <pc:sldMk cId="2402497965" sldId="265"/>
        </pc:sldMkLst>
        <pc:spChg chg="mod">
          <ac:chgData name="Witschi, Lena Julia (STUDENTS)" userId="1460a5ae-bea0-41a8-a685-15da31e10cc4" providerId="ADAL" clId="{3ABDE6F7-5C55-9B4D-AAD0-626FD2910CE3}" dt="2024-10-29T09:13:43.811" v="1701" actId="255"/>
          <ac:spMkLst>
            <pc:docMk/>
            <pc:sldMk cId="2402497965" sldId="265"/>
            <ac:spMk id="2" creationId="{0B664392-ADB9-9265-FD16-756FF3B0DB7D}"/>
          </ac:spMkLst>
        </pc:spChg>
        <pc:spChg chg="mod">
          <ac:chgData name="Witschi, Lena Julia (STUDENTS)" userId="1460a5ae-bea0-41a8-a685-15da31e10cc4" providerId="ADAL" clId="{3ABDE6F7-5C55-9B4D-AAD0-626FD2910CE3}" dt="2024-10-29T09:10:40.494" v="1655" actId="20577"/>
          <ac:spMkLst>
            <pc:docMk/>
            <pc:sldMk cId="2402497965" sldId="265"/>
            <ac:spMk id="3" creationId="{FD60BD3B-0E0D-2D90-D9A1-C1D6941D089B}"/>
          </ac:spMkLst>
        </pc:spChg>
      </pc:sldChg>
      <pc:sldChg chg="add del">
        <pc:chgData name="Witschi, Lena Julia (STUDENTS)" userId="1460a5ae-bea0-41a8-a685-15da31e10cc4" providerId="ADAL" clId="{3ABDE6F7-5C55-9B4D-AAD0-626FD2910CE3}" dt="2024-10-29T13:29:41.908" v="4757" actId="2696"/>
        <pc:sldMkLst>
          <pc:docMk/>
          <pc:sldMk cId="3338802703" sldId="266"/>
        </pc:sldMkLst>
      </pc:sldChg>
      <pc:sldChg chg="modSp add mod">
        <pc:chgData name="Witschi, Lena Julia (STUDENTS)" userId="1460a5ae-bea0-41a8-a685-15da31e10cc4" providerId="ADAL" clId="{3ABDE6F7-5C55-9B4D-AAD0-626FD2910CE3}" dt="2024-10-29T13:29:12.639" v="4750" actId="1076"/>
        <pc:sldMkLst>
          <pc:docMk/>
          <pc:sldMk cId="2455888919" sldId="267"/>
        </pc:sldMkLst>
        <pc:picChg chg="mod">
          <ac:chgData name="Witschi, Lena Julia (STUDENTS)" userId="1460a5ae-bea0-41a8-a685-15da31e10cc4" providerId="ADAL" clId="{3ABDE6F7-5C55-9B4D-AAD0-626FD2910CE3}" dt="2024-10-29T13:29:12.639" v="4750" actId="1076"/>
          <ac:picMkLst>
            <pc:docMk/>
            <pc:sldMk cId="2455888919" sldId="267"/>
            <ac:picMk id="5" creationId="{C30E32AD-459F-70F9-F10C-A09FE200DEBA}"/>
          </ac:picMkLst>
        </pc:picChg>
      </pc:sldChg>
      <pc:sldChg chg="modSp add mod">
        <pc:chgData name="Witschi, Lena Julia (STUDENTS)" userId="1460a5ae-bea0-41a8-a685-15da31e10cc4" providerId="ADAL" clId="{3ABDE6F7-5C55-9B4D-AAD0-626FD2910CE3}" dt="2024-10-29T13:29:07.971" v="4749" actId="1076"/>
        <pc:sldMkLst>
          <pc:docMk/>
          <pc:sldMk cId="2904421741" sldId="268"/>
        </pc:sldMkLst>
        <pc:picChg chg="mod">
          <ac:chgData name="Witschi, Lena Julia (STUDENTS)" userId="1460a5ae-bea0-41a8-a685-15da31e10cc4" providerId="ADAL" clId="{3ABDE6F7-5C55-9B4D-AAD0-626FD2910CE3}" dt="2024-10-29T13:29:07.971" v="4749" actId="1076"/>
          <ac:picMkLst>
            <pc:docMk/>
            <pc:sldMk cId="2904421741" sldId="268"/>
            <ac:picMk id="3" creationId="{0E4B488F-7F25-B504-B37E-9C05C093D62D}"/>
          </ac:picMkLst>
        </pc:picChg>
      </pc:sldChg>
      <pc:sldChg chg="modSp add mod ord">
        <pc:chgData name="Witschi, Lena Julia (STUDENTS)" userId="1460a5ae-bea0-41a8-a685-15da31e10cc4" providerId="ADAL" clId="{3ABDE6F7-5C55-9B4D-AAD0-626FD2910CE3}" dt="2024-10-29T13:31:34.696" v="4793" actId="20578"/>
        <pc:sldMkLst>
          <pc:docMk/>
          <pc:sldMk cId="2005351435" sldId="269"/>
        </pc:sldMkLst>
        <pc:picChg chg="mod">
          <ac:chgData name="Witschi, Lena Julia (STUDENTS)" userId="1460a5ae-bea0-41a8-a685-15da31e10cc4" providerId="ADAL" clId="{3ABDE6F7-5C55-9B4D-AAD0-626FD2910CE3}" dt="2024-10-29T13:29:24.002" v="4753" actId="1076"/>
          <ac:picMkLst>
            <pc:docMk/>
            <pc:sldMk cId="2005351435" sldId="269"/>
            <ac:picMk id="3" creationId="{A9FDFB48-CD42-F731-697E-6B62BD5C6200}"/>
          </ac:picMkLst>
        </pc:picChg>
      </pc:sldChg>
      <pc:sldChg chg="addSp modSp add mod">
        <pc:chgData name="Witschi, Lena Julia (STUDENTS)" userId="1460a5ae-bea0-41a8-a685-15da31e10cc4" providerId="ADAL" clId="{3ABDE6F7-5C55-9B4D-AAD0-626FD2910CE3}" dt="2024-10-29T14:55:21.374" v="4996" actId="2711"/>
        <pc:sldMkLst>
          <pc:docMk/>
          <pc:sldMk cId="2369759502" sldId="270"/>
        </pc:sldMkLst>
        <pc:spChg chg="add mod">
          <ac:chgData name="Witschi, Lena Julia (STUDENTS)" userId="1460a5ae-bea0-41a8-a685-15da31e10cc4" providerId="ADAL" clId="{3ABDE6F7-5C55-9B4D-AAD0-626FD2910CE3}" dt="2024-10-29T14:55:21.374" v="4996" actId="2711"/>
          <ac:spMkLst>
            <pc:docMk/>
            <pc:sldMk cId="2369759502" sldId="270"/>
            <ac:spMk id="5" creationId="{93A94055-AD17-681C-7532-C33E5EF59170}"/>
          </ac:spMkLst>
        </pc:spChg>
        <pc:picChg chg="add mod">
          <ac:chgData name="Witschi, Lena Julia (STUDENTS)" userId="1460a5ae-bea0-41a8-a685-15da31e10cc4" providerId="ADAL" clId="{3ABDE6F7-5C55-9B4D-AAD0-626FD2910CE3}" dt="2024-10-29T13:30:40.745" v="4771" actId="1076"/>
          <ac:picMkLst>
            <pc:docMk/>
            <pc:sldMk cId="2369759502" sldId="270"/>
            <ac:picMk id="2" creationId="{C8679472-31F2-6ED5-6487-8429EE4D80A5}"/>
          </ac:picMkLst>
        </pc:picChg>
        <pc:picChg chg="mod">
          <ac:chgData name="Witschi, Lena Julia (STUDENTS)" userId="1460a5ae-bea0-41a8-a685-15da31e10cc4" providerId="ADAL" clId="{3ABDE6F7-5C55-9B4D-AAD0-626FD2910CE3}" dt="2024-10-29T13:31:27.794" v="4792" actId="1076"/>
          <ac:picMkLst>
            <pc:docMk/>
            <pc:sldMk cId="2369759502" sldId="270"/>
            <ac:picMk id="3" creationId="{5E406F8B-A748-621E-D18F-FDA66EFE8353}"/>
          </ac:picMkLst>
        </pc:picChg>
        <pc:picChg chg="add mod">
          <ac:chgData name="Witschi, Lena Julia (STUDENTS)" userId="1460a5ae-bea0-41a8-a685-15da31e10cc4" providerId="ADAL" clId="{3ABDE6F7-5C55-9B4D-AAD0-626FD2910CE3}" dt="2024-10-29T13:31:25.700" v="4791" actId="1076"/>
          <ac:picMkLst>
            <pc:docMk/>
            <pc:sldMk cId="2369759502" sldId="270"/>
            <ac:picMk id="4" creationId="{1CD935AC-4268-B29A-6BD3-124C7F2A8CE9}"/>
          </ac:picMkLst>
        </pc:picChg>
      </pc:sldChg>
      <pc:sldMasterChg chg="setBg modSldLayout">
        <pc:chgData name="Witschi, Lena Julia (STUDENTS)" userId="1460a5ae-bea0-41a8-a685-15da31e10cc4" providerId="ADAL" clId="{3ABDE6F7-5C55-9B4D-AAD0-626FD2910CE3}" dt="2024-10-29T08:51:52.879" v="144"/>
        <pc:sldMasterMkLst>
          <pc:docMk/>
          <pc:sldMasterMk cId="4201153095" sldId="2147483648"/>
        </pc:sldMasterMkLst>
        <pc:sldLayoutChg chg="setBg">
          <pc:chgData name="Witschi, Lena Julia (STUDENTS)" userId="1460a5ae-bea0-41a8-a685-15da31e10cc4" providerId="ADAL" clId="{3ABDE6F7-5C55-9B4D-AAD0-626FD2910CE3}" dt="2024-10-29T08:51:52.879" v="144"/>
          <pc:sldLayoutMkLst>
            <pc:docMk/>
            <pc:sldMasterMk cId="4201153095" sldId="2147483648"/>
            <pc:sldLayoutMk cId="1446063540" sldId="2147483649"/>
          </pc:sldLayoutMkLst>
        </pc:sldLayoutChg>
        <pc:sldLayoutChg chg="setBg">
          <pc:chgData name="Witschi, Lena Julia (STUDENTS)" userId="1460a5ae-bea0-41a8-a685-15da31e10cc4" providerId="ADAL" clId="{3ABDE6F7-5C55-9B4D-AAD0-626FD2910CE3}" dt="2024-10-29T08:51:52.879" v="144"/>
          <pc:sldLayoutMkLst>
            <pc:docMk/>
            <pc:sldMasterMk cId="4201153095" sldId="2147483648"/>
            <pc:sldLayoutMk cId="580800246" sldId="2147483650"/>
          </pc:sldLayoutMkLst>
        </pc:sldLayoutChg>
        <pc:sldLayoutChg chg="setBg">
          <pc:chgData name="Witschi, Lena Julia (STUDENTS)" userId="1460a5ae-bea0-41a8-a685-15da31e10cc4" providerId="ADAL" clId="{3ABDE6F7-5C55-9B4D-AAD0-626FD2910CE3}" dt="2024-10-29T08:51:52.879" v="144"/>
          <pc:sldLayoutMkLst>
            <pc:docMk/>
            <pc:sldMasterMk cId="4201153095" sldId="2147483648"/>
            <pc:sldLayoutMk cId="3593206142" sldId="2147483651"/>
          </pc:sldLayoutMkLst>
        </pc:sldLayoutChg>
        <pc:sldLayoutChg chg="setBg">
          <pc:chgData name="Witschi, Lena Julia (STUDENTS)" userId="1460a5ae-bea0-41a8-a685-15da31e10cc4" providerId="ADAL" clId="{3ABDE6F7-5C55-9B4D-AAD0-626FD2910CE3}" dt="2024-10-29T08:51:52.879" v="144"/>
          <pc:sldLayoutMkLst>
            <pc:docMk/>
            <pc:sldMasterMk cId="4201153095" sldId="2147483648"/>
            <pc:sldLayoutMk cId="3641456490" sldId="2147483652"/>
          </pc:sldLayoutMkLst>
        </pc:sldLayoutChg>
        <pc:sldLayoutChg chg="setBg">
          <pc:chgData name="Witschi, Lena Julia (STUDENTS)" userId="1460a5ae-bea0-41a8-a685-15da31e10cc4" providerId="ADAL" clId="{3ABDE6F7-5C55-9B4D-AAD0-626FD2910CE3}" dt="2024-10-29T08:51:52.879" v="144"/>
          <pc:sldLayoutMkLst>
            <pc:docMk/>
            <pc:sldMasterMk cId="4201153095" sldId="2147483648"/>
            <pc:sldLayoutMk cId="3929691431" sldId="2147483653"/>
          </pc:sldLayoutMkLst>
        </pc:sldLayoutChg>
        <pc:sldLayoutChg chg="setBg">
          <pc:chgData name="Witschi, Lena Julia (STUDENTS)" userId="1460a5ae-bea0-41a8-a685-15da31e10cc4" providerId="ADAL" clId="{3ABDE6F7-5C55-9B4D-AAD0-626FD2910CE3}" dt="2024-10-29T08:51:52.879" v="144"/>
          <pc:sldLayoutMkLst>
            <pc:docMk/>
            <pc:sldMasterMk cId="4201153095" sldId="2147483648"/>
            <pc:sldLayoutMk cId="1813292872" sldId="2147483654"/>
          </pc:sldLayoutMkLst>
        </pc:sldLayoutChg>
        <pc:sldLayoutChg chg="setBg">
          <pc:chgData name="Witschi, Lena Julia (STUDENTS)" userId="1460a5ae-bea0-41a8-a685-15da31e10cc4" providerId="ADAL" clId="{3ABDE6F7-5C55-9B4D-AAD0-626FD2910CE3}" dt="2024-10-29T08:51:52.879" v="144"/>
          <pc:sldLayoutMkLst>
            <pc:docMk/>
            <pc:sldMasterMk cId="4201153095" sldId="2147483648"/>
            <pc:sldLayoutMk cId="90469051" sldId="2147483655"/>
          </pc:sldLayoutMkLst>
        </pc:sldLayoutChg>
        <pc:sldLayoutChg chg="setBg">
          <pc:chgData name="Witschi, Lena Julia (STUDENTS)" userId="1460a5ae-bea0-41a8-a685-15da31e10cc4" providerId="ADAL" clId="{3ABDE6F7-5C55-9B4D-AAD0-626FD2910CE3}" dt="2024-10-29T08:51:52.879" v="144"/>
          <pc:sldLayoutMkLst>
            <pc:docMk/>
            <pc:sldMasterMk cId="4201153095" sldId="2147483648"/>
            <pc:sldLayoutMk cId="2838346980" sldId="2147483656"/>
          </pc:sldLayoutMkLst>
        </pc:sldLayoutChg>
        <pc:sldLayoutChg chg="setBg">
          <pc:chgData name="Witschi, Lena Julia (STUDENTS)" userId="1460a5ae-bea0-41a8-a685-15da31e10cc4" providerId="ADAL" clId="{3ABDE6F7-5C55-9B4D-AAD0-626FD2910CE3}" dt="2024-10-29T08:51:52.879" v="144"/>
          <pc:sldLayoutMkLst>
            <pc:docMk/>
            <pc:sldMasterMk cId="4201153095" sldId="2147483648"/>
            <pc:sldLayoutMk cId="522722074" sldId="2147483657"/>
          </pc:sldLayoutMkLst>
        </pc:sldLayoutChg>
        <pc:sldLayoutChg chg="setBg">
          <pc:chgData name="Witschi, Lena Julia (STUDENTS)" userId="1460a5ae-bea0-41a8-a685-15da31e10cc4" providerId="ADAL" clId="{3ABDE6F7-5C55-9B4D-AAD0-626FD2910CE3}" dt="2024-10-29T08:51:52.879" v="144"/>
          <pc:sldLayoutMkLst>
            <pc:docMk/>
            <pc:sldMasterMk cId="4201153095" sldId="2147483648"/>
            <pc:sldLayoutMk cId="1776541977" sldId="2147483658"/>
          </pc:sldLayoutMkLst>
        </pc:sldLayoutChg>
        <pc:sldLayoutChg chg="setBg">
          <pc:chgData name="Witschi, Lena Julia (STUDENTS)" userId="1460a5ae-bea0-41a8-a685-15da31e10cc4" providerId="ADAL" clId="{3ABDE6F7-5C55-9B4D-AAD0-626FD2910CE3}" dt="2024-10-29T08:51:52.879" v="144"/>
          <pc:sldLayoutMkLst>
            <pc:docMk/>
            <pc:sldMasterMk cId="4201153095" sldId="2147483648"/>
            <pc:sldLayoutMk cId="1142990204" sldId="2147483659"/>
          </pc:sldLayoutMkLst>
        </pc:sldLayoutChg>
      </pc:sldMasterChg>
    </pc:docChg>
  </pc:docChgLst>
  <pc:docChgLst>
    <pc:chgData name="Ochsner, Emma Catharina (STUDENTS)" userId="S::emma.ochsner@students.unibe.ch::9955b9f8-7aac-45f8-92be-79f418828f93" providerId="AD" clId="Web-{AFD619F8-A7F0-0950-41B7-B09B25016862}"/>
    <pc:docChg chg="modSld">
      <pc:chgData name="Ochsner, Emma Catharina (STUDENTS)" userId="S::emma.ochsner@students.unibe.ch::9955b9f8-7aac-45f8-92be-79f418828f93" providerId="AD" clId="Web-{AFD619F8-A7F0-0950-41B7-B09B25016862}" dt="2024-10-30T16:29:21.046" v="29"/>
      <pc:docMkLst>
        <pc:docMk/>
      </pc:docMkLst>
      <pc:sldChg chg="modNotes">
        <pc:chgData name="Ochsner, Emma Catharina (STUDENTS)" userId="S::emma.ochsner@students.unibe.ch::9955b9f8-7aac-45f8-92be-79f418828f93" providerId="AD" clId="Web-{AFD619F8-A7F0-0950-41B7-B09B25016862}" dt="2024-10-30T16:29:21.046" v="29"/>
        <pc:sldMkLst>
          <pc:docMk/>
          <pc:sldMk cId="2236517693" sldId="259"/>
        </pc:sldMkLst>
      </pc:sldChg>
    </pc:docChg>
  </pc:docChgLst>
  <pc:docChgLst>
    <pc:chgData name="Witschi, Lena Julia (STUDENTS)" userId="1460a5ae-bea0-41a8-a685-15da31e10cc4" providerId="ADAL" clId="{DDB98A84-7B13-0445-ADA6-3751CC100DBA}"/>
    <pc:docChg chg="undo custSel addSld delSld modSld sldOrd modMainMaster">
      <pc:chgData name="Witschi, Lena Julia (STUDENTS)" userId="1460a5ae-bea0-41a8-a685-15da31e10cc4" providerId="ADAL" clId="{DDB98A84-7B13-0445-ADA6-3751CC100DBA}" dt="2024-10-30T14:26:32.055" v="4634" actId="20577"/>
      <pc:docMkLst>
        <pc:docMk/>
      </pc:docMkLst>
      <pc:sldChg chg="setBg">
        <pc:chgData name="Witschi, Lena Julia (STUDENTS)" userId="1460a5ae-bea0-41a8-a685-15da31e10cc4" providerId="ADAL" clId="{DDB98A84-7B13-0445-ADA6-3751CC100DBA}" dt="2024-10-30T09:00:59.831" v="33"/>
        <pc:sldMkLst>
          <pc:docMk/>
          <pc:sldMk cId="342174467" sldId="256"/>
        </pc:sldMkLst>
      </pc:sldChg>
      <pc:sldChg chg="addSp delSp modSp mod setBg modNotesTx">
        <pc:chgData name="Witschi, Lena Julia (STUDENTS)" userId="1460a5ae-bea0-41a8-a685-15da31e10cc4" providerId="ADAL" clId="{DDB98A84-7B13-0445-ADA6-3751CC100DBA}" dt="2024-10-30T12:38:35.555" v="3357" actId="20577"/>
        <pc:sldMkLst>
          <pc:docMk/>
          <pc:sldMk cId="3182495210" sldId="257"/>
        </pc:sldMkLst>
        <pc:spChg chg="add del mod">
          <ac:chgData name="Witschi, Lena Julia (STUDENTS)" userId="1460a5ae-bea0-41a8-a685-15da31e10cc4" providerId="ADAL" clId="{DDB98A84-7B13-0445-ADA6-3751CC100DBA}" dt="2024-10-30T09:01:56.393" v="41" actId="478"/>
          <ac:spMkLst>
            <pc:docMk/>
            <pc:sldMk cId="3182495210" sldId="257"/>
            <ac:spMk id="4" creationId="{80CA682A-E110-A595-1E32-20900253AA81}"/>
          </ac:spMkLst>
        </pc:spChg>
        <pc:spChg chg="mod">
          <ac:chgData name="Witschi, Lena Julia (STUDENTS)" userId="1460a5ae-bea0-41a8-a685-15da31e10cc4" providerId="ADAL" clId="{DDB98A84-7B13-0445-ADA6-3751CC100DBA}" dt="2024-10-30T12:38:35.555" v="3357" actId="20577"/>
          <ac:spMkLst>
            <pc:docMk/>
            <pc:sldMk cId="3182495210" sldId="257"/>
            <ac:spMk id="6" creationId="{161A6938-C276-1432-A2BB-6DB3D6BD57B1}"/>
          </ac:spMkLst>
        </pc:spChg>
        <pc:spChg chg="del mod">
          <ac:chgData name="Witschi, Lena Julia (STUDENTS)" userId="1460a5ae-bea0-41a8-a685-15da31e10cc4" providerId="ADAL" clId="{DDB98A84-7B13-0445-ADA6-3751CC100DBA}" dt="2024-10-30T09:02:16.993" v="85" actId="478"/>
          <ac:spMkLst>
            <pc:docMk/>
            <pc:sldMk cId="3182495210" sldId="257"/>
            <ac:spMk id="7" creationId="{696C5233-1A3F-0368-507B-CD13392C2883}"/>
          </ac:spMkLst>
        </pc:spChg>
        <pc:picChg chg="add del mod modCrop">
          <ac:chgData name="Witschi, Lena Julia (STUDENTS)" userId="1460a5ae-bea0-41a8-a685-15da31e10cc4" providerId="ADAL" clId="{DDB98A84-7B13-0445-ADA6-3751CC100DBA}" dt="2024-10-30T10:47:31.799" v="991" actId="478"/>
          <ac:picMkLst>
            <pc:docMk/>
            <pc:sldMk cId="3182495210" sldId="257"/>
            <ac:picMk id="3" creationId="{F553C58C-51B1-8423-5C08-D1FDD4D7E4C4}"/>
          </ac:picMkLst>
        </pc:picChg>
        <pc:picChg chg="add mod">
          <ac:chgData name="Witschi, Lena Julia (STUDENTS)" userId="1460a5ae-bea0-41a8-a685-15da31e10cc4" providerId="ADAL" clId="{DDB98A84-7B13-0445-ADA6-3751CC100DBA}" dt="2024-10-30T12:32:03.904" v="3295" actId="1038"/>
          <ac:picMkLst>
            <pc:docMk/>
            <pc:sldMk cId="3182495210" sldId="257"/>
            <ac:picMk id="4" creationId="{A3086FD3-6844-0134-769C-77EB5500FE62}"/>
          </ac:picMkLst>
        </pc:picChg>
        <pc:picChg chg="del">
          <ac:chgData name="Witschi, Lena Julia (STUDENTS)" userId="1460a5ae-bea0-41a8-a685-15da31e10cc4" providerId="ADAL" clId="{DDB98A84-7B13-0445-ADA6-3751CC100DBA}" dt="2024-10-30T09:01:54.347" v="40" actId="478"/>
          <ac:picMkLst>
            <pc:docMk/>
            <pc:sldMk cId="3182495210" sldId="257"/>
            <ac:picMk id="5" creationId="{0C49B718-379F-C583-2BD3-CB5256C56EBD}"/>
          </ac:picMkLst>
        </pc:picChg>
        <pc:picChg chg="add del mod modCrop">
          <ac:chgData name="Witschi, Lena Julia (STUDENTS)" userId="1460a5ae-bea0-41a8-a685-15da31e10cc4" providerId="ADAL" clId="{DDB98A84-7B13-0445-ADA6-3751CC100DBA}" dt="2024-10-30T10:20:51.416" v="789" actId="478"/>
          <ac:picMkLst>
            <pc:docMk/>
            <pc:sldMk cId="3182495210" sldId="257"/>
            <ac:picMk id="8" creationId="{89FA38E7-D62A-BCD0-6A73-28F3EAE4B680}"/>
          </ac:picMkLst>
        </pc:picChg>
      </pc:sldChg>
      <pc:sldChg chg="addSp delSp modSp mod setBg modNotesTx">
        <pc:chgData name="Witschi, Lena Julia (STUDENTS)" userId="1460a5ae-bea0-41a8-a685-15da31e10cc4" providerId="ADAL" clId="{DDB98A84-7B13-0445-ADA6-3751CC100DBA}" dt="2024-10-30T12:34:02.831" v="3328" actId="20577"/>
        <pc:sldMkLst>
          <pc:docMk/>
          <pc:sldMk cId="734985414" sldId="258"/>
        </pc:sldMkLst>
        <pc:spChg chg="mod">
          <ac:chgData name="Witschi, Lena Julia (STUDENTS)" userId="1460a5ae-bea0-41a8-a685-15da31e10cc4" providerId="ADAL" clId="{DDB98A84-7B13-0445-ADA6-3751CC100DBA}" dt="2024-10-30T10:19:57.172" v="771" actId="1038"/>
          <ac:spMkLst>
            <pc:docMk/>
            <pc:sldMk cId="734985414" sldId="258"/>
            <ac:spMk id="3" creationId="{A8A8C070-3B34-27FE-32EF-3F6932BA4FCD}"/>
          </ac:spMkLst>
        </pc:spChg>
        <pc:spChg chg="del mod">
          <ac:chgData name="Witschi, Lena Julia (STUDENTS)" userId="1460a5ae-bea0-41a8-a685-15da31e10cc4" providerId="ADAL" clId="{DDB98A84-7B13-0445-ADA6-3751CC100DBA}" dt="2024-10-30T08:58:54.434" v="11" actId="478"/>
          <ac:spMkLst>
            <pc:docMk/>
            <pc:sldMk cId="734985414" sldId="258"/>
            <ac:spMk id="4" creationId="{B44D1C7F-74D6-C3E1-A480-A7CF6866AC69}"/>
          </ac:spMkLst>
        </pc:spChg>
        <pc:picChg chg="add mod">
          <ac:chgData name="Witschi, Lena Julia (STUDENTS)" userId="1460a5ae-bea0-41a8-a685-15da31e10cc4" providerId="ADAL" clId="{DDB98A84-7B13-0445-ADA6-3751CC100DBA}" dt="2024-10-30T10:19:51.075" v="765" actId="1076"/>
          <ac:picMkLst>
            <pc:docMk/>
            <pc:sldMk cId="734985414" sldId="258"/>
            <ac:picMk id="6" creationId="{93F98DDF-5907-E962-0D12-F78919C905FD}"/>
          </ac:picMkLst>
        </pc:picChg>
      </pc:sldChg>
      <pc:sldChg chg="addSp modSp mod setBg modNotesTx">
        <pc:chgData name="Witschi, Lena Julia (STUDENTS)" userId="1460a5ae-bea0-41a8-a685-15da31e10cc4" providerId="ADAL" clId="{DDB98A84-7B13-0445-ADA6-3751CC100DBA}" dt="2024-10-30T12:43:51.793" v="4023" actId="20577"/>
        <pc:sldMkLst>
          <pc:docMk/>
          <pc:sldMk cId="2236517693" sldId="259"/>
        </pc:sldMkLst>
        <pc:spChg chg="mod">
          <ac:chgData name="Witschi, Lena Julia (STUDENTS)" userId="1460a5ae-bea0-41a8-a685-15da31e10cc4" providerId="ADAL" clId="{DDB98A84-7B13-0445-ADA6-3751CC100DBA}" dt="2024-10-30T12:42:42.674" v="3811" actId="20577"/>
          <ac:spMkLst>
            <pc:docMk/>
            <pc:sldMk cId="2236517693" sldId="259"/>
            <ac:spMk id="4" creationId="{9F4374FF-77CD-61AB-779B-A126D6FBFA5F}"/>
          </ac:spMkLst>
        </pc:spChg>
        <pc:picChg chg="add mod">
          <ac:chgData name="Witschi, Lena Julia (STUDENTS)" userId="1460a5ae-bea0-41a8-a685-15da31e10cc4" providerId="ADAL" clId="{DDB98A84-7B13-0445-ADA6-3751CC100DBA}" dt="2024-10-30T10:48:07.913" v="992" actId="1076"/>
          <ac:picMkLst>
            <pc:docMk/>
            <pc:sldMk cId="2236517693" sldId="259"/>
            <ac:picMk id="5" creationId="{EC6908BA-7F7A-07ED-D03C-C450F7716D60}"/>
          </ac:picMkLst>
        </pc:picChg>
        <pc:picChg chg="add mod">
          <ac:chgData name="Witschi, Lena Julia (STUDENTS)" userId="1460a5ae-bea0-41a8-a685-15da31e10cc4" providerId="ADAL" clId="{DDB98A84-7B13-0445-ADA6-3751CC100DBA}" dt="2024-10-30T10:44:56.194" v="980" actId="14100"/>
          <ac:picMkLst>
            <pc:docMk/>
            <pc:sldMk cId="2236517693" sldId="259"/>
            <ac:picMk id="7" creationId="{C7D51A0E-98D8-C014-7EFA-88609ED608B3}"/>
          </ac:picMkLst>
        </pc:picChg>
      </pc:sldChg>
      <pc:sldChg chg="setBg">
        <pc:chgData name="Witschi, Lena Julia (STUDENTS)" userId="1460a5ae-bea0-41a8-a685-15da31e10cc4" providerId="ADAL" clId="{DDB98A84-7B13-0445-ADA6-3751CC100DBA}" dt="2024-10-30T09:00:59.831" v="33"/>
        <pc:sldMkLst>
          <pc:docMk/>
          <pc:sldMk cId="1216788440" sldId="260"/>
        </pc:sldMkLst>
      </pc:sldChg>
      <pc:sldChg chg="addSp delSp modSp mod setBg modNotesTx">
        <pc:chgData name="Witschi, Lena Julia (STUDENTS)" userId="1460a5ae-bea0-41a8-a685-15da31e10cc4" providerId="ADAL" clId="{DDB98A84-7B13-0445-ADA6-3751CC100DBA}" dt="2024-10-30T11:59:23.866" v="3122" actId="20577"/>
        <pc:sldMkLst>
          <pc:docMk/>
          <pc:sldMk cId="74539687" sldId="262"/>
        </pc:sldMkLst>
        <pc:spChg chg="mod">
          <ac:chgData name="Witschi, Lena Julia (STUDENTS)" userId="1460a5ae-bea0-41a8-a685-15da31e10cc4" providerId="ADAL" clId="{DDB98A84-7B13-0445-ADA6-3751CC100DBA}" dt="2024-10-30T10:56:24.292" v="1930" actId="20577"/>
          <ac:spMkLst>
            <pc:docMk/>
            <pc:sldMk cId="74539687" sldId="262"/>
            <ac:spMk id="3" creationId="{E091A6DE-0B01-AF6A-84ED-1758F5D4B2A8}"/>
          </ac:spMkLst>
        </pc:spChg>
        <pc:picChg chg="add del mod">
          <ac:chgData name="Witschi, Lena Julia (STUDENTS)" userId="1460a5ae-bea0-41a8-a685-15da31e10cc4" providerId="ADAL" clId="{DDB98A84-7B13-0445-ADA6-3751CC100DBA}" dt="2024-10-30T10:50:45.884" v="1041" actId="1076"/>
          <ac:picMkLst>
            <pc:docMk/>
            <pc:sldMk cId="74539687" sldId="262"/>
            <ac:picMk id="4" creationId="{EE98AF1B-1901-013D-52CB-26B9E0628331}"/>
          </ac:picMkLst>
        </pc:picChg>
        <pc:picChg chg="add mod">
          <ac:chgData name="Witschi, Lena Julia (STUDENTS)" userId="1460a5ae-bea0-41a8-a685-15da31e10cc4" providerId="ADAL" clId="{DDB98A84-7B13-0445-ADA6-3751CC100DBA}" dt="2024-10-30T10:50:44.663" v="1040" actId="1076"/>
          <ac:picMkLst>
            <pc:docMk/>
            <pc:sldMk cId="74539687" sldId="262"/>
            <ac:picMk id="5" creationId="{2987AB1D-F7EB-C6FA-C17F-0B8D3C0F497B}"/>
          </ac:picMkLst>
        </pc:picChg>
      </pc:sldChg>
      <pc:sldChg chg="modSp mod setBg">
        <pc:chgData name="Witschi, Lena Julia (STUDENTS)" userId="1460a5ae-bea0-41a8-a685-15da31e10cc4" providerId="ADAL" clId="{DDB98A84-7B13-0445-ADA6-3751CC100DBA}" dt="2024-10-30T12:00:25.544" v="3162" actId="20577"/>
        <pc:sldMkLst>
          <pc:docMk/>
          <pc:sldMk cId="1634127408" sldId="263"/>
        </pc:sldMkLst>
        <pc:spChg chg="mod">
          <ac:chgData name="Witschi, Lena Julia (STUDENTS)" userId="1460a5ae-bea0-41a8-a685-15da31e10cc4" providerId="ADAL" clId="{DDB98A84-7B13-0445-ADA6-3751CC100DBA}" dt="2024-10-30T12:00:25.544" v="3162" actId="20577"/>
          <ac:spMkLst>
            <pc:docMk/>
            <pc:sldMk cId="1634127408" sldId="263"/>
            <ac:spMk id="3" creationId="{FBD0336F-1DAA-55A5-788B-C7E193659845}"/>
          </ac:spMkLst>
        </pc:spChg>
      </pc:sldChg>
      <pc:sldChg chg="addSp delSp modSp mod setBg modNotesTx">
        <pc:chgData name="Witschi, Lena Julia (STUDENTS)" userId="1460a5ae-bea0-41a8-a685-15da31e10cc4" providerId="ADAL" clId="{DDB98A84-7B13-0445-ADA6-3751CC100DBA}" dt="2024-10-30T14:26:32.055" v="4634" actId="20577"/>
        <pc:sldMkLst>
          <pc:docMk/>
          <pc:sldMk cId="2282603574" sldId="264"/>
        </pc:sldMkLst>
        <pc:spChg chg="mod">
          <ac:chgData name="Witschi, Lena Julia (STUDENTS)" userId="1460a5ae-bea0-41a8-a685-15da31e10cc4" providerId="ADAL" clId="{DDB98A84-7B13-0445-ADA6-3751CC100DBA}" dt="2024-10-30T12:01:40.064" v="3200" actId="1076"/>
          <ac:spMkLst>
            <pc:docMk/>
            <pc:sldMk cId="2282603574" sldId="264"/>
            <ac:spMk id="2" creationId="{FF663626-6F2A-910D-414C-2EA30F8D40E5}"/>
          </ac:spMkLst>
        </pc:spChg>
        <pc:spChg chg="del mod">
          <ac:chgData name="Witschi, Lena Julia (STUDENTS)" userId="1460a5ae-bea0-41a8-a685-15da31e10cc4" providerId="ADAL" clId="{DDB98A84-7B13-0445-ADA6-3751CC100DBA}" dt="2024-10-30T12:01:11.177" v="3163" actId="478"/>
          <ac:spMkLst>
            <pc:docMk/>
            <pc:sldMk cId="2282603574" sldId="264"/>
            <ac:spMk id="3" creationId="{2D9331A4-7AF0-1BCC-A142-F3D464F3A0E0}"/>
          </ac:spMkLst>
        </pc:spChg>
        <pc:spChg chg="add mod">
          <ac:chgData name="Witschi, Lena Julia (STUDENTS)" userId="1460a5ae-bea0-41a8-a685-15da31e10cc4" providerId="ADAL" clId="{DDB98A84-7B13-0445-ADA6-3751CC100DBA}" dt="2024-10-30T14:25:47.598" v="4473" actId="122"/>
          <ac:spMkLst>
            <pc:docMk/>
            <pc:sldMk cId="2282603574" sldId="264"/>
            <ac:spMk id="5" creationId="{068389B4-CA16-BBDC-4193-D44D73FCDCEB}"/>
          </ac:spMkLst>
        </pc:spChg>
      </pc:sldChg>
      <pc:sldChg chg="del setBg">
        <pc:chgData name="Witschi, Lena Julia (STUDENTS)" userId="1460a5ae-bea0-41a8-a685-15da31e10cc4" providerId="ADAL" clId="{DDB98A84-7B13-0445-ADA6-3751CC100DBA}" dt="2024-10-30T11:51:57.430" v="2691" actId="2696"/>
        <pc:sldMkLst>
          <pc:docMk/>
          <pc:sldMk cId="2402497965" sldId="265"/>
        </pc:sldMkLst>
      </pc:sldChg>
      <pc:sldChg chg="addSp delSp modSp mod setBg modClrScheme chgLayout">
        <pc:chgData name="Witschi, Lena Julia (STUDENTS)" userId="1460a5ae-bea0-41a8-a685-15da31e10cc4" providerId="ADAL" clId="{DDB98A84-7B13-0445-ADA6-3751CC100DBA}" dt="2024-10-30T10:29:50.617" v="895" actId="14100"/>
        <pc:sldMkLst>
          <pc:docMk/>
          <pc:sldMk cId="2455888919" sldId="267"/>
        </pc:sldMkLst>
        <pc:spChg chg="add mod">
          <ac:chgData name="Witschi, Lena Julia (STUDENTS)" userId="1460a5ae-bea0-41a8-a685-15da31e10cc4" providerId="ADAL" clId="{DDB98A84-7B13-0445-ADA6-3751CC100DBA}" dt="2024-10-30T10:27:31.399" v="861" actId="20577"/>
          <ac:spMkLst>
            <pc:docMk/>
            <pc:sldMk cId="2455888919" sldId="267"/>
            <ac:spMk id="2" creationId="{6931B281-A167-1909-DC7B-51256D2F5397}"/>
          </ac:spMkLst>
        </pc:spChg>
        <pc:spChg chg="add mod">
          <ac:chgData name="Witschi, Lena Julia (STUDENTS)" userId="1460a5ae-bea0-41a8-a685-15da31e10cc4" providerId="ADAL" clId="{DDB98A84-7B13-0445-ADA6-3751CC100DBA}" dt="2024-10-30T10:29:17.591" v="890" actId="20577"/>
          <ac:spMkLst>
            <pc:docMk/>
            <pc:sldMk cId="2455888919" sldId="267"/>
            <ac:spMk id="5" creationId="{A34C7B71-8492-4105-C508-04CF02FBFD95}"/>
          </ac:spMkLst>
        </pc:spChg>
        <pc:picChg chg="add mod modCrop">
          <ac:chgData name="Witschi, Lena Julia (STUDENTS)" userId="1460a5ae-bea0-41a8-a685-15da31e10cc4" providerId="ADAL" clId="{DDB98A84-7B13-0445-ADA6-3751CC100DBA}" dt="2024-10-30T10:29:50.617" v="895" actId="14100"/>
          <ac:picMkLst>
            <pc:docMk/>
            <pc:sldMk cId="2455888919" sldId="267"/>
            <ac:picMk id="4" creationId="{27917874-DCB4-A298-01A0-12BD6154380B}"/>
          </ac:picMkLst>
        </pc:picChg>
        <pc:picChg chg="del">
          <ac:chgData name="Witschi, Lena Julia (STUDENTS)" userId="1460a5ae-bea0-41a8-a685-15da31e10cc4" providerId="ADAL" clId="{DDB98A84-7B13-0445-ADA6-3751CC100DBA}" dt="2024-10-30T09:04:52.364" v="120" actId="478"/>
          <ac:picMkLst>
            <pc:docMk/>
            <pc:sldMk cId="2455888919" sldId="267"/>
            <ac:picMk id="5" creationId="{C30E32AD-459F-70F9-F10C-A09FE200DEBA}"/>
          </ac:picMkLst>
        </pc:picChg>
      </pc:sldChg>
      <pc:sldChg chg="delSp del mod setBg">
        <pc:chgData name="Witschi, Lena Julia (STUDENTS)" userId="1460a5ae-bea0-41a8-a685-15da31e10cc4" providerId="ADAL" clId="{DDB98A84-7B13-0445-ADA6-3751CC100DBA}" dt="2024-10-30T09:05:18.235" v="128" actId="2696"/>
        <pc:sldMkLst>
          <pc:docMk/>
          <pc:sldMk cId="2904421741" sldId="268"/>
        </pc:sldMkLst>
        <pc:picChg chg="del">
          <ac:chgData name="Witschi, Lena Julia (STUDENTS)" userId="1460a5ae-bea0-41a8-a685-15da31e10cc4" providerId="ADAL" clId="{DDB98A84-7B13-0445-ADA6-3751CC100DBA}" dt="2024-10-30T09:04:57.132" v="122" actId="478"/>
          <ac:picMkLst>
            <pc:docMk/>
            <pc:sldMk cId="2904421741" sldId="268"/>
            <ac:picMk id="3" creationId="{0E4B488F-7F25-B504-B37E-9C05C093D62D}"/>
          </ac:picMkLst>
        </pc:picChg>
      </pc:sldChg>
      <pc:sldChg chg="addSp delSp modSp mod setBg modClrScheme chgLayout">
        <pc:chgData name="Witschi, Lena Julia (STUDENTS)" userId="1460a5ae-bea0-41a8-a685-15da31e10cc4" providerId="ADAL" clId="{DDB98A84-7B13-0445-ADA6-3751CC100DBA}" dt="2024-10-30T10:30:08.452" v="903" actId="732"/>
        <pc:sldMkLst>
          <pc:docMk/>
          <pc:sldMk cId="2005351435" sldId="269"/>
        </pc:sldMkLst>
        <pc:spChg chg="add del mod">
          <ac:chgData name="Witschi, Lena Julia (STUDENTS)" userId="1460a5ae-bea0-41a8-a685-15da31e10cc4" providerId="ADAL" clId="{DDB98A84-7B13-0445-ADA6-3751CC100DBA}" dt="2024-10-30T10:29:52.444" v="896" actId="478"/>
          <ac:spMkLst>
            <pc:docMk/>
            <pc:sldMk cId="2005351435" sldId="269"/>
            <ac:spMk id="2" creationId="{10690C7F-8CCB-4C7B-93B5-4799F294D76A}"/>
          </ac:spMkLst>
        </pc:spChg>
        <pc:spChg chg="add del mod">
          <ac:chgData name="Witschi, Lena Julia (STUDENTS)" userId="1460a5ae-bea0-41a8-a685-15da31e10cc4" providerId="ADAL" clId="{DDB98A84-7B13-0445-ADA6-3751CC100DBA}" dt="2024-10-30T10:29:53.494" v="897" actId="478"/>
          <ac:spMkLst>
            <pc:docMk/>
            <pc:sldMk cId="2005351435" sldId="269"/>
            <ac:spMk id="6" creationId="{816D31C1-5CEC-281F-DCA8-83B7DA68EEEA}"/>
          </ac:spMkLst>
        </pc:spChg>
        <pc:picChg chg="del">
          <ac:chgData name="Witschi, Lena Julia (STUDENTS)" userId="1460a5ae-bea0-41a8-a685-15da31e10cc4" providerId="ADAL" clId="{DDB98A84-7B13-0445-ADA6-3751CC100DBA}" dt="2024-10-30T09:04:54.115" v="121" actId="478"/>
          <ac:picMkLst>
            <pc:docMk/>
            <pc:sldMk cId="2005351435" sldId="269"/>
            <ac:picMk id="3" creationId="{A9FDFB48-CD42-F731-697E-6B62BD5C6200}"/>
          </ac:picMkLst>
        </pc:picChg>
        <pc:picChg chg="add mod modCrop">
          <ac:chgData name="Witschi, Lena Julia (STUDENTS)" userId="1460a5ae-bea0-41a8-a685-15da31e10cc4" providerId="ADAL" clId="{DDB98A84-7B13-0445-ADA6-3751CC100DBA}" dt="2024-10-30T10:30:08.452" v="903" actId="732"/>
          <ac:picMkLst>
            <pc:docMk/>
            <pc:sldMk cId="2005351435" sldId="269"/>
            <ac:picMk id="4" creationId="{C64A2949-CAD8-B48B-D05B-07D4BFABE1F1}"/>
          </ac:picMkLst>
        </pc:picChg>
      </pc:sldChg>
      <pc:sldChg chg="addSp delSp modSp new mod ord setBg">
        <pc:chgData name="Witschi, Lena Julia (STUDENTS)" userId="1460a5ae-bea0-41a8-a685-15da31e10cc4" providerId="ADAL" clId="{DDB98A84-7B13-0445-ADA6-3751CC100DBA}" dt="2024-10-30T12:44:19.932" v="4024" actId="1076"/>
        <pc:sldMkLst>
          <pc:docMk/>
          <pc:sldMk cId="1370072743" sldId="270"/>
        </pc:sldMkLst>
        <pc:spChg chg="del mod">
          <ac:chgData name="Witschi, Lena Julia (STUDENTS)" userId="1460a5ae-bea0-41a8-a685-15da31e10cc4" providerId="ADAL" clId="{DDB98A84-7B13-0445-ADA6-3751CC100DBA}" dt="2024-10-30T10:31:01.487" v="929" actId="478"/>
          <ac:spMkLst>
            <pc:docMk/>
            <pc:sldMk cId="1370072743" sldId="270"/>
            <ac:spMk id="2" creationId="{B03D5E12-DF57-E2D1-FDC3-56D8DA287BD4}"/>
          </ac:spMkLst>
        </pc:spChg>
        <pc:spChg chg="add">
          <ac:chgData name="Witschi, Lena Julia (STUDENTS)" userId="1460a5ae-bea0-41a8-a685-15da31e10cc4" providerId="ADAL" clId="{DDB98A84-7B13-0445-ADA6-3751CC100DBA}" dt="2024-10-30T10:39:28.925" v="963" actId="26606"/>
          <ac:spMkLst>
            <pc:docMk/>
            <pc:sldMk cId="1370072743" sldId="270"/>
            <ac:spMk id="8" creationId="{42A4FC2C-047E-45A5-965D-8E1E3BF09BC6}"/>
          </ac:spMkLst>
        </pc:spChg>
        <pc:spChg chg="add del">
          <ac:chgData name="Witschi, Lena Julia (STUDENTS)" userId="1460a5ae-bea0-41a8-a685-15da31e10cc4" providerId="ADAL" clId="{DDB98A84-7B13-0445-ADA6-3751CC100DBA}" dt="2024-10-30T10:39:27.619" v="962" actId="26606"/>
          <ac:spMkLst>
            <pc:docMk/>
            <pc:sldMk cId="1370072743" sldId="270"/>
            <ac:spMk id="11" creationId="{7742A528-B5BC-48B8-92DE-9C2B44451A96}"/>
          </ac:spMkLst>
        </pc:spChg>
        <pc:picChg chg="add del mod modCrop">
          <ac:chgData name="Witschi, Lena Julia (STUDENTS)" userId="1460a5ae-bea0-41a8-a685-15da31e10cc4" providerId="ADAL" clId="{DDB98A84-7B13-0445-ADA6-3751CC100DBA}" dt="2024-10-30T10:37:35.494" v="950" actId="478"/>
          <ac:picMkLst>
            <pc:docMk/>
            <pc:sldMk cId="1370072743" sldId="270"/>
            <ac:picMk id="4" creationId="{9E520224-213E-91BD-8E62-8334324908B6}"/>
          </ac:picMkLst>
        </pc:picChg>
        <pc:picChg chg="add mod modCrop">
          <ac:chgData name="Witschi, Lena Julia (STUDENTS)" userId="1460a5ae-bea0-41a8-a685-15da31e10cc4" providerId="ADAL" clId="{DDB98A84-7B13-0445-ADA6-3751CC100DBA}" dt="2024-10-30T12:44:19.932" v="4024" actId="1076"/>
          <ac:picMkLst>
            <pc:docMk/>
            <pc:sldMk cId="1370072743" sldId="270"/>
            <ac:picMk id="6" creationId="{902B9A3D-ED10-9A13-0DD9-14B3E64FC397}"/>
          </ac:picMkLst>
        </pc:picChg>
      </pc:sldChg>
      <pc:sldChg chg="delSp modSp del mod setBg">
        <pc:chgData name="Witschi, Lena Julia (STUDENTS)" userId="1460a5ae-bea0-41a8-a685-15da31e10cc4" providerId="ADAL" clId="{DDB98A84-7B13-0445-ADA6-3751CC100DBA}" dt="2024-10-30T09:05:14.450" v="127" actId="2696"/>
        <pc:sldMkLst>
          <pc:docMk/>
          <pc:sldMk cId="2369759502" sldId="270"/>
        </pc:sldMkLst>
        <pc:spChg chg="del mod">
          <ac:chgData name="Witschi, Lena Julia (STUDENTS)" userId="1460a5ae-bea0-41a8-a685-15da31e10cc4" providerId="ADAL" clId="{DDB98A84-7B13-0445-ADA6-3751CC100DBA}" dt="2024-10-30T09:05:08.651" v="126" actId="478"/>
          <ac:spMkLst>
            <pc:docMk/>
            <pc:sldMk cId="2369759502" sldId="270"/>
            <ac:spMk id="5" creationId="{93A94055-AD17-681C-7532-C33E5EF59170}"/>
          </ac:spMkLst>
        </pc:spChg>
        <pc:picChg chg="del">
          <ac:chgData name="Witschi, Lena Julia (STUDENTS)" userId="1460a5ae-bea0-41a8-a685-15da31e10cc4" providerId="ADAL" clId="{DDB98A84-7B13-0445-ADA6-3751CC100DBA}" dt="2024-10-30T09:05:07.555" v="125" actId="478"/>
          <ac:picMkLst>
            <pc:docMk/>
            <pc:sldMk cId="2369759502" sldId="270"/>
            <ac:picMk id="2" creationId="{C8679472-31F2-6ED5-6487-8429EE4D80A5}"/>
          </ac:picMkLst>
        </pc:picChg>
        <pc:picChg chg="del">
          <ac:chgData name="Witschi, Lena Julia (STUDENTS)" userId="1460a5ae-bea0-41a8-a685-15da31e10cc4" providerId="ADAL" clId="{DDB98A84-7B13-0445-ADA6-3751CC100DBA}" dt="2024-10-30T09:05:06.548" v="124" actId="478"/>
          <ac:picMkLst>
            <pc:docMk/>
            <pc:sldMk cId="2369759502" sldId="270"/>
            <ac:picMk id="3" creationId="{5E406F8B-A748-621E-D18F-FDA66EFE8353}"/>
          </ac:picMkLst>
        </pc:picChg>
        <pc:picChg chg="del">
          <ac:chgData name="Witschi, Lena Julia (STUDENTS)" userId="1460a5ae-bea0-41a8-a685-15da31e10cc4" providerId="ADAL" clId="{DDB98A84-7B13-0445-ADA6-3751CC100DBA}" dt="2024-10-30T09:05:05.967" v="123" actId="478"/>
          <ac:picMkLst>
            <pc:docMk/>
            <pc:sldMk cId="2369759502" sldId="270"/>
            <ac:picMk id="4" creationId="{1CD935AC-4268-B29A-6BD3-124C7F2A8CE9}"/>
          </ac:picMkLst>
        </pc:picChg>
      </pc:sldChg>
      <pc:sldChg chg="addSp delSp modSp new del mod setBg">
        <pc:chgData name="Witschi, Lena Julia (STUDENTS)" userId="1460a5ae-bea0-41a8-a685-15da31e10cc4" providerId="ADAL" clId="{DDB98A84-7B13-0445-ADA6-3751CC100DBA}" dt="2024-10-30T09:01:52.623" v="39" actId="2696"/>
        <pc:sldMkLst>
          <pc:docMk/>
          <pc:sldMk cId="317290364" sldId="271"/>
        </pc:sldMkLst>
        <pc:spChg chg="del">
          <ac:chgData name="Witschi, Lena Julia (STUDENTS)" userId="1460a5ae-bea0-41a8-a685-15da31e10cc4" providerId="ADAL" clId="{DDB98A84-7B13-0445-ADA6-3751CC100DBA}" dt="2024-10-30T08:58:47.997" v="8" actId="478"/>
          <ac:spMkLst>
            <pc:docMk/>
            <pc:sldMk cId="317290364" sldId="271"/>
            <ac:spMk id="3" creationId="{8EFFC236-BC7D-CEEC-068D-171542B4CBA5}"/>
          </ac:spMkLst>
        </pc:spChg>
        <pc:spChg chg="add mod">
          <ac:chgData name="Witschi, Lena Julia (STUDENTS)" userId="1460a5ae-bea0-41a8-a685-15da31e10cc4" providerId="ADAL" clId="{DDB98A84-7B13-0445-ADA6-3751CC100DBA}" dt="2024-10-30T08:58:48.900" v="9"/>
          <ac:spMkLst>
            <pc:docMk/>
            <pc:sldMk cId="317290364" sldId="271"/>
            <ac:spMk id="4" creationId="{5D9C2774-59E7-51AF-4A38-5642532AD6D9}"/>
          </ac:spMkLst>
        </pc:spChg>
      </pc:sldChg>
      <pc:sldChg chg="addSp delSp modSp add mod">
        <pc:chgData name="Witschi, Lena Julia (STUDENTS)" userId="1460a5ae-bea0-41a8-a685-15da31e10cc4" providerId="ADAL" clId="{DDB98A84-7B13-0445-ADA6-3751CC100DBA}" dt="2024-10-30T11:53:13.697" v="2705" actId="1076"/>
        <pc:sldMkLst>
          <pc:docMk/>
          <pc:sldMk cId="944215093" sldId="271"/>
        </pc:sldMkLst>
        <pc:spChg chg="del mod">
          <ac:chgData name="Witschi, Lena Julia (STUDENTS)" userId="1460a5ae-bea0-41a8-a685-15da31e10cc4" providerId="ADAL" clId="{DDB98A84-7B13-0445-ADA6-3751CC100DBA}" dt="2024-10-30T11:53:05.572" v="2702" actId="478"/>
          <ac:spMkLst>
            <pc:docMk/>
            <pc:sldMk cId="944215093" sldId="271"/>
            <ac:spMk id="2" creationId="{6B68EB7D-DB8A-F43B-B214-269E73ACB705}"/>
          </ac:spMkLst>
        </pc:spChg>
        <pc:spChg chg="del mod">
          <ac:chgData name="Witschi, Lena Julia (STUDENTS)" userId="1460a5ae-bea0-41a8-a685-15da31e10cc4" providerId="ADAL" clId="{DDB98A84-7B13-0445-ADA6-3751CC100DBA}" dt="2024-10-30T11:52:10.096" v="2695" actId="478"/>
          <ac:spMkLst>
            <pc:docMk/>
            <pc:sldMk cId="944215093" sldId="271"/>
            <ac:spMk id="3" creationId="{8F8034C4-BB56-1E85-534F-52672CE396C4}"/>
          </ac:spMkLst>
        </pc:spChg>
        <pc:spChg chg="add del mod">
          <ac:chgData name="Witschi, Lena Julia (STUDENTS)" userId="1460a5ae-bea0-41a8-a685-15da31e10cc4" providerId="ADAL" clId="{DDB98A84-7B13-0445-ADA6-3751CC100DBA}" dt="2024-10-30T11:52:12.522" v="2697" actId="478"/>
          <ac:spMkLst>
            <pc:docMk/>
            <pc:sldMk cId="944215093" sldId="271"/>
            <ac:spMk id="5" creationId="{948FF932-839D-461E-B452-E95202BAAC7B}"/>
          </ac:spMkLst>
        </pc:spChg>
        <pc:picChg chg="add mod">
          <ac:chgData name="Witschi, Lena Julia (STUDENTS)" userId="1460a5ae-bea0-41a8-a685-15da31e10cc4" providerId="ADAL" clId="{DDB98A84-7B13-0445-ADA6-3751CC100DBA}" dt="2024-10-30T11:53:13.697" v="2705" actId="1076"/>
          <ac:picMkLst>
            <pc:docMk/>
            <pc:sldMk cId="944215093" sldId="271"/>
            <ac:picMk id="7" creationId="{DBAA503E-2440-5B21-4817-9051D6B31A1C}"/>
          </ac:picMkLst>
        </pc:picChg>
      </pc:sldChg>
      <pc:sldChg chg="addSp delSp modSp add mod">
        <pc:chgData name="Witschi, Lena Julia (STUDENTS)" userId="1460a5ae-bea0-41a8-a685-15da31e10cc4" providerId="ADAL" clId="{DDB98A84-7B13-0445-ADA6-3751CC100DBA}" dt="2024-10-30T11:54:20.871" v="2716" actId="1076"/>
        <pc:sldMkLst>
          <pc:docMk/>
          <pc:sldMk cId="1246819129" sldId="272"/>
        </pc:sldMkLst>
        <pc:picChg chg="add mod">
          <ac:chgData name="Witschi, Lena Julia (STUDENTS)" userId="1460a5ae-bea0-41a8-a685-15da31e10cc4" providerId="ADAL" clId="{DDB98A84-7B13-0445-ADA6-3751CC100DBA}" dt="2024-10-30T11:53:57.382" v="2713" actId="1076"/>
          <ac:picMkLst>
            <pc:docMk/>
            <pc:sldMk cId="1246819129" sldId="272"/>
            <ac:picMk id="3" creationId="{20038C23-D11C-72F2-32E8-E717D521D4B5}"/>
          </ac:picMkLst>
        </pc:picChg>
        <pc:picChg chg="add mod">
          <ac:chgData name="Witschi, Lena Julia (STUDENTS)" userId="1460a5ae-bea0-41a8-a685-15da31e10cc4" providerId="ADAL" clId="{DDB98A84-7B13-0445-ADA6-3751CC100DBA}" dt="2024-10-30T11:54:20.871" v="2716" actId="1076"/>
          <ac:picMkLst>
            <pc:docMk/>
            <pc:sldMk cId="1246819129" sldId="272"/>
            <ac:picMk id="4" creationId="{29ED0C7D-EA9C-45F4-EC9C-3359EF7EA77D}"/>
          </ac:picMkLst>
        </pc:picChg>
        <pc:picChg chg="del">
          <ac:chgData name="Witschi, Lena Julia (STUDENTS)" userId="1460a5ae-bea0-41a8-a685-15da31e10cc4" providerId="ADAL" clId="{DDB98A84-7B13-0445-ADA6-3751CC100DBA}" dt="2024-10-30T11:53:23.500" v="2707" actId="478"/>
          <ac:picMkLst>
            <pc:docMk/>
            <pc:sldMk cId="1246819129" sldId="272"/>
            <ac:picMk id="7" creationId="{7284F4E4-10B8-13A9-85DF-967913258463}"/>
          </ac:picMkLst>
        </pc:picChg>
      </pc:sldChg>
      <pc:sldChg chg="addSp delSp modSp add mod">
        <pc:chgData name="Witschi, Lena Julia (STUDENTS)" userId="1460a5ae-bea0-41a8-a685-15da31e10cc4" providerId="ADAL" clId="{DDB98A84-7B13-0445-ADA6-3751CC100DBA}" dt="2024-10-30T11:55:21.589" v="2738" actId="1076"/>
        <pc:sldMkLst>
          <pc:docMk/>
          <pc:sldMk cId="964171520" sldId="273"/>
        </pc:sldMkLst>
        <pc:picChg chg="del">
          <ac:chgData name="Witschi, Lena Julia (STUDENTS)" userId="1460a5ae-bea0-41a8-a685-15da31e10cc4" providerId="ADAL" clId="{DDB98A84-7B13-0445-ADA6-3751CC100DBA}" dt="2024-10-30T11:54:43.070" v="2724" actId="478"/>
          <ac:picMkLst>
            <pc:docMk/>
            <pc:sldMk cId="964171520" sldId="273"/>
            <ac:picMk id="3" creationId="{75C07FE5-4DF9-0D24-57C0-705E73317A93}"/>
          </ac:picMkLst>
        </pc:picChg>
        <pc:picChg chg="del">
          <ac:chgData name="Witschi, Lena Julia (STUDENTS)" userId="1460a5ae-bea0-41a8-a685-15da31e10cc4" providerId="ADAL" clId="{DDB98A84-7B13-0445-ADA6-3751CC100DBA}" dt="2024-10-30T11:54:25.047" v="2717" actId="478"/>
          <ac:picMkLst>
            <pc:docMk/>
            <pc:sldMk cId="964171520" sldId="273"/>
            <ac:picMk id="4" creationId="{B0859EAD-BB4F-AB36-1B81-450D103DC10F}"/>
          </ac:picMkLst>
        </pc:picChg>
        <pc:picChg chg="add del mod">
          <ac:chgData name="Witschi, Lena Julia (STUDENTS)" userId="1460a5ae-bea0-41a8-a685-15da31e10cc4" providerId="ADAL" clId="{DDB98A84-7B13-0445-ADA6-3751CC100DBA}" dt="2024-10-30T11:55:18.833" v="2736" actId="478"/>
          <ac:picMkLst>
            <pc:docMk/>
            <pc:sldMk cId="964171520" sldId="273"/>
            <ac:picMk id="5" creationId="{AAD97453-D995-A241-7C76-767C1A304AAF}"/>
          </ac:picMkLst>
        </pc:picChg>
        <pc:picChg chg="add del mod">
          <ac:chgData name="Witschi, Lena Julia (STUDENTS)" userId="1460a5ae-bea0-41a8-a685-15da31e10cc4" providerId="ADAL" clId="{DDB98A84-7B13-0445-ADA6-3751CC100DBA}" dt="2024-10-30T11:55:17.144" v="2735" actId="478"/>
          <ac:picMkLst>
            <pc:docMk/>
            <pc:sldMk cId="964171520" sldId="273"/>
            <ac:picMk id="6" creationId="{DE8BAD88-F641-7862-1392-EDABD8DF7F40}"/>
          </ac:picMkLst>
        </pc:picChg>
        <pc:picChg chg="add mod">
          <ac:chgData name="Witschi, Lena Julia (STUDENTS)" userId="1460a5ae-bea0-41a8-a685-15da31e10cc4" providerId="ADAL" clId="{DDB98A84-7B13-0445-ADA6-3751CC100DBA}" dt="2024-10-30T11:55:21.589" v="2738" actId="1076"/>
          <ac:picMkLst>
            <pc:docMk/>
            <pc:sldMk cId="964171520" sldId="273"/>
            <ac:picMk id="8" creationId="{AE8982B6-A962-689B-83D7-87587D61BA29}"/>
          </ac:picMkLst>
        </pc:picChg>
      </pc:sldChg>
      <pc:sldMasterChg chg="setBg modSldLayout">
        <pc:chgData name="Witschi, Lena Julia (STUDENTS)" userId="1460a5ae-bea0-41a8-a685-15da31e10cc4" providerId="ADAL" clId="{DDB98A84-7B13-0445-ADA6-3751CC100DBA}" dt="2024-10-30T09:00:59.831" v="33"/>
        <pc:sldMasterMkLst>
          <pc:docMk/>
          <pc:sldMasterMk cId="4201153095" sldId="2147483648"/>
        </pc:sldMasterMkLst>
        <pc:sldLayoutChg chg="setBg">
          <pc:chgData name="Witschi, Lena Julia (STUDENTS)" userId="1460a5ae-bea0-41a8-a685-15da31e10cc4" providerId="ADAL" clId="{DDB98A84-7B13-0445-ADA6-3751CC100DBA}" dt="2024-10-30T09:00:59.831" v="33"/>
          <pc:sldLayoutMkLst>
            <pc:docMk/>
            <pc:sldMasterMk cId="4201153095" sldId="2147483648"/>
            <pc:sldLayoutMk cId="1446063540" sldId="2147483649"/>
          </pc:sldLayoutMkLst>
        </pc:sldLayoutChg>
        <pc:sldLayoutChg chg="setBg">
          <pc:chgData name="Witschi, Lena Julia (STUDENTS)" userId="1460a5ae-bea0-41a8-a685-15da31e10cc4" providerId="ADAL" clId="{DDB98A84-7B13-0445-ADA6-3751CC100DBA}" dt="2024-10-30T09:00:59.831" v="33"/>
          <pc:sldLayoutMkLst>
            <pc:docMk/>
            <pc:sldMasterMk cId="4201153095" sldId="2147483648"/>
            <pc:sldLayoutMk cId="580800246" sldId="2147483650"/>
          </pc:sldLayoutMkLst>
        </pc:sldLayoutChg>
        <pc:sldLayoutChg chg="setBg">
          <pc:chgData name="Witschi, Lena Julia (STUDENTS)" userId="1460a5ae-bea0-41a8-a685-15da31e10cc4" providerId="ADAL" clId="{DDB98A84-7B13-0445-ADA6-3751CC100DBA}" dt="2024-10-30T09:00:59.831" v="33"/>
          <pc:sldLayoutMkLst>
            <pc:docMk/>
            <pc:sldMasterMk cId="4201153095" sldId="2147483648"/>
            <pc:sldLayoutMk cId="3593206142" sldId="2147483651"/>
          </pc:sldLayoutMkLst>
        </pc:sldLayoutChg>
        <pc:sldLayoutChg chg="setBg">
          <pc:chgData name="Witschi, Lena Julia (STUDENTS)" userId="1460a5ae-bea0-41a8-a685-15da31e10cc4" providerId="ADAL" clId="{DDB98A84-7B13-0445-ADA6-3751CC100DBA}" dt="2024-10-30T09:00:59.831" v="33"/>
          <pc:sldLayoutMkLst>
            <pc:docMk/>
            <pc:sldMasterMk cId="4201153095" sldId="2147483648"/>
            <pc:sldLayoutMk cId="3641456490" sldId="2147483652"/>
          </pc:sldLayoutMkLst>
        </pc:sldLayoutChg>
        <pc:sldLayoutChg chg="setBg">
          <pc:chgData name="Witschi, Lena Julia (STUDENTS)" userId="1460a5ae-bea0-41a8-a685-15da31e10cc4" providerId="ADAL" clId="{DDB98A84-7B13-0445-ADA6-3751CC100DBA}" dt="2024-10-30T09:00:59.831" v="33"/>
          <pc:sldLayoutMkLst>
            <pc:docMk/>
            <pc:sldMasterMk cId="4201153095" sldId="2147483648"/>
            <pc:sldLayoutMk cId="3929691431" sldId="2147483653"/>
          </pc:sldLayoutMkLst>
        </pc:sldLayoutChg>
        <pc:sldLayoutChg chg="setBg">
          <pc:chgData name="Witschi, Lena Julia (STUDENTS)" userId="1460a5ae-bea0-41a8-a685-15da31e10cc4" providerId="ADAL" clId="{DDB98A84-7B13-0445-ADA6-3751CC100DBA}" dt="2024-10-30T09:00:59.831" v="33"/>
          <pc:sldLayoutMkLst>
            <pc:docMk/>
            <pc:sldMasterMk cId="4201153095" sldId="2147483648"/>
            <pc:sldLayoutMk cId="1813292872" sldId="2147483654"/>
          </pc:sldLayoutMkLst>
        </pc:sldLayoutChg>
        <pc:sldLayoutChg chg="setBg">
          <pc:chgData name="Witschi, Lena Julia (STUDENTS)" userId="1460a5ae-bea0-41a8-a685-15da31e10cc4" providerId="ADAL" clId="{DDB98A84-7B13-0445-ADA6-3751CC100DBA}" dt="2024-10-30T09:00:59.831" v="33"/>
          <pc:sldLayoutMkLst>
            <pc:docMk/>
            <pc:sldMasterMk cId="4201153095" sldId="2147483648"/>
            <pc:sldLayoutMk cId="90469051" sldId="2147483655"/>
          </pc:sldLayoutMkLst>
        </pc:sldLayoutChg>
        <pc:sldLayoutChg chg="setBg">
          <pc:chgData name="Witschi, Lena Julia (STUDENTS)" userId="1460a5ae-bea0-41a8-a685-15da31e10cc4" providerId="ADAL" clId="{DDB98A84-7B13-0445-ADA6-3751CC100DBA}" dt="2024-10-30T09:00:59.831" v="33"/>
          <pc:sldLayoutMkLst>
            <pc:docMk/>
            <pc:sldMasterMk cId="4201153095" sldId="2147483648"/>
            <pc:sldLayoutMk cId="2838346980" sldId="2147483656"/>
          </pc:sldLayoutMkLst>
        </pc:sldLayoutChg>
        <pc:sldLayoutChg chg="setBg">
          <pc:chgData name="Witschi, Lena Julia (STUDENTS)" userId="1460a5ae-bea0-41a8-a685-15da31e10cc4" providerId="ADAL" clId="{DDB98A84-7B13-0445-ADA6-3751CC100DBA}" dt="2024-10-30T09:00:59.831" v="33"/>
          <pc:sldLayoutMkLst>
            <pc:docMk/>
            <pc:sldMasterMk cId="4201153095" sldId="2147483648"/>
            <pc:sldLayoutMk cId="522722074" sldId="2147483657"/>
          </pc:sldLayoutMkLst>
        </pc:sldLayoutChg>
        <pc:sldLayoutChg chg="setBg">
          <pc:chgData name="Witschi, Lena Julia (STUDENTS)" userId="1460a5ae-bea0-41a8-a685-15da31e10cc4" providerId="ADAL" clId="{DDB98A84-7B13-0445-ADA6-3751CC100DBA}" dt="2024-10-30T09:00:59.831" v="33"/>
          <pc:sldLayoutMkLst>
            <pc:docMk/>
            <pc:sldMasterMk cId="4201153095" sldId="2147483648"/>
            <pc:sldLayoutMk cId="1776541977" sldId="2147483658"/>
          </pc:sldLayoutMkLst>
        </pc:sldLayoutChg>
        <pc:sldLayoutChg chg="setBg">
          <pc:chgData name="Witschi, Lena Julia (STUDENTS)" userId="1460a5ae-bea0-41a8-a685-15da31e10cc4" providerId="ADAL" clId="{DDB98A84-7B13-0445-ADA6-3751CC100DBA}" dt="2024-10-30T09:00:59.831" v="33"/>
          <pc:sldLayoutMkLst>
            <pc:docMk/>
            <pc:sldMasterMk cId="4201153095" sldId="2147483648"/>
            <pc:sldLayoutMk cId="1142990204" sldId="2147483659"/>
          </pc:sldLayoutMkLst>
        </pc:sldLayoutChg>
      </pc:sldMasterChg>
    </pc:docChg>
  </pc:docChgLst>
  <pc:docChgLst>
    <pc:chgData name="Ochsner, Emma Catharina (STUDENTS)" userId="S::emma.ochsner@students.unibe.ch::9955b9f8-7aac-45f8-92be-79f418828f93" providerId="AD" clId="Web-{BF1A8652-1C2D-E6E1-C86B-36593305121B}"/>
    <pc:docChg chg="modSld">
      <pc:chgData name="Ochsner, Emma Catharina (STUDENTS)" userId="S::emma.ochsner@students.unibe.ch::9955b9f8-7aac-45f8-92be-79f418828f93" providerId="AD" clId="Web-{BF1A8652-1C2D-E6E1-C86B-36593305121B}" dt="2024-10-31T07:36:28.781" v="28"/>
      <pc:docMkLst>
        <pc:docMk/>
      </pc:docMkLst>
      <pc:sldChg chg="modNotes">
        <pc:chgData name="Ochsner, Emma Catharina (STUDENTS)" userId="S::emma.ochsner@students.unibe.ch::9955b9f8-7aac-45f8-92be-79f418828f93" providerId="AD" clId="Web-{BF1A8652-1C2D-E6E1-C86B-36593305121B}" dt="2024-10-31T07:36:28.781" v="28"/>
        <pc:sldMkLst>
          <pc:docMk/>
          <pc:sldMk cId="3182495210" sldId="257"/>
        </pc:sldMkLst>
      </pc:sldChg>
      <pc:sldChg chg="modNotes">
        <pc:chgData name="Ochsner, Emma Catharina (STUDENTS)" userId="S::emma.ochsner@students.unibe.ch::9955b9f8-7aac-45f8-92be-79f418828f93" providerId="AD" clId="Web-{BF1A8652-1C2D-E6E1-C86B-36593305121B}" dt="2024-10-31T07:31:02.972" v="8"/>
        <pc:sldMkLst>
          <pc:docMk/>
          <pc:sldMk cId="734985414"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30E89-0C28-6D46-9434-5D63756F73E7}" type="datetimeFigureOut">
              <a:rPr lang="en-CH" smtClean="0"/>
              <a:t>10/31/2024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ADF82-48E5-844F-B9AB-FD68CDF20E46}" type="slidenum">
              <a:rPr lang="en-CH" smtClean="0"/>
              <a:t>‹Nr.›</a:t>
            </a:fld>
            <a:endParaRPr lang="en-CH"/>
          </a:p>
        </p:txBody>
      </p:sp>
    </p:spTree>
    <p:extLst>
      <p:ext uri="{BB962C8B-B14F-4D97-AF65-F5344CB8AC3E}">
        <p14:creationId xmlns:p14="http://schemas.microsoft.com/office/powerpoint/2010/main" val="2524690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In conservation biology, the question if there should be one big or multiple small habitats to protect often arises. Going from this question we wanted to see how migration influences the population dynamics. Specifically we wanted to see how the genetic variation in the Subpopulation changes, depending on different migration rates. We did this with the assumption that genetic variation is a proxy for the health of the population, i.e. having large genetic varation prevents the species from extinction / determental stochastic events. As a metric for the genetic variation we chose heterozygosity of the entire genome of the individuals in the resepective deme. </a:t>
            </a:r>
          </a:p>
        </p:txBody>
      </p:sp>
      <p:sp>
        <p:nvSpPr>
          <p:cNvPr id="4" name="Slide Number Placeholder 3"/>
          <p:cNvSpPr>
            <a:spLocks noGrp="1"/>
          </p:cNvSpPr>
          <p:nvPr>
            <p:ph type="sldNum" sz="quarter" idx="5"/>
          </p:nvPr>
        </p:nvSpPr>
        <p:spPr/>
        <p:txBody>
          <a:bodyPr/>
          <a:lstStyle/>
          <a:p>
            <a:fld id="{CA7ADF82-48E5-844F-B9AB-FD68CDF20E46}" type="slidenum">
              <a:rPr lang="en-CH" smtClean="0"/>
              <a:t>2</a:t>
            </a:fld>
            <a:endParaRPr lang="en-CH"/>
          </a:p>
        </p:txBody>
      </p:sp>
    </p:spTree>
    <p:extLst>
      <p:ext uri="{BB962C8B-B14F-4D97-AF65-F5344CB8AC3E}">
        <p14:creationId xmlns:p14="http://schemas.microsoft.com/office/powerpoint/2010/main" val="1136717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718A1-1E9C-7834-29DF-1F473CA81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441AC9-A5E2-2647-F31B-26EFAAEFE2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30ED92-9BCB-2076-E3F3-21F09A778E49}"/>
              </a:ext>
            </a:extLst>
          </p:cNvPr>
          <p:cNvSpPr>
            <a:spLocks noGrp="1"/>
          </p:cNvSpPr>
          <p:nvPr>
            <p:ph type="body" idx="1"/>
          </p:nvPr>
        </p:nvSpPr>
        <p:spPr/>
        <p:txBody>
          <a:bodyPr/>
          <a:lstStyle/>
          <a:p>
            <a:endParaRPr lang="en-CH" dirty="0"/>
          </a:p>
        </p:txBody>
      </p:sp>
      <p:sp>
        <p:nvSpPr>
          <p:cNvPr id="4" name="Slide Number Placeholder 3">
            <a:extLst>
              <a:ext uri="{FF2B5EF4-FFF2-40B4-BE49-F238E27FC236}">
                <a16:creationId xmlns:a16="http://schemas.microsoft.com/office/drawing/2014/main" id="{6732DC98-2222-93F9-1F9B-900F1F103584}"/>
              </a:ext>
            </a:extLst>
          </p:cNvPr>
          <p:cNvSpPr>
            <a:spLocks noGrp="1"/>
          </p:cNvSpPr>
          <p:nvPr>
            <p:ph type="sldNum" sz="quarter" idx="5"/>
          </p:nvPr>
        </p:nvSpPr>
        <p:spPr/>
        <p:txBody>
          <a:bodyPr/>
          <a:lstStyle/>
          <a:p>
            <a:fld id="{CA7ADF82-48E5-844F-B9AB-FD68CDF20E46}" type="slidenum">
              <a:rPr lang="en-CH" smtClean="0"/>
              <a:t>14</a:t>
            </a:fld>
            <a:endParaRPr lang="en-CH"/>
          </a:p>
        </p:txBody>
      </p:sp>
    </p:spTree>
    <p:extLst>
      <p:ext uri="{BB962C8B-B14F-4D97-AF65-F5344CB8AC3E}">
        <p14:creationId xmlns:p14="http://schemas.microsoft.com/office/powerpoint/2010/main" val="2459423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a:t>-&gt; ended up with 1200 runs</a:t>
            </a:r>
            <a:endParaRPr lang="en-CH" dirty="0"/>
          </a:p>
        </p:txBody>
      </p:sp>
      <p:sp>
        <p:nvSpPr>
          <p:cNvPr id="4" name="Slide Number Placeholder 3"/>
          <p:cNvSpPr>
            <a:spLocks noGrp="1"/>
          </p:cNvSpPr>
          <p:nvPr>
            <p:ph type="sldNum" sz="quarter" idx="5"/>
          </p:nvPr>
        </p:nvSpPr>
        <p:spPr/>
        <p:txBody>
          <a:bodyPr/>
          <a:lstStyle/>
          <a:p>
            <a:fld id="{CA7ADF82-48E5-844F-B9AB-FD68CDF20E46}" type="slidenum">
              <a:rPr lang="en-CH" smtClean="0"/>
              <a:t>3</a:t>
            </a:fld>
            <a:endParaRPr lang="en-CH"/>
          </a:p>
        </p:txBody>
      </p:sp>
    </p:spTree>
    <p:extLst>
      <p:ext uri="{BB962C8B-B14F-4D97-AF65-F5344CB8AC3E}">
        <p14:creationId xmlns:p14="http://schemas.microsoft.com/office/powerpoint/2010/main" val="782560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From the output it is visible how many individuals in a subpopulation have mutations and where in the genome.  With this info we were able to calculate genome wide heterozygosity within demes (</a:t>
            </a:r>
          </a:p>
          <a:p>
            <a:r>
              <a:rPr lang="en-CH" dirty="0"/>
              <a:t>Do not compare demes, look at the allele frequencies in each deme seperately. </a:t>
            </a:r>
          </a:p>
          <a:p>
            <a:pPr marL="171450" indent="-171450">
              <a:buFontTx/>
              <a:buChar char="-"/>
            </a:pPr>
            <a:r>
              <a:rPr lang="en-CH" dirty="0"/>
              <a:t>Genome wide H (=2pq) =&gt; of every </a:t>
            </a:r>
            <a:r>
              <a:rPr lang="en-CH"/>
              <a:t>subpop </a:t>
            </a:r>
          </a:p>
          <a:p>
            <a:pPr marL="171450" indent="-171450">
              <a:buFontTx/>
              <a:buChar char="-"/>
            </a:pPr>
            <a:r>
              <a:rPr lang="en-CH" dirty="0"/>
              <a:t>Mean =&gt; meaned over all 10 subpops from one run</a:t>
            </a:r>
          </a:p>
          <a:p>
            <a:pPr marL="171450" indent="-171450">
              <a:buFontTx/>
              <a:buChar char="-"/>
            </a:pPr>
            <a:r>
              <a:rPr lang="en-CH" dirty="0"/>
              <a:t>Mean of means =&gt; mean of all the heterozygosity means of the 20 runs we did for every migration rate </a:t>
            </a:r>
          </a:p>
        </p:txBody>
      </p:sp>
      <p:sp>
        <p:nvSpPr>
          <p:cNvPr id="4" name="Slide Number Placeholder 3"/>
          <p:cNvSpPr>
            <a:spLocks noGrp="1"/>
          </p:cNvSpPr>
          <p:nvPr>
            <p:ph type="sldNum" sz="quarter" idx="5"/>
          </p:nvPr>
        </p:nvSpPr>
        <p:spPr/>
        <p:txBody>
          <a:bodyPr/>
          <a:lstStyle/>
          <a:p>
            <a:fld id="{CA7ADF82-48E5-844F-B9AB-FD68CDF20E46}" type="slidenum">
              <a:rPr lang="en-CH" smtClean="0"/>
              <a:t>4</a:t>
            </a:fld>
            <a:endParaRPr lang="en-CH"/>
          </a:p>
        </p:txBody>
      </p:sp>
    </p:spTree>
    <p:extLst>
      <p:ext uri="{BB962C8B-B14F-4D97-AF65-F5344CB8AC3E}">
        <p14:creationId xmlns:p14="http://schemas.microsoft.com/office/powerpoint/2010/main" val="2247302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CA7ADF82-48E5-844F-B9AB-FD68CDF20E46}" type="slidenum">
              <a:rPr lang="en-CH" smtClean="0"/>
              <a:t>8</a:t>
            </a:fld>
            <a:endParaRPr lang="en-CH"/>
          </a:p>
        </p:txBody>
      </p:sp>
    </p:spTree>
    <p:extLst>
      <p:ext uri="{BB962C8B-B14F-4D97-AF65-F5344CB8AC3E}">
        <p14:creationId xmlns:p14="http://schemas.microsoft.com/office/powerpoint/2010/main" val="499941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A high amount of migration leads to genetically very diverse Subpopulations. As mentioned at the beginning, we took this as a proxy for a “healthy” and stable population. In other words, something we are looking for when doing conservation biology. </a:t>
            </a:r>
          </a:p>
          <a:p>
            <a:pPr marL="171450" indent="-171450">
              <a:buFontTx/>
              <a:buChar char="-"/>
            </a:pPr>
            <a:endParaRPr lang="en-GB" dirty="0"/>
          </a:p>
          <a:p>
            <a:pPr marL="171450" indent="-171450">
              <a:buFontTx/>
              <a:buChar char="-"/>
            </a:pPr>
            <a:r>
              <a:rPr lang="en-GB" dirty="0"/>
              <a:t>As you can see in the left plot, even with a very high extinction rate of 0.1, extinction probability is 0 if the migration rate is 0.01 (1% of individuals migrate per generation) or more.</a:t>
            </a:r>
          </a:p>
          <a:p>
            <a:pPr marL="171450" indent="-171450">
              <a:buFontTx/>
              <a:buChar char="-"/>
            </a:pPr>
            <a:endParaRPr lang="en-GB" dirty="0"/>
          </a:p>
          <a:p>
            <a:pPr marL="171450" indent="-171450">
              <a:buFontTx/>
              <a:buChar char="-"/>
            </a:pPr>
            <a:r>
              <a:rPr lang="en-GB" dirty="0"/>
              <a:t>For conservation, this shows that migration is very important, and we must make sure that it is guaranteed.  </a:t>
            </a:r>
          </a:p>
          <a:p>
            <a:pPr marL="171450" indent="-171450">
              <a:buFontTx/>
              <a:buChar char="-"/>
            </a:pPr>
            <a:r>
              <a:rPr lang="en-GB" dirty="0"/>
              <a:t>If we could choose how to build a reserve (when looking at this model), one large habitat would be best. But if this is not possible, multiple small ones would also work but there must be a certain amount of migration to prevent extinction. – you could get the migration rate needed (for a certain extinction rate) from the model, so that the population you want to conserve can persist.</a:t>
            </a:r>
          </a:p>
          <a:p>
            <a:pPr marL="171450" indent="-171450">
              <a:buFontTx/>
              <a:buChar char="-"/>
            </a:pPr>
            <a:endParaRPr lang="en-GB" dirty="0"/>
          </a:p>
          <a:p>
            <a:pPr marL="171450" indent="-171450">
              <a:buFontTx/>
              <a:buChar char="-"/>
            </a:pPr>
            <a:endParaRPr lang="en-GB" dirty="0"/>
          </a:p>
          <a:p>
            <a:pPr marL="171450" indent="-171450">
              <a:buFontTx/>
              <a:buChar char="-"/>
            </a:pPr>
            <a:endParaRPr lang="en-CH" dirty="0"/>
          </a:p>
          <a:p>
            <a:pPr marL="171450" indent="-171450">
              <a:buFontTx/>
              <a:buChar char="-"/>
            </a:pPr>
            <a:endParaRPr lang="en-CH" dirty="0"/>
          </a:p>
        </p:txBody>
      </p:sp>
      <p:sp>
        <p:nvSpPr>
          <p:cNvPr id="4" name="Slide Number Placeholder 3"/>
          <p:cNvSpPr>
            <a:spLocks noGrp="1"/>
          </p:cNvSpPr>
          <p:nvPr>
            <p:ph type="sldNum" sz="quarter" idx="5"/>
          </p:nvPr>
        </p:nvSpPr>
        <p:spPr/>
        <p:txBody>
          <a:bodyPr/>
          <a:lstStyle/>
          <a:p>
            <a:fld id="{CA7ADF82-48E5-844F-B9AB-FD68CDF20E46}" type="slidenum">
              <a:rPr lang="en-CH" smtClean="0"/>
              <a:t>9</a:t>
            </a:fld>
            <a:endParaRPr lang="en-CH"/>
          </a:p>
        </p:txBody>
      </p:sp>
    </p:spTree>
    <p:extLst>
      <p:ext uri="{BB962C8B-B14F-4D97-AF65-F5344CB8AC3E}">
        <p14:creationId xmlns:p14="http://schemas.microsoft.com/office/powerpoint/2010/main" val="3442624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CA7ADF82-48E5-844F-B9AB-FD68CDF20E46}" type="slidenum">
              <a:rPr lang="en-CH" smtClean="0"/>
              <a:t>10</a:t>
            </a:fld>
            <a:endParaRPr lang="en-CH"/>
          </a:p>
        </p:txBody>
      </p:sp>
    </p:spTree>
    <p:extLst>
      <p:ext uri="{BB962C8B-B14F-4D97-AF65-F5344CB8AC3E}">
        <p14:creationId xmlns:p14="http://schemas.microsoft.com/office/powerpoint/2010/main" val="72004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a:t>We expected the effect to be visible, but not as clear as it turned out. </a:t>
            </a:r>
            <a:endParaRPr lang="en-CH" dirty="0"/>
          </a:p>
        </p:txBody>
      </p:sp>
      <p:sp>
        <p:nvSpPr>
          <p:cNvPr id="4" name="Slide Number Placeholder 3"/>
          <p:cNvSpPr>
            <a:spLocks noGrp="1"/>
          </p:cNvSpPr>
          <p:nvPr>
            <p:ph type="sldNum" sz="quarter" idx="5"/>
          </p:nvPr>
        </p:nvSpPr>
        <p:spPr/>
        <p:txBody>
          <a:bodyPr/>
          <a:lstStyle/>
          <a:p>
            <a:fld id="{CA7ADF82-48E5-844F-B9AB-FD68CDF20E46}" type="slidenum">
              <a:rPr lang="en-CH" smtClean="0"/>
              <a:t>11</a:t>
            </a:fld>
            <a:endParaRPr lang="en-CH"/>
          </a:p>
        </p:txBody>
      </p:sp>
    </p:spTree>
    <p:extLst>
      <p:ext uri="{BB962C8B-B14F-4D97-AF65-F5344CB8AC3E}">
        <p14:creationId xmlns:p14="http://schemas.microsoft.com/office/powerpoint/2010/main" val="3123076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27775-9C69-ECEE-CDF5-C29841A46C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9FD2C5-B816-778F-37D2-2D847BE9F9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62251C-083C-38CF-423E-BC08F18B99E1}"/>
              </a:ext>
            </a:extLst>
          </p:cNvPr>
          <p:cNvSpPr>
            <a:spLocks noGrp="1"/>
          </p:cNvSpPr>
          <p:nvPr>
            <p:ph type="body" idx="1"/>
          </p:nvPr>
        </p:nvSpPr>
        <p:spPr/>
        <p:txBody>
          <a:bodyPr/>
          <a:lstStyle/>
          <a:p>
            <a:endParaRPr lang="en-CH" dirty="0"/>
          </a:p>
        </p:txBody>
      </p:sp>
      <p:sp>
        <p:nvSpPr>
          <p:cNvPr id="4" name="Slide Number Placeholder 3">
            <a:extLst>
              <a:ext uri="{FF2B5EF4-FFF2-40B4-BE49-F238E27FC236}">
                <a16:creationId xmlns:a16="http://schemas.microsoft.com/office/drawing/2014/main" id="{DAF3E378-830A-DC88-D4AB-C424B9F983A6}"/>
              </a:ext>
            </a:extLst>
          </p:cNvPr>
          <p:cNvSpPr>
            <a:spLocks noGrp="1"/>
          </p:cNvSpPr>
          <p:nvPr>
            <p:ph type="sldNum" sz="quarter" idx="5"/>
          </p:nvPr>
        </p:nvSpPr>
        <p:spPr/>
        <p:txBody>
          <a:bodyPr/>
          <a:lstStyle/>
          <a:p>
            <a:fld id="{CA7ADF82-48E5-844F-B9AB-FD68CDF20E46}" type="slidenum">
              <a:rPr lang="en-CH" smtClean="0"/>
              <a:t>12</a:t>
            </a:fld>
            <a:endParaRPr lang="en-CH"/>
          </a:p>
        </p:txBody>
      </p:sp>
    </p:spTree>
    <p:extLst>
      <p:ext uri="{BB962C8B-B14F-4D97-AF65-F5344CB8AC3E}">
        <p14:creationId xmlns:p14="http://schemas.microsoft.com/office/powerpoint/2010/main" val="989460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FC03E-C974-6A9B-5B3C-3CD96869B2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9F43F3-6DA1-E5C0-0FF3-A6B1D7C12A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4CF4B8-3300-62EB-A72B-BA0535FE265D}"/>
              </a:ext>
            </a:extLst>
          </p:cNvPr>
          <p:cNvSpPr>
            <a:spLocks noGrp="1"/>
          </p:cNvSpPr>
          <p:nvPr>
            <p:ph type="body" idx="1"/>
          </p:nvPr>
        </p:nvSpPr>
        <p:spPr/>
        <p:txBody>
          <a:bodyPr/>
          <a:lstStyle/>
          <a:p>
            <a:endParaRPr lang="en-CH" dirty="0"/>
          </a:p>
        </p:txBody>
      </p:sp>
      <p:sp>
        <p:nvSpPr>
          <p:cNvPr id="4" name="Slide Number Placeholder 3">
            <a:extLst>
              <a:ext uri="{FF2B5EF4-FFF2-40B4-BE49-F238E27FC236}">
                <a16:creationId xmlns:a16="http://schemas.microsoft.com/office/drawing/2014/main" id="{A17F47EE-F8B8-55A6-8F6D-9B31DEB651B9}"/>
              </a:ext>
            </a:extLst>
          </p:cNvPr>
          <p:cNvSpPr>
            <a:spLocks noGrp="1"/>
          </p:cNvSpPr>
          <p:nvPr>
            <p:ph type="sldNum" sz="quarter" idx="5"/>
          </p:nvPr>
        </p:nvSpPr>
        <p:spPr/>
        <p:txBody>
          <a:bodyPr/>
          <a:lstStyle/>
          <a:p>
            <a:fld id="{CA7ADF82-48E5-844F-B9AB-FD68CDF20E46}" type="slidenum">
              <a:rPr lang="en-CH" smtClean="0"/>
              <a:t>13</a:t>
            </a:fld>
            <a:endParaRPr lang="en-CH"/>
          </a:p>
        </p:txBody>
      </p:sp>
    </p:spTree>
    <p:extLst>
      <p:ext uri="{BB962C8B-B14F-4D97-AF65-F5344CB8AC3E}">
        <p14:creationId xmlns:p14="http://schemas.microsoft.com/office/powerpoint/2010/main" val="1145554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4C6B9-0D32-E254-BDF3-80DC3289309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97939DBF-7C25-EF98-982F-2C9C2837A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98E3F9A8-013B-C537-5782-5CE33EA0273C}"/>
              </a:ext>
            </a:extLst>
          </p:cNvPr>
          <p:cNvSpPr>
            <a:spLocks noGrp="1"/>
          </p:cNvSpPr>
          <p:nvPr>
            <p:ph type="dt" sz="half" idx="10"/>
          </p:nvPr>
        </p:nvSpPr>
        <p:spPr/>
        <p:txBody>
          <a:bodyPr/>
          <a:lstStyle/>
          <a:p>
            <a:fld id="{AA56E996-E791-1C40-9D66-DEC3B25443DA}" type="datetimeFigureOut">
              <a:rPr lang="en-CH" smtClean="0"/>
              <a:t>10/31/2024</a:t>
            </a:fld>
            <a:endParaRPr lang="en-CH"/>
          </a:p>
        </p:txBody>
      </p:sp>
      <p:sp>
        <p:nvSpPr>
          <p:cNvPr id="5" name="Footer Placeholder 4">
            <a:extLst>
              <a:ext uri="{FF2B5EF4-FFF2-40B4-BE49-F238E27FC236}">
                <a16:creationId xmlns:a16="http://schemas.microsoft.com/office/drawing/2014/main" id="{C7CB0650-C111-8F94-7A9E-822C15F7C62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1D853E9-00DC-0A00-31E3-DC9C8E5C79F6}"/>
              </a:ext>
            </a:extLst>
          </p:cNvPr>
          <p:cNvSpPr>
            <a:spLocks noGrp="1"/>
          </p:cNvSpPr>
          <p:nvPr>
            <p:ph type="sldNum" sz="quarter" idx="12"/>
          </p:nvPr>
        </p:nvSpPr>
        <p:spPr/>
        <p:txBody>
          <a:bodyPr/>
          <a:lstStyle/>
          <a:p>
            <a:fld id="{34EF6151-03C3-564A-B738-5FFF438FB165}" type="slidenum">
              <a:rPr lang="en-CH" smtClean="0"/>
              <a:t>‹Nr.›</a:t>
            </a:fld>
            <a:endParaRPr lang="en-CH"/>
          </a:p>
        </p:txBody>
      </p:sp>
    </p:spTree>
    <p:extLst>
      <p:ext uri="{BB962C8B-B14F-4D97-AF65-F5344CB8AC3E}">
        <p14:creationId xmlns:p14="http://schemas.microsoft.com/office/powerpoint/2010/main" val="144606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CCFF7-E246-2CC8-8A7F-12C5DC867159}"/>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FAD06E0-609D-45AF-DFF5-B9F0137E90B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23DBAB7-B1CF-0526-052D-BC6B24475FD0}"/>
              </a:ext>
            </a:extLst>
          </p:cNvPr>
          <p:cNvSpPr>
            <a:spLocks noGrp="1"/>
          </p:cNvSpPr>
          <p:nvPr>
            <p:ph type="dt" sz="half" idx="10"/>
          </p:nvPr>
        </p:nvSpPr>
        <p:spPr/>
        <p:txBody>
          <a:bodyPr/>
          <a:lstStyle/>
          <a:p>
            <a:fld id="{AA56E996-E791-1C40-9D66-DEC3B25443DA}" type="datetimeFigureOut">
              <a:rPr lang="en-CH" smtClean="0"/>
              <a:t>10/31/2024</a:t>
            </a:fld>
            <a:endParaRPr lang="en-CH"/>
          </a:p>
        </p:txBody>
      </p:sp>
      <p:sp>
        <p:nvSpPr>
          <p:cNvPr id="5" name="Footer Placeholder 4">
            <a:extLst>
              <a:ext uri="{FF2B5EF4-FFF2-40B4-BE49-F238E27FC236}">
                <a16:creationId xmlns:a16="http://schemas.microsoft.com/office/drawing/2014/main" id="{98A5B0B5-C3B1-35DD-E810-68A785C1FA0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B72E436-92A8-5794-A24E-B4A8629A2365}"/>
              </a:ext>
            </a:extLst>
          </p:cNvPr>
          <p:cNvSpPr>
            <a:spLocks noGrp="1"/>
          </p:cNvSpPr>
          <p:nvPr>
            <p:ph type="sldNum" sz="quarter" idx="12"/>
          </p:nvPr>
        </p:nvSpPr>
        <p:spPr/>
        <p:txBody>
          <a:bodyPr/>
          <a:lstStyle/>
          <a:p>
            <a:fld id="{34EF6151-03C3-564A-B738-5FFF438FB165}" type="slidenum">
              <a:rPr lang="en-CH" smtClean="0"/>
              <a:t>‹Nr.›</a:t>
            </a:fld>
            <a:endParaRPr lang="en-CH"/>
          </a:p>
        </p:txBody>
      </p:sp>
    </p:spTree>
    <p:extLst>
      <p:ext uri="{BB962C8B-B14F-4D97-AF65-F5344CB8AC3E}">
        <p14:creationId xmlns:p14="http://schemas.microsoft.com/office/powerpoint/2010/main" val="1776541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336452-30CE-7361-B493-DF2E3FE8C95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4A89AFC-8AB2-CBA2-871E-87BF27DE90B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52D3DEC-D806-77F8-97D5-4D8CEFB3DFEC}"/>
              </a:ext>
            </a:extLst>
          </p:cNvPr>
          <p:cNvSpPr>
            <a:spLocks noGrp="1"/>
          </p:cNvSpPr>
          <p:nvPr>
            <p:ph type="dt" sz="half" idx="10"/>
          </p:nvPr>
        </p:nvSpPr>
        <p:spPr/>
        <p:txBody>
          <a:bodyPr/>
          <a:lstStyle/>
          <a:p>
            <a:fld id="{AA56E996-E791-1C40-9D66-DEC3B25443DA}" type="datetimeFigureOut">
              <a:rPr lang="en-CH" smtClean="0"/>
              <a:t>10/31/2024</a:t>
            </a:fld>
            <a:endParaRPr lang="en-CH"/>
          </a:p>
        </p:txBody>
      </p:sp>
      <p:sp>
        <p:nvSpPr>
          <p:cNvPr id="5" name="Footer Placeholder 4">
            <a:extLst>
              <a:ext uri="{FF2B5EF4-FFF2-40B4-BE49-F238E27FC236}">
                <a16:creationId xmlns:a16="http://schemas.microsoft.com/office/drawing/2014/main" id="{10C45B51-7A98-A82F-A3C2-01337E64B4A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39CBE91-A7D2-FDCD-C142-745AFD5BE5A4}"/>
              </a:ext>
            </a:extLst>
          </p:cNvPr>
          <p:cNvSpPr>
            <a:spLocks noGrp="1"/>
          </p:cNvSpPr>
          <p:nvPr>
            <p:ph type="sldNum" sz="quarter" idx="12"/>
          </p:nvPr>
        </p:nvSpPr>
        <p:spPr/>
        <p:txBody>
          <a:bodyPr/>
          <a:lstStyle/>
          <a:p>
            <a:fld id="{34EF6151-03C3-564A-B738-5FFF438FB165}" type="slidenum">
              <a:rPr lang="en-CH" smtClean="0"/>
              <a:t>‹Nr.›</a:t>
            </a:fld>
            <a:endParaRPr lang="en-CH"/>
          </a:p>
        </p:txBody>
      </p:sp>
    </p:spTree>
    <p:extLst>
      <p:ext uri="{BB962C8B-B14F-4D97-AF65-F5344CB8AC3E}">
        <p14:creationId xmlns:p14="http://schemas.microsoft.com/office/powerpoint/2010/main" val="1142990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BD2D-38BD-2A43-9F8F-0E858F90877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351AFC90-6D9B-41B6-DE01-0A7EB50181C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4BC3D44-757B-FD3F-36B5-3DC1C9B60FE0}"/>
              </a:ext>
            </a:extLst>
          </p:cNvPr>
          <p:cNvSpPr>
            <a:spLocks noGrp="1"/>
          </p:cNvSpPr>
          <p:nvPr>
            <p:ph type="dt" sz="half" idx="10"/>
          </p:nvPr>
        </p:nvSpPr>
        <p:spPr/>
        <p:txBody>
          <a:bodyPr/>
          <a:lstStyle/>
          <a:p>
            <a:fld id="{AA56E996-E791-1C40-9D66-DEC3B25443DA}" type="datetimeFigureOut">
              <a:rPr lang="en-CH" smtClean="0"/>
              <a:t>10/31/2024</a:t>
            </a:fld>
            <a:endParaRPr lang="en-CH"/>
          </a:p>
        </p:txBody>
      </p:sp>
      <p:sp>
        <p:nvSpPr>
          <p:cNvPr id="5" name="Footer Placeholder 4">
            <a:extLst>
              <a:ext uri="{FF2B5EF4-FFF2-40B4-BE49-F238E27FC236}">
                <a16:creationId xmlns:a16="http://schemas.microsoft.com/office/drawing/2014/main" id="{8811BD65-48D4-3D69-F570-D8B4462326B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C0FD18-BECF-B133-613E-93EC3DB42ABB}"/>
              </a:ext>
            </a:extLst>
          </p:cNvPr>
          <p:cNvSpPr>
            <a:spLocks noGrp="1"/>
          </p:cNvSpPr>
          <p:nvPr>
            <p:ph type="sldNum" sz="quarter" idx="12"/>
          </p:nvPr>
        </p:nvSpPr>
        <p:spPr/>
        <p:txBody>
          <a:bodyPr/>
          <a:lstStyle/>
          <a:p>
            <a:fld id="{34EF6151-03C3-564A-B738-5FFF438FB165}" type="slidenum">
              <a:rPr lang="en-CH" smtClean="0"/>
              <a:t>‹Nr.›</a:t>
            </a:fld>
            <a:endParaRPr lang="en-CH"/>
          </a:p>
        </p:txBody>
      </p:sp>
    </p:spTree>
    <p:extLst>
      <p:ext uri="{BB962C8B-B14F-4D97-AF65-F5344CB8AC3E}">
        <p14:creationId xmlns:p14="http://schemas.microsoft.com/office/powerpoint/2010/main" val="58080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05C9-F765-9B33-71E2-CB00E1EEBB2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95BF24BE-1458-E7B9-0028-F45F803C1E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5FEF49B-69A4-1957-4A6D-A02BF2957A14}"/>
              </a:ext>
            </a:extLst>
          </p:cNvPr>
          <p:cNvSpPr>
            <a:spLocks noGrp="1"/>
          </p:cNvSpPr>
          <p:nvPr>
            <p:ph type="dt" sz="half" idx="10"/>
          </p:nvPr>
        </p:nvSpPr>
        <p:spPr/>
        <p:txBody>
          <a:bodyPr/>
          <a:lstStyle/>
          <a:p>
            <a:fld id="{AA56E996-E791-1C40-9D66-DEC3B25443DA}" type="datetimeFigureOut">
              <a:rPr lang="en-CH" smtClean="0"/>
              <a:t>10/31/2024</a:t>
            </a:fld>
            <a:endParaRPr lang="en-CH"/>
          </a:p>
        </p:txBody>
      </p:sp>
      <p:sp>
        <p:nvSpPr>
          <p:cNvPr id="5" name="Footer Placeholder 4">
            <a:extLst>
              <a:ext uri="{FF2B5EF4-FFF2-40B4-BE49-F238E27FC236}">
                <a16:creationId xmlns:a16="http://schemas.microsoft.com/office/drawing/2014/main" id="{7F68FC8C-C934-7BAE-E566-EF219540534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9AF8838-237F-B039-D70B-F2AB7CE8A243}"/>
              </a:ext>
            </a:extLst>
          </p:cNvPr>
          <p:cNvSpPr>
            <a:spLocks noGrp="1"/>
          </p:cNvSpPr>
          <p:nvPr>
            <p:ph type="sldNum" sz="quarter" idx="12"/>
          </p:nvPr>
        </p:nvSpPr>
        <p:spPr/>
        <p:txBody>
          <a:bodyPr/>
          <a:lstStyle/>
          <a:p>
            <a:fld id="{34EF6151-03C3-564A-B738-5FFF438FB165}" type="slidenum">
              <a:rPr lang="en-CH" smtClean="0"/>
              <a:t>‹Nr.›</a:t>
            </a:fld>
            <a:endParaRPr lang="en-CH"/>
          </a:p>
        </p:txBody>
      </p:sp>
    </p:spTree>
    <p:extLst>
      <p:ext uri="{BB962C8B-B14F-4D97-AF65-F5344CB8AC3E}">
        <p14:creationId xmlns:p14="http://schemas.microsoft.com/office/powerpoint/2010/main" val="3593206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4ACF-1446-C022-82EA-4A3E7610C2B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FC9D980F-5BD8-FA87-8DA9-D3401EDD4C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62011D0-C06A-A74E-FF3C-690D0C95B33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6EFCB00-3589-482F-E4EF-1EDED91E5EA5}"/>
              </a:ext>
            </a:extLst>
          </p:cNvPr>
          <p:cNvSpPr>
            <a:spLocks noGrp="1"/>
          </p:cNvSpPr>
          <p:nvPr>
            <p:ph type="dt" sz="half" idx="10"/>
          </p:nvPr>
        </p:nvSpPr>
        <p:spPr/>
        <p:txBody>
          <a:bodyPr/>
          <a:lstStyle/>
          <a:p>
            <a:fld id="{AA56E996-E791-1C40-9D66-DEC3B25443DA}" type="datetimeFigureOut">
              <a:rPr lang="en-CH" smtClean="0"/>
              <a:t>10/31/2024</a:t>
            </a:fld>
            <a:endParaRPr lang="en-CH"/>
          </a:p>
        </p:txBody>
      </p:sp>
      <p:sp>
        <p:nvSpPr>
          <p:cNvPr id="6" name="Footer Placeholder 5">
            <a:extLst>
              <a:ext uri="{FF2B5EF4-FFF2-40B4-BE49-F238E27FC236}">
                <a16:creationId xmlns:a16="http://schemas.microsoft.com/office/drawing/2014/main" id="{61F21436-2602-03B4-3600-3C640B139E97}"/>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A330F51-AA4E-9D69-4C7F-287DCF9EE7D9}"/>
              </a:ext>
            </a:extLst>
          </p:cNvPr>
          <p:cNvSpPr>
            <a:spLocks noGrp="1"/>
          </p:cNvSpPr>
          <p:nvPr>
            <p:ph type="sldNum" sz="quarter" idx="12"/>
          </p:nvPr>
        </p:nvSpPr>
        <p:spPr/>
        <p:txBody>
          <a:bodyPr/>
          <a:lstStyle/>
          <a:p>
            <a:fld id="{34EF6151-03C3-564A-B738-5FFF438FB165}" type="slidenum">
              <a:rPr lang="en-CH" smtClean="0"/>
              <a:t>‹Nr.›</a:t>
            </a:fld>
            <a:endParaRPr lang="en-CH"/>
          </a:p>
        </p:txBody>
      </p:sp>
    </p:spTree>
    <p:extLst>
      <p:ext uri="{BB962C8B-B14F-4D97-AF65-F5344CB8AC3E}">
        <p14:creationId xmlns:p14="http://schemas.microsoft.com/office/powerpoint/2010/main" val="364145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7BD6-CE10-48C1-3787-BED9CA862EBF}"/>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F16AD64-599C-9518-CBA9-6663FED501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8DB88B1-63F3-78CB-1DD6-6341C722824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4832BE10-6B66-E3C3-AD89-D5EFD590D6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F436693-A680-A6D5-7AEC-10893B1F9D7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9DFB82E-6AC6-42CD-595F-338FE2E158F8}"/>
              </a:ext>
            </a:extLst>
          </p:cNvPr>
          <p:cNvSpPr>
            <a:spLocks noGrp="1"/>
          </p:cNvSpPr>
          <p:nvPr>
            <p:ph type="dt" sz="half" idx="10"/>
          </p:nvPr>
        </p:nvSpPr>
        <p:spPr/>
        <p:txBody>
          <a:bodyPr/>
          <a:lstStyle/>
          <a:p>
            <a:fld id="{AA56E996-E791-1C40-9D66-DEC3B25443DA}" type="datetimeFigureOut">
              <a:rPr lang="en-CH" smtClean="0"/>
              <a:t>10/31/2024</a:t>
            </a:fld>
            <a:endParaRPr lang="en-CH"/>
          </a:p>
        </p:txBody>
      </p:sp>
      <p:sp>
        <p:nvSpPr>
          <p:cNvPr id="8" name="Footer Placeholder 7">
            <a:extLst>
              <a:ext uri="{FF2B5EF4-FFF2-40B4-BE49-F238E27FC236}">
                <a16:creationId xmlns:a16="http://schemas.microsoft.com/office/drawing/2014/main" id="{22B7B3E6-ED5D-DB5C-D1FE-30D7EB6FF095}"/>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F78724F-BDE7-FFF9-4897-A5F5CA75FB15}"/>
              </a:ext>
            </a:extLst>
          </p:cNvPr>
          <p:cNvSpPr>
            <a:spLocks noGrp="1"/>
          </p:cNvSpPr>
          <p:nvPr>
            <p:ph type="sldNum" sz="quarter" idx="12"/>
          </p:nvPr>
        </p:nvSpPr>
        <p:spPr/>
        <p:txBody>
          <a:bodyPr/>
          <a:lstStyle/>
          <a:p>
            <a:fld id="{34EF6151-03C3-564A-B738-5FFF438FB165}" type="slidenum">
              <a:rPr lang="en-CH" smtClean="0"/>
              <a:t>‹Nr.›</a:t>
            </a:fld>
            <a:endParaRPr lang="en-CH"/>
          </a:p>
        </p:txBody>
      </p:sp>
    </p:spTree>
    <p:extLst>
      <p:ext uri="{BB962C8B-B14F-4D97-AF65-F5344CB8AC3E}">
        <p14:creationId xmlns:p14="http://schemas.microsoft.com/office/powerpoint/2010/main" val="3929691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CC2E-D087-E191-786A-57486D72D350}"/>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554D0B18-E0E0-CE64-1949-FC6EF6B59E70}"/>
              </a:ext>
            </a:extLst>
          </p:cNvPr>
          <p:cNvSpPr>
            <a:spLocks noGrp="1"/>
          </p:cNvSpPr>
          <p:nvPr>
            <p:ph type="dt" sz="half" idx="10"/>
          </p:nvPr>
        </p:nvSpPr>
        <p:spPr/>
        <p:txBody>
          <a:bodyPr/>
          <a:lstStyle/>
          <a:p>
            <a:fld id="{AA56E996-E791-1C40-9D66-DEC3B25443DA}" type="datetimeFigureOut">
              <a:rPr lang="en-CH" smtClean="0"/>
              <a:t>10/31/2024</a:t>
            </a:fld>
            <a:endParaRPr lang="en-CH"/>
          </a:p>
        </p:txBody>
      </p:sp>
      <p:sp>
        <p:nvSpPr>
          <p:cNvPr id="4" name="Footer Placeholder 3">
            <a:extLst>
              <a:ext uri="{FF2B5EF4-FFF2-40B4-BE49-F238E27FC236}">
                <a16:creationId xmlns:a16="http://schemas.microsoft.com/office/drawing/2014/main" id="{48E84411-4F15-8708-30DA-22854DF49152}"/>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78136823-8133-E686-2116-7E234DA6FEF6}"/>
              </a:ext>
            </a:extLst>
          </p:cNvPr>
          <p:cNvSpPr>
            <a:spLocks noGrp="1"/>
          </p:cNvSpPr>
          <p:nvPr>
            <p:ph type="sldNum" sz="quarter" idx="12"/>
          </p:nvPr>
        </p:nvSpPr>
        <p:spPr/>
        <p:txBody>
          <a:bodyPr/>
          <a:lstStyle/>
          <a:p>
            <a:fld id="{34EF6151-03C3-564A-B738-5FFF438FB165}" type="slidenum">
              <a:rPr lang="en-CH" smtClean="0"/>
              <a:t>‹Nr.›</a:t>
            </a:fld>
            <a:endParaRPr lang="en-CH"/>
          </a:p>
        </p:txBody>
      </p:sp>
    </p:spTree>
    <p:extLst>
      <p:ext uri="{BB962C8B-B14F-4D97-AF65-F5344CB8AC3E}">
        <p14:creationId xmlns:p14="http://schemas.microsoft.com/office/powerpoint/2010/main" val="181329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DD044C-DAA9-7FF9-599A-CB3172C6B328}"/>
              </a:ext>
            </a:extLst>
          </p:cNvPr>
          <p:cNvSpPr>
            <a:spLocks noGrp="1"/>
          </p:cNvSpPr>
          <p:nvPr>
            <p:ph type="dt" sz="half" idx="10"/>
          </p:nvPr>
        </p:nvSpPr>
        <p:spPr/>
        <p:txBody>
          <a:bodyPr/>
          <a:lstStyle/>
          <a:p>
            <a:fld id="{AA56E996-E791-1C40-9D66-DEC3B25443DA}" type="datetimeFigureOut">
              <a:rPr lang="en-CH" smtClean="0"/>
              <a:t>10/31/2024</a:t>
            </a:fld>
            <a:endParaRPr lang="en-CH"/>
          </a:p>
        </p:txBody>
      </p:sp>
      <p:sp>
        <p:nvSpPr>
          <p:cNvPr id="3" name="Footer Placeholder 2">
            <a:extLst>
              <a:ext uri="{FF2B5EF4-FFF2-40B4-BE49-F238E27FC236}">
                <a16:creationId xmlns:a16="http://schemas.microsoft.com/office/drawing/2014/main" id="{5F0DD383-83C9-52FB-9681-5CC732B03EB3}"/>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B5CE7E1A-A37A-5CFA-E1DD-D2607C40B704}"/>
              </a:ext>
            </a:extLst>
          </p:cNvPr>
          <p:cNvSpPr>
            <a:spLocks noGrp="1"/>
          </p:cNvSpPr>
          <p:nvPr>
            <p:ph type="sldNum" sz="quarter" idx="12"/>
          </p:nvPr>
        </p:nvSpPr>
        <p:spPr/>
        <p:txBody>
          <a:bodyPr/>
          <a:lstStyle/>
          <a:p>
            <a:fld id="{34EF6151-03C3-564A-B738-5FFF438FB165}" type="slidenum">
              <a:rPr lang="en-CH" smtClean="0"/>
              <a:t>‹Nr.›</a:t>
            </a:fld>
            <a:endParaRPr lang="en-CH"/>
          </a:p>
        </p:txBody>
      </p:sp>
    </p:spTree>
    <p:extLst>
      <p:ext uri="{BB962C8B-B14F-4D97-AF65-F5344CB8AC3E}">
        <p14:creationId xmlns:p14="http://schemas.microsoft.com/office/powerpoint/2010/main" val="90469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FD46-0E77-3542-E655-60D21282F4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B4BA542-18E6-6DA6-B1FF-3E61034115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F19EC97C-696C-3990-B78C-85C470214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24061D-944E-D292-D844-D96EE806314F}"/>
              </a:ext>
            </a:extLst>
          </p:cNvPr>
          <p:cNvSpPr>
            <a:spLocks noGrp="1"/>
          </p:cNvSpPr>
          <p:nvPr>
            <p:ph type="dt" sz="half" idx="10"/>
          </p:nvPr>
        </p:nvSpPr>
        <p:spPr/>
        <p:txBody>
          <a:bodyPr/>
          <a:lstStyle/>
          <a:p>
            <a:fld id="{AA56E996-E791-1C40-9D66-DEC3B25443DA}" type="datetimeFigureOut">
              <a:rPr lang="en-CH" smtClean="0"/>
              <a:t>10/31/2024</a:t>
            </a:fld>
            <a:endParaRPr lang="en-CH"/>
          </a:p>
        </p:txBody>
      </p:sp>
      <p:sp>
        <p:nvSpPr>
          <p:cNvPr id="6" name="Footer Placeholder 5">
            <a:extLst>
              <a:ext uri="{FF2B5EF4-FFF2-40B4-BE49-F238E27FC236}">
                <a16:creationId xmlns:a16="http://schemas.microsoft.com/office/drawing/2014/main" id="{D7C57865-848A-2F8B-B1EB-BF7B1E571F3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C20BD5F-537D-3812-8003-F3CCEBC40177}"/>
              </a:ext>
            </a:extLst>
          </p:cNvPr>
          <p:cNvSpPr>
            <a:spLocks noGrp="1"/>
          </p:cNvSpPr>
          <p:nvPr>
            <p:ph type="sldNum" sz="quarter" idx="12"/>
          </p:nvPr>
        </p:nvSpPr>
        <p:spPr/>
        <p:txBody>
          <a:bodyPr/>
          <a:lstStyle/>
          <a:p>
            <a:fld id="{34EF6151-03C3-564A-B738-5FFF438FB165}" type="slidenum">
              <a:rPr lang="en-CH" smtClean="0"/>
              <a:t>‹Nr.›</a:t>
            </a:fld>
            <a:endParaRPr lang="en-CH"/>
          </a:p>
        </p:txBody>
      </p:sp>
    </p:spTree>
    <p:extLst>
      <p:ext uri="{BB962C8B-B14F-4D97-AF65-F5344CB8AC3E}">
        <p14:creationId xmlns:p14="http://schemas.microsoft.com/office/powerpoint/2010/main" val="283834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5158-EB28-123C-733A-CC569AF71E0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AAEA435-362B-B2A9-19A4-EE9B123F70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EE0CA357-7EAE-53D4-25D9-535066148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3D4AB46-3EFF-DFF8-1399-C8C8AD903CB3}"/>
              </a:ext>
            </a:extLst>
          </p:cNvPr>
          <p:cNvSpPr>
            <a:spLocks noGrp="1"/>
          </p:cNvSpPr>
          <p:nvPr>
            <p:ph type="dt" sz="half" idx="10"/>
          </p:nvPr>
        </p:nvSpPr>
        <p:spPr/>
        <p:txBody>
          <a:bodyPr/>
          <a:lstStyle/>
          <a:p>
            <a:fld id="{AA56E996-E791-1C40-9D66-DEC3B25443DA}" type="datetimeFigureOut">
              <a:rPr lang="en-CH" smtClean="0"/>
              <a:t>10/31/2024</a:t>
            </a:fld>
            <a:endParaRPr lang="en-CH"/>
          </a:p>
        </p:txBody>
      </p:sp>
      <p:sp>
        <p:nvSpPr>
          <p:cNvPr id="6" name="Footer Placeholder 5">
            <a:extLst>
              <a:ext uri="{FF2B5EF4-FFF2-40B4-BE49-F238E27FC236}">
                <a16:creationId xmlns:a16="http://schemas.microsoft.com/office/drawing/2014/main" id="{F48DAEAD-B5A8-1E15-9459-763600330D6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DE5F0D9-EF69-C524-8836-454710BCAA6C}"/>
              </a:ext>
            </a:extLst>
          </p:cNvPr>
          <p:cNvSpPr>
            <a:spLocks noGrp="1"/>
          </p:cNvSpPr>
          <p:nvPr>
            <p:ph type="sldNum" sz="quarter" idx="12"/>
          </p:nvPr>
        </p:nvSpPr>
        <p:spPr/>
        <p:txBody>
          <a:bodyPr/>
          <a:lstStyle/>
          <a:p>
            <a:fld id="{34EF6151-03C3-564A-B738-5FFF438FB165}" type="slidenum">
              <a:rPr lang="en-CH" smtClean="0"/>
              <a:t>‹Nr.›</a:t>
            </a:fld>
            <a:endParaRPr lang="en-CH"/>
          </a:p>
        </p:txBody>
      </p:sp>
    </p:spTree>
    <p:extLst>
      <p:ext uri="{BB962C8B-B14F-4D97-AF65-F5344CB8AC3E}">
        <p14:creationId xmlns:p14="http://schemas.microsoft.com/office/powerpoint/2010/main" val="522722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AFF">
            <a:alpha val="44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DA3363-96A0-51B6-7C1D-23FA55C243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76E72C2-7D02-D1FC-636E-D72667C43C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6EE776C-63F7-712C-EBAE-FA3A150960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56E996-E791-1C40-9D66-DEC3B25443DA}" type="datetimeFigureOut">
              <a:rPr lang="en-CH" smtClean="0"/>
              <a:t>10/31/2024</a:t>
            </a:fld>
            <a:endParaRPr lang="en-CH"/>
          </a:p>
        </p:txBody>
      </p:sp>
      <p:sp>
        <p:nvSpPr>
          <p:cNvPr id="5" name="Footer Placeholder 4">
            <a:extLst>
              <a:ext uri="{FF2B5EF4-FFF2-40B4-BE49-F238E27FC236}">
                <a16:creationId xmlns:a16="http://schemas.microsoft.com/office/drawing/2014/main" id="{718930C1-65DF-CDAB-D115-91BFC3999D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H"/>
          </a:p>
        </p:txBody>
      </p:sp>
      <p:sp>
        <p:nvSpPr>
          <p:cNvPr id="6" name="Slide Number Placeholder 5">
            <a:extLst>
              <a:ext uri="{FF2B5EF4-FFF2-40B4-BE49-F238E27FC236}">
                <a16:creationId xmlns:a16="http://schemas.microsoft.com/office/drawing/2014/main" id="{6E0D0971-EC16-6C8D-FA28-AACBF77855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4EF6151-03C3-564A-B738-5FFF438FB165}" type="slidenum">
              <a:rPr lang="en-CH" smtClean="0"/>
              <a:t>‹Nr.›</a:t>
            </a:fld>
            <a:endParaRPr lang="en-CH"/>
          </a:p>
        </p:txBody>
      </p:sp>
    </p:spTree>
    <p:extLst>
      <p:ext uri="{BB962C8B-B14F-4D97-AF65-F5344CB8AC3E}">
        <p14:creationId xmlns:p14="http://schemas.microsoft.com/office/powerpoint/2010/main" val="4201153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DD10-3EC9-6580-0F12-7FA2749AB6B4}"/>
              </a:ext>
            </a:extLst>
          </p:cNvPr>
          <p:cNvSpPr>
            <a:spLocks noGrp="1"/>
          </p:cNvSpPr>
          <p:nvPr>
            <p:ph type="ctrTitle"/>
          </p:nvPr>
        </p:nvSpPr>
        <p:spPr>
          <a:xfrm>
            <a:off x="1057275" y="1122363"/>
            <a:ext cx="10844213" cy="2387600"/>
          </a:xfrm>
        </p:spPr>
        <p:txBody>
          <a:bodyPr>
            <a:normAutofit/>
          </a:bodyPr>
          <a:lstStyle/>
          <a:p>
            <a:r>
              <a:rPr lang="en-CH" sz="5400" dirty="0">
                <a:latin typeface="Avenir Next" panose="020B0503020202020204" pitchFamily="34" charset="0"/>
              </a:rPr>
              <a:t>A </a:t>
            </a:r>
            <a:r>
              <a:rPr lang="en-GB" sz="5400" i="0" u="none" strike="noStrike" dirty="0">
                <a:solidFill>
                  <a:srgbClr val="000000"/>
                </a:solidFill>
                <a:effectLst/>
                <a:latin typeface="Avenir Next" panose="020B0503020202020204" pitchFamily="34" charset="0"/>
              </a:rPr>
              <a:t>Metapopulation - Extinction </a:t>
            </a:r>
            <a:r>
              <a:rPr lang="en-GB" sz="5400" dirty="0">
                <a:solidFill>
                  <a:srgbClr val="000000"/>
                </a:solidFill>
                <a:latin typeface="Avenir Next" panose="020B0503020202020204" pitchFamily="34" charset="0"/>
              </a:rPr>
              <a:t>C</a:t>
            </a:r>
            <a:r>
              <a:rPr lang="en-GB" sz="5400" i="0" u="none" strike="noStrike" dirty="0">
                <a:solidFill>
                  <a:srgbClr val="000000"/>
                </a:solidFill>
                <a:effectLst/>
                <a:latin typeface="Avenir Next" panose="020B0503020202020204" pitchFamily="34" charset="0"/>
              </a:rPr>
              <a:t>olonization </a:t>
            </a:r>
            <a:r>
              <a:rPr lang="en-GB" sz="5400" dirty="0">
                <a:solidFill>
                  <a:srgbClr val="000000"/>
                </a:solidFill>
                <a:latin typeface="Avenir Next" panose="020B0503020202020204" pitchFamily="34" charset="0"/>
              </a:rPr>
              <a:t>M</a:t>
            </a:r>
            <a:r>
              <a:rPr lang="en-GB" sz="5400" i="0" u="none" strike="noStrike" dirty="0">
                <a:solidFill>
                  <a:srgbClr val="000000"/>
                </a:solidFill>
                <a:effectLst/>
                <a:latin typeface="Avenir Next" panose="020B0503020202020204" pitchFamily="34" charset="0"/>
              </a:rPr>
              <a:t>odel</a:t>
            </a:r>
            <a:endParaRPr lang="en-CH" sz="5400" dirty="0">
              <a:latin typeface="Avenir Next" panose="020B0503020202020204" pitchFamily="34" charset="0"/>
            </a:endParaRPr>
          </a:p>
        </p:txBody>
      </p:sp>
      <p:sp>
        <p:nvSpPr>
          <p:cNvPr id="3" name="Subtitle 2">
            <a:extLst>
              <a:ext uri="{FF2B5EF4-FFF2-40B4-BE49-F238E27FC236}">
                <a16:creationId xmlns:a16="http://schemas.microsoft.com/office/drawing/2014/main" id="{C5A862B6-CC95-5EAA-4B89-D8E91F058413}"/>
              </a:ext>
            </a:extLst>
          </p:cNvPr>
          <p:cNvSpPr>
            <a:spLocks noGrp="1"/>
          </p:cNvSpPr>
          <p:nvPr>
            <p:ph type="subTitle" idx="1"/>
          </p:nvPr>
        </p:nvSpPr>
        <p:spPr>
          <a:xfrm>
            <a:off x="1524000" y="4001249"/>
            <a:ext cx="9144000" cy="1655762"/>
          </a:xfrm>
        </p:spPr>
        <p:txBody>
          <a:bodyPr/>
          <a:lstStyle/>
          <a:p>
            <a:r>
              <a:rPr lang="en-CH" dirty="0">
                <a:latin typeface="Avenir Next" panose="020B0503020202020204" pitchFamily="34" charset="0"/>
              </a:rPr>
              <a:t>THEE Research Practical 2024</a:t>
            </a:r>
          </a:p>
          <a:p>
            <a:r>
              <a:rPr lang="en-CH" dirty="0">
                <a:latin typeface="Avenir Next" panose="020B0503020202020204" pitchFamily="34" charset="0"/>
              </a:rPr>
              <a:t>Emma Ochsner and Lena Witschi</a:t>
            </a:r>
          </a:p>
        </p:txBody>
      </p:sp>
    </p:spTree>
    <p:extLst>
      <p:ext uri="{BB962C8B-B14F-4D97-AF65-F5344CB8AC3E}">
        <p14:creationId xmlns:p14="http://schemas.microsoft.com/office/powerpoint/2010/main" val="342174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D6DE7-C406-4D73-71D1-CA2A9983C3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202825-DBAE-6B82-9AB6-54A6859A5309}"/>
              </a:ext>
            </a:extLst>
          </p:cNvPr>
          <p:cNvSpPr>
            <a:spLocks noGrp="1"/>
          </p:cNvSpPr>
          <p:nvPr>
            <p:ph type="title"/>
          </p:nvPr>
        </p:nvSpPr>
        <p:spPr/>
        <p:txBody>
          <a:bodyPr>
            <a:normAutofit/>
          </a:bodyPr>
          <a:lstStyle/>
          <a:p>
            <a:pPr algn="ctr"/>
            <a:r>
              <a:rPr lang="en-CH" sz="3600" dirty="0">
                <a:latin typeface="Avenir Next" panose="020B0503020202020204" pitchFamily="34" charset="0"/>
              </a:rPr>
              <a:t>LIMITATIONS / NEXT STEPS…</a:t>
            </a:r>
          </a:p>
        </p:txBody>
      </p:sp>
      <p:sp>
        <p:nvSpPr>
          <p:cNvPr id="3" name="Content Placeholder 2">
            <a:extLst>
              <a:ext uri="{FF2B5EF4-FFF2-40B4-BE49-F238E27FC236}">
                <a16:creationId xmlns:a16="http://schemas.microsoft.com/office/drawing/2014/main" id="{FBD0336F-1DAA-55A5-788B-C7E193659845}"/>
              </a:ext>
            </a:extLst>
          </p:cNvPr>
          <p:cNvSpPr>
            <a:spLocks noGrp="1"/>
          </p:cNvSpPr>
          <p:nvPr>
            <p:ph idx="1"/>
          </p:nvPr>
        </p:nvSpPr>
        <p:spPr/>
        <p:txBody>
          <a:bodyPr>
            <a:normAutofit/>
          </a:bodyPr>
          <a:lstStyle/>
          <a:p>
            <a:pPr marL="0" indent="0">
              <a:buNone/>
            </a:pPr>
            <a:r>
              <a:rPr lang="en-CH" sz="2000" dirty="0">
                <a:latin typeface="Avenir Next" panose="020B0503020202020204" pitchFamily="34" charset="0"/>
              </a:rPr>
              <a:t>And now? Extend the Model!</a:t>
            </a:r>
          </a:p>
          <a:p>
            <a:pPr marL="0" indent="0">
              <a:buNone/>
            </a:pPr>
            <a:endParaRPr lang="en-CH" sz="2000" dirty="0">
              <a:latin typeface="Avenir Next" panose="020B0503020202020204" pitchFamily="34" charset="0"/>
            </a:endParaRPr>
          </a:p>
          <a:p>
            <a:pPr>
              <a:buFontTx/>
              <a:buChar char="-"/>
            </a:pPr>
            <a:r>
              <a:rPr lang="en-CH" sz="2000" dirty="0">
                <a:latin typeface="Avenir Next" panose="020B0503020202020204" pitchFamily="34" charset="0"/>
              </a:rPr>
              <a:t>Heterozygosity between Subpopulations?</a:t>
            </a:r>
          </a:p>
          <a:p>
            <a:pPr>
              <a:buFontTx/>
              <a:buChar char="-"/>
            </a:pPr>
            <a:r>
              <a:rPr lang="en-CH" sz="2000" dirty="0">
                <a:latin typeface="Avenir Next" panose="020B0503020202020204" pitchFamily="34" charset="0"/>
              </a:rPr>
              <a:t>Different Carrying Capacities (Size) of Subpopulations</a:t>
            </a:r>
          </a:p>
          <a:p>
            <a:pPr>
              <a:buFontTx/>
              <a:buChar char="-"/>
            </a:pPr>
            <a:r>
              <a:rPr lang="en-CH" sz="2000" dirty="0">
                <a:latin typeface="Avenir Next" panose="020B0503020202020204" pitchFamily="34" charset="0"/>
              </a:rPr>
              <a:t>More Extinction rates</a:t>
            </a:r>
          </a:p>
          <a:p>
            <a:pPr>
              <a:buFontTx/>
              <a:buChar char="-"/>
            </a:pPr>
            <a:r>
              <a:rPr lang="en-CH" sz="2000" dirty="0">
                <a:latin typeface="Avenir Next" panose="020B0503020202020204" pitchFamily="34" charset="0"/>
              </a:rPr>
              <a:t>Different Migration Rates between the Subpopulations</a:t>
            </a:r>
          </a:p>
          <a:p>
            <a:pPr>
              <a:buFontTx/>
              <a:buChar char="-"/>
            </a:pPr>
            <a:r>
              <a:rPr lang="en-CH" sz="2000" dirty="0">
                <a:latin typeface="Avenir Next" panose="020B0503020202020204" pitchFamily="34" charset="0"/>
              </a:rPr>
              <a:t>Different mutations (especially non neutral ones!)</a:t>
            </a:r>
          </a:p>
          <a:p>
            <a:pPr marL="0" indent="0">
              <a:buNone/>
            </a:pPr>
            <a:endParaRPr lang="en-CH" sz="2000" dirty="0">
              <a:latin typeface="Avenir Next" panose="020B0503020202020204" pitchFamily="34" charset="0"/>
            </a:endParaRPr>
          </a:p>
          <a:p>
            <a:pPr marL="0" indent="0">
              <a:buNone/>
            </a:pPr>
            <a:r>
              <a:rPr lang="en-CH" sz="2000" dirty="0">
                <a:latin typeface="Avenir Next" panose="020B0503020202020204" pitchFamily="34" charset="0"/>
              </a:rPr>
              <a:t>And much more…..</a:t>
            </a:r>
          </a:p>
          <a:p>
            <a:pPr>
              <a:buFontTx/>
              <a:buChar char="-"/>
            </a:pPr>
            <a:endParaRPr lang="en-CH" dirty="0">
              <a:latin typeface="Avenir Next" panose="020B0503020202020204" pitchFamily="34" charset="0"/>
            </a:endParaRPr>
          </a:p>
        </p:txBody>
      </p:sp>
    </p:spTree>
    <p:extLst>
      <p:ext uri="{BB962C8B-B14F-4D97-AF65-F5344CB8AC3E}">
        <p14:creationId xmlns:p14="http://schemas.microsoft.com/office/powerpoint/2010/main" val="163412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F458F-8FC1-56E3-85BD-FF1436281C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663626-6F2A-910D-414C-2EA30F8D40E5}"/>
              </a:ext>
            </a:extLst>
          </p:cNvPr>
          <p:cNvSpPr>
            <a:spLocks noGrp="1"/>
          </p:cNvSpPr>
          <p:nvPr>
            <p:ph type="title"/>
          </p:nvPr>
        </p:nvSpPr>
        <p:spPr/>
        <p:txBody>
          <a:bodyPr>
            <a:normAutofit/>
          </a:bodyPr>
          <a:lstStyle/>
          <a:p>
            <a:pPr algn="ctr"/>
            <a:r>
              <a:rPr lang="en-CH" sz="3600" dirty="0">
                <a:latin typeface="Avenir Next" panose="020B0503020202020204" pitchFamily="34" charset="0"/>
              </a:rPr>
              <a:t>OUR TAKE HOME</a:t>
            </a:r>
          </a:p>
        </p:txBody>
      </p:sp>
      <p:sp>
        <p:nvSpPr>
          <p:cNvPr id="5" name="Content Placeholder 4">
            <a:extLst>
              <a:ext uri="{FF2B5EF4-FFF2-40B4-BE49-F238E27FC236}">
                <a16:creationId xmlns:a16="http://schemas.microsoft.com/office/drawing/2014/main" id="{068389B4-CA16-BBDC-4193-D44D73FCDCEB}"/>
              </a:ext>
            </a:extLst>
          </p:cNvPr>
          <p:cNvSpPr>
            <a:spLocks noGrp="1"/>
          </p:cNvSpPr>
          <p:nvPr>
            <p:ph idx="1"/>
          </p:nvPr>
        </p:nvSpPr>
        <p:spPr>
          <a:xfrm>
            <a:off x="838200" y="1690688"/>
            <a:ext cx="10381735" cy="4351338"/>
          </a:xfrm>
        </p:spPr>
        <p:txBody>
          <a:bodyPr>
            <a:normAutofit/>
          </a:bodyPr>
          <a:lstStyle/>
          <a:p>
            <a:pPr marL="0" indent="0" algn="ctr">
              <a:buNone/>
            </a:pPr>
            <a:r>
              <a:rPr lang="en-CH" sz="2400" dirty="0">
                <a:latin typeface="Avenir Next" panose="020B0503020202020204" pitchFamily="34" charset="0"/>
              </a:rPr>
              <a:t>As expected, migration plays an important role in conserving populations (perserving genetic variation). </a:t>
            </a:r>
          </a:p>
          <a:p>
            <a:pPr marL="0" indent="0" algn="ctr">
              <a:buNone/>
            </a:pPr>
            <a:endParaRPr lang="en-CH" sz="2400" dirty="0">
              <a:latin typeface="Avenir Next" panose="020B0503020202020204" pitchFamily="34" charset="0"/>
            </a:endParaRPr>
          </a:p>
          <a:p>
            <a:pPr marL="0" indent="0" algn="ctr">
              <a:buNone/>
            </a:pPr>
            <a:r>
              <a:rPr lang="en-CH" sz="2400" dirty="0">
                <a:latin typeface="Avenir Next" panose="020B0503020202020204" pitchFamily="34" charset="0"/>
              </a:rPr>
              <a:t>With higher genetic variation, the chance of extinction decreases. </a:t>
            </a:r>
          </a:p>
          <a:p>
            <a:pPr marL="0" indent="0" algn="ctr">
              <a:buNone/>
            </a:pPr>
            <a:endParaRPr lang="en-CH" sz="2400" dirty="0">
              <a:latin typeface="Avenir Next" panose="020B0503020202020204" pitchFamily="34" charset="0"/>
            </a:endParaRPr>
          </a:p>
          <a:p>
            <a:pPr marL="0" indent="0" algn="ctr">
              <a:buNone/>
            </a:pPr>
            <a:r>
              <a:rPr lang="en-CH" sz="2400" dirty="0">
                <a:latin typeface="Avenir Next" panose="020B0503020202020204" pitchFamily="34" charset="0"/>
              </a:rPr>
              <a:t>We did not expect the effect to be this strong. </a:t>
            </a:r>
          </a:p>
        </p:txBody>
      </p:sp>
    </p:spTree>
    <p:extLst>
      <p:ext uri="{BB962C8B-B14F-4D97-AF65-F5344CB8AC3E}">
        <p14:creationId xmlns:p14="http://schemas.microsoft.com/office/powerpoint/2010/main" val="2282603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4B2A0-B1DE-1C29-F60C-976CBC6FA792}"/>
            </a:ext>
          </a:extLst>
        </p:cNvPr>
        <p:cNvGrpSpPr/>
        <p:nvPr/>
      </p:nvGrpSpPr>
      <p:grpSpPr>
        <a:xfrm>
          <a:off x="0" y="0"/>
          <a:ext cx="0" cy="0"/>
          <a:chOff x="0" y="0"/>
          <a:chExt cx="0" cy="0"/>
        </a:xfrm>
      </p:grpSpPr>
      <p:pic>
        <p:nvPicPr>
          <p:cNvPr id="7" name="Picture 6" descr="A graph with green lines and white text&#10;&#10;Description automatically generated">
            <a:extLst>
              <a:ext uri="{FF2B5EF4-FFF2-40B4-BE49-F238E27FC236}">
                <a16:creationId xmlns:a16="http://schemas.microsoft.com/office/drawing/2014/main" id="{DBAA503E-2440-5B21-4817-9051D6B31A1C}"/>
              </a:ext>
            </a:extLst>
          </p:cNvPr>
          <p:cNvPicPr>
            <a:picLocks noChangeAspect="1"/>
          </p:cNvPicPr>
          <p:nvPr/>
        </p:nvPicPr>
        <p:blipFill>
          <a:blip r:embed="rId3"/>
          <a:stretch>
            <a:fillRect/>
          </a:stretch>
        </p:blipFill>
        <p:spPr>
          <a:xfrm>
            <a:off x="1201420" y="409616"/>
            <a:ext cx="9789160" cy="6038767"/>
          </a:xfrm>
          <a:prstGeom prst="rect">
            <a:avLst/>
          </a:prstGeom>
        </p:spPr>
      </p:pic>
    </p:spTree>
    <p:extLst>
      <p:ext uri="{BB962C8B-B14F-4D97-AF65-F5344CB8AC3E}">
        <p14:creationId xmlns:p14="http://schemas.microsoft.com/office/powerpoint/2010/main" val="944215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0D574-F965-4615-6F08-2D171ACBCF80}"/>
            </a:ext>
          </a:extLst>
        </p:cNvPr>
        <p:cNvGrpSpPr/>
        <p:nvPr/>
      </p:nvGrpSpPr>
      <p:grpSpPr>
        <a:xfrm>
          <a:off x="0" y="0"/>
          <a:ext cx="0" cy="0"/>
          <a:chOff x="0" y="0"/>
          <a:chExt cx="0" cy="0"/>
        </a:xfrm>
      </p:grpSpPr>
      <p:pic>
        <p:nvPicPr>
          <p:cNvPr id="3" name="Picture 2" descr="A graph with green lines and white text&#10;&#10;Description automatically generated">
            <a:extLst>
              <a:ext uri="{FF2B5EF4-FFF2-40B4-BE49-F238E27FC236}">
                <a16:creationId xmlns:a16="http://schemas.microsoft.com/office/drawing/2014/main" id="{20038C23-D11C-72F2-32E8-E717D521D4B5}"/>
              </a:ext>
            </a:extLst>
          </p:cNvPr>
          <p:cNvPicPr>
            <a:picLocks noChangeAspect="1"/>
          </p:cNvPicPr>
          <p:nvPr/>
        </p:nvPicPr>
        <p:blipFill>
          <a:blip r:embed="rId3"/>
          <a:stretch>
            <a:fillRect/>
          </a:stretch>
        </p:blipFill>
        <p:spPr>
          <a:xfrm>
            <a:off x="1205608" y="412200"/>
            <a:ext cx="9780784" cy="6033600"/>
          </a:xfrm>
          <a:prstGeom prst="rect">
            <a:avLst/>
          </a:prstGeom>
        </p:spPr>
      </p:pic>
      <p:pic>
        <p:nvPicPr>
          <p:cNvPr id="4" name="Picture 3" descr="A graph with green lines and white text&#10;&#10;Description automatically generated">
            <a:extLst>
              <a:ext uri="{FF2B5EF4-FFF2-40B4-BE49-F238E27FC236}">
                <a16:creationId xmlns:a16="http://schemas.microsoft.com/office/drawing/2014/main" id="{29ED0C7D-EA9C-45F4-EC9C-3359EF7EA77D}"/>
              </a:ext>
            </a:extLst>
          </p:cNvPr>
          <p:cNvPicPr>
            <a:picLocks noChangeAspect="1"/>
          </p:cNvPicPr>
          <p:nvPr/>
        </p:nvPicPr>
        <p:blipFill>
          <a:blip r:embed="rId3"/>
          <a:stretch>
            <a:fillRect/>
          </a:stretch>
        </p:blipFill>
        <p:spPr>
          <a:xfrm>
            <a:off x="1205608" y="412200"/>
            <a:ext cx="9780784" cy="6033600"/>
          </a:xfrm>
          <a:prstGeom prst="rect">
            <a:avLst/>
          </a:prstGeom>
        </p:spPr>
      </p:pic>
    </p:spTree>
    <p:extLst>
      <p:ext uri="{BB962C8B-B14F-4D97-AF65-F5344CB8AC3E}">
        <p14:creationId xmlns:p14="http://schemas.microsoft.com/office/powerpoint/2010/main" val="1246819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F551B-F18F-AB50-501C-CC0F3C5BDF65}"/>
            </a:ext>
          </a:extLst>
        </p:cNvPr>
        <p:cNvGrpSpPr/>
        <p:nvPr/>
      </p:nvGrpSpPr>
      <p:grpSpPr>
        <a:xfrm>
          <a:off x="0" y="0"/>
          <a:ext cx="0" cy="0"/>
          <a:chOff x="0" y="0"/>
          <a:chExt cx="0" cy="0"/>
        </a:xfrm>
      </p:grpSpPr>
      <p:pic>
        <p:nvPicPr>
          <p:cNvPr id="8" name="Picture 7" descr="A graph of migration rates&#10;&#10;Description automatically generated">
            <a:extLst>
              <a:ext uri="{FF2B5EF4-FFF2-40B4-BE49-F238E27FC236}">
                <a16:creationId xmlns:a16="http://schemas.microsoft.com/office/drawing/2014/main" id="{AE8982B6-A962-689B-83D7-87587D61BA29}"/>
              </a:ext>
            </a:extLst>
          </p:cNvPr>
          <p:cNvPicPr>
            <a:picLocks noChangeAspect="1"/>
          </p:cNvPicPr>
          <p:nvPr/>
        </p:nvPicPr>
        <p:blipFill>
          <a:blip r:embed="rId3"/>
          <a:stretch>
            <a:fillRect/>
          </a:stretch>
        </p:blipFill>
        <p:spPr>
          <a:xfrm>
            <a:off x="1205608" y="412200"/>
            <a:ext cx="9780784" cy="6033600"/>
          </a:xfrm>
          <a:prstGeom prst="rect">
            <a:avLst/>
          </a:prstGeom>
        </p:spPr>
      </p:pic>
    </p:spTree>
    <p:extLst>
      <p:ext uri="{BB962C8B-B14F-4D97-AF65-F5344CB8AC3E}">
        <p14:creationId xmlns:p14="http://schemas.microsoft.com/office/powerpoint/2010/main" val="96417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0C73-61A4-C2EF-C9A3-F4A277E5F08B}"/>
              </a:ext>
            </a:extLst>
          </p:cNvPr>
          <p:cNvSpPr>
            <a:spLocks noGrp="1"/>
          </p:cNvSpPr>
          <p:nvPr>
            <p:ph type="title"/>
          </p:nvPr>
        </p:nvSpPr>
        <p:spPr/>
        <p:txBody>
          <a:bodyPr>
            <a:normAutofit/>
          </a:bodyPr>
          <a:lstStyle/>
          <a:p>
            <a:pPr algn="ctr"/>
            <a:r>
              <a:rPr lang="en-CH" sz="3600" dirty="0">
                <a:latin typeface="Avenir Next" panose="020B0503020202020204" pitchFamily="34" charset="0"/>
              </a:rPr>
              <a:t>BIOLOGICAL QUESTION (Why?)</a:t>
            </a:r>
          </a:p>
        </p:txBody>
      </p:sp>
      <p:sp>
        <p:nvSpPr>
          <p:cNvPr id="3" name="Content Placeholder 2">
            <a:extLst>
              <a:ext uri="{FF2B5EF4-FFF2-40B4-BE49-F238E27FC236}">
                <a16:creationId xmlns:a16="http://schemas.microsoft.com/office/drawing/2014/main" id="{A8A8C070-3B34-27FE-32EF-3F6932BA4FCD}"/>
              </a:ext>
            </a:extLst>
          </p:cNvPr>
          <p:cNvSpPr>
            <a:spLocks noGrp="1"/>
          </p:cNvSpPr>
          <p:nvPr>
            <p:ph idx="1"/>
          </p:nvPr>
        </p:nvSpPr>
        <p:spPr>
          <a:xfrm>
            <a:off x="6843946" y="1923072"/>
            <a:ext cx="4894943" cy="3820871"/>
          </a:xfrm>
        </p:spPr>
        <p:txBody>
          <a:bodyPr>
            <a:normAutofit/>
          </a:bodyPr>
          <a:lstStyle/>
          <a:p>
            <a:pPr marL="0" indent="0" algn="ctr">
              <a:lnSpc>
                <a:spcPct val="150000"/>
              </a:lnSpc>
              <a:buNone/>
            </a:pPr>
            <a:r>
              <a:rPr lang="en-GB" sz="2400" b="0" i="1" u="none" strike="noStrike" dirty="0">
                <a:solidFill>
                  <a:srgbClr val="1F2328"/>
                </a:solidFill>
                <a:effectLst/>
                <a:latin typeface="Avenir Next" panose="020B0503020202020204" pitchFamily="34" charset="0"/>
              </a:rPr>
              <a:t>What is the effect of different </a:t>
            </a:r>
            <a:r>
              <a:rPr lang="en-GB" sz="2400" i="1" u="none" strike="noStrike" dirty="0">
                <a:solidFill>
                  <a:srgbClr val="1F2328"/>
                </a:solidFill>
                <a:effectLst/>
                <a:latin typeface="Avenir Next Medium" panose="020B0503020202020204" pitchFamily="34" charset="0"/>
              </a:rPr>
              <a:t>Migration </a:t>
            </a:r>
            <a:r>
              <a:rPr lang="en-GB" sz="2400" i="1" dirty="0">
                <a:solidFill>
                  <a:srgbClr val="1F2328"/>
                </a:solidFill>
                <a:latin typeface="Avenir Next Medium" panose="020B0503020202020204" pitchFamily="34" charset="0"/>
              </a:rPr>
              <a:t>R</a:t>
            </a:r>
            <a:r>
              <a:rPr lang="en-GB" sz="2400" i="1" u="none" strike="noStrike" dirty="0">
                <a:solidFill>
                  <a:srgbClr val="1F2328"/>
                </a:solidFill>
                <a:effectLst/>
                <a:latin typeface="Avenir Next Medium" panose="020B0503020202020204" pitchFamily="34" charset="0"/>
              </a:rPr>
              <a:t>ates </a:t>
            </a:r>
            <a:r>
              <a:rPr lang="en-GB" sz="2400" b="0" i="1" u="none" strike="noStrike" dirty="0">
                <a:solidFill>
                  <a:srgbClr val="1F2328"/>
                </a:solidFill>
                <a:effectLst/>
                <a:latin typeface="Avenir Next" panose="020B0503020202020204" pitchFamily="34" charset="0"/>
              </a:rPr>
              <a:t>on Genome Wide </a:t>
            </a:r>
            <a:r>
              <a:rPr lang="en-GB" sz="2400" i="1" u="none" strike="noStrike" dirty="0">
                <a:solidFill>
                  <a:srgbClr val="1F2328"/>
                </a:solidFill>
                <a:effectLst/>
                <a:latin typeface="Avenir Next Medium" panose="020B0503020202020204" pitchFamily="34" charset="0"/>
              </a:rPr>
              <a:t>Heterozygosity</a:t>
            </a:r>
            <a:r>
              <a:rPr lang="en-GB" sz="2400" b="0" i="1" u="none" strike="noStrike" dirty="0">
                <a:solidFill>
                  <a:srgbClr val="1F2328"/>
                </a:solidFill>
                <a:effectLst/>
                <a:latin typeface="Avenir Next" panose="020B0503020202020204" pitchFamily="34" charset="0"/>
              </a:rPr>
              <a:t> (within Subpopulation </a:t>
            </a:r>
            <a:r>
              <a:rPr lang="en-GB" sz="2400" i="1" dirty="0">
                <a:solidFill>
                  <a:srgbClr val="1F2328"/>
                </a:solidFill>
                <a:latin typeface="Avenir Next" panose="020B0503020202020204" pitchFamily="34" charset="0"/>
              </a:rPr>
              <a:t>D</a:t>
            </a:r>
            <a:r>
              <a:rPr lang="en-GB" sz="2400" b="0" i="1" u="none" strike="noStrike" dirty="0">
                <a:solidFill>
                  <a:srgbClr val="1F2328"/>
                </a:solidFill>
                <a:effectLst/>
                <a:latin typeface="Avenir Next" panose="020B0503020202020204" pitchFamily="34" charset="0"/>
              </a:rPr>
              <a:t>iversity) in the </a:t>
            </a:r>
            <a:r>
              <a:rPr lang="en-GB" sz="2400" i="1" u="none" strike="noStrike" dirty="0">
                <a:solidFill>
                  <a:srgbClr val="1F2328"/>
                </a:solidFill>
                <a:effectLst/>
                <a:latin typeface="Avenir Next Medium" panose="020B0503020202020204" pitchFamily="34" charset="0"/>
              </a:rPr>
              <a:t>different Subpopulations </a:t>
            </a:r>
            <a:r>
              <a:rPr lang="en-GB" sz="2400" b="0" i="1" u="none" strike="noStrike" dirty="0">
                <a:solidFill>
                  <a:srgbClr val="1F2328"/>
                </a:solidFill>
                <a:effectLst/>
                <a:latin typeface="Avenir Next" panose="020B0503020202020204" pitchFamily="34" charset="0"/>
              </a:rPr>
              <a:t>of one Metapopulation?</a:t>
            </a:r>
            <a:endParaRPr lang="en-CH" sz="2400" dirty="0">
              <a:latin typeface="Avenir Next" panose="020B0503020202020204" pitchFamily="34" charset="0"/>
            </a:endParaRPr>
          </a:p>
        </p:txBody>
      </p:sp>
      <p:pic>
        <p:nvPicPr>
          <p:cNvPr id="6" name="Picture 5" descr="A diagram of a network of trees&#10;&#10;Description automatically generated">
            <a:extLst>
              <a:ext uri="{FF2B5EF4-FFF2-40B4-BE49-F238E27FC236}">
                <a16:creationId xmlns:a16="http://schemas.microsoft.com/office/drawing/2014/main" id="{93F98DDF-5907-E962-0D12-F78919C905FD}"/>
              </a:ext>
            </a:extLst>
          </p:cNvPr>
          <p:cNvPicPr>
            <a:picLocks noChangeAspect="1"/>
          </p:cNvPicPr>
          <p:nvPr/>
        </p:nvPicPr>
        <p:blipFill>
          <a:blip r:embed="rId3"/>
          <a:stretch>
            <a:fillRect/>
          </a:stretch>
        </p:blipFill>
        <p:spPr>
          <a:xfrm>
            <a:off x="0" y="1368438"/>
            <a:ext cx="7043057" cy="4930140"/>
          </a:xfrm>
          <a:prstGeom prst="rect">
            <a:avLst/>
          </a:prstGeom>
        </p:spPr>
      </p:pic>
    </p:spTree>
    <p:extLst>
      <p:ext uri="{BB962C8B-B14F-4D97-AF65-F5344CB8AC3E}">
        <p14:creationId xmlns:p14="http://schemas.microsoft.com/office/powerpoint/2010/main" val="73498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9E01-7683-1291-FF0A-BC4C66BBE952}"/>
              </a:ext>
            </a:extLst>
          </p:cNvPr>
          <p:cNvSpPr>
            <a:spLocks noGrp="1"/>
          </p:cNvSpPr>
          <p:nvPr>
            <p:ph type="title"/>
          </p:nvPr>
        </p:nvSpPr>
        <p:spPr/>
        <p:txBody>
          <a:bodyPr>
            <a:normAutofit/>
          </a:bodyPr>
          <a:lstStyle/>
          <a:p>
            <a:pPr algn="ctr"/>
            <a:r>
              <a:rPr lang="en-CH" sz="3600" dirty="0">
                <a:latin typeface="Avenir Next" panose="020B0503020202020204" pitchFamily="34" charset="0"/>
              </a:rPr>
              <a:t>MODEL (How?)</a:t>
            </a:r>
          </a:p>
        </p:txBody>
      </p:sp>
      <p:sp>
        <p:nvSpPr>
          <p:cNvPr id="6" name="TextBox 5">
            <a:extLst>
              <a:ext uri="{FF2B5EF4-FFF2-40B4-BE49-F238E27FC236}">
                <a16:creationId xmlns:a16="http://schemas.microsoft.com/office/drawing/2014/main" id="{161A6938-C276-1432-A2BB-6DB3D6BD57B1}"/>
              </a:ext>
            </a:extLst>
          </p:cNvPr>
          <p:cNvSpPr txBox="1"/>
          <p:nvPr/>
        </p:nvSpPr>
        <p:spPr>
          <a:xfrm>
            <a:off x="838199" y="1440676"/>
            <a:ext cx="9935818" cy="4278094"/>
          </a:xfrm>
          <a:prstGeom prst="rect">
            <a:avLst/>
          </a:prstGeom>
          <a:noFill/>
        </p:spPr>
        <p:txBody>
          <a:bodyPr wrap="square" rtlCol="0">
            <a:spAutoFit/>
          </a:bodyPr>
          <a:lstStyle/>
          <a:p>
            <a:r>
              <a:rPr lang="en-CH" sz="1700" dirty="0">
                <a:latin typeface="Avenir Next" panose="020B0503020202020204" pitchFamily="34" charset="0"/>
              </a:rPr>
              <a:t>Neutral, Discrete, nonWF and with Diploids!</a:t>
            </a:r>
            <a:br>
              <a:rPr lang="en-CH" sz="1700" dirty="0">
                <a:latin typeface="Avenir Next" panose="020B0503020202020204" pitchFamily="34" charset="0"/>
              </a:rPr>
            </a:br>
            <a:endParaRPr lang="en-CH" sz="1700" dirty="0">
              <a:latin typeface="Avenir Next" panose="020B0503020202020204" pitchFamily="34" charset="0"/>
            </a:endParaRPr>
          </a:p>
          <a:p>
            <a:r>
              <a:rPr lang="en-CH" sz="1700" u="sng" dirty="0">
                <a:latin typeface="Avenir Next" panose="020B0503020202020204" pitchFamily="34" charset="0"/>
              </a:rPr>
              <a:t>F</a:t>
            </a:r>
            <a:r>
              <a:rPr lang="en-GB" sz="1700" u="sng" dirty="0">
                <a:latin typeface="Avenir Next" panose="020B0503020202020204" pitchFamily="34" charset="0"/>
              </a:rPr>
              <a:t>i</a:t>
            </a:r>
            <a:r>
              <a:rPr lang="en-CH" sz="1700" u="sng" dirty="0">
                <a:latin typeface="Avenir Next" panose="020B0503020202020204" pitchFamily="34" charset="0"/>
              </a:rPr>
              <a:t>xed Parameters: </a:t>
            </a:r>
          </a:p>
          <a:p>
            <a:pPr marL="285750" indent="-285750">
              <a:buFont typeface="System Font Regular"/>
              <a:buChar char="-"/>
            </a:pPr>
            <a:r>
              <a:rPr lang="en-CH" sz="1700" dirty="0">
                <a:latin typeface="Avenir Next" panose="020B0503020202020204" pitchFamily="34" charset="0"/>
              </a:rPr>
              <a:t>N: Number of Subpopulations (=</a:t>
            </a:r>
            <a:r>
              <a:rPr lang="en-CH" sz="1700" b="1" dirty="0">
                <a:latin typeface="Avenir Next" panose="020B0503020202020204" pitchFamily="34" charset="0"/>
              </a:rPr>
              <a:t>10</a:t>
            </a:r>
            <a:r>
              <a:rPr lang="en-CH" sz="1700" dirty="0">
                <a:latin typeface="Avenir Next" panose="020B0503020202020204" pitchFamily="34" charset="0"/>
              </a:rPr>
              <a:t>)</a:t>
            </a:r>
          </a:p>
          <a:p>
            <a:pPr marL="285750" indent="-285750">
              <a:buFont typeface="System Font Regular"/>
              <a:buChar char="-"/>
            </a:pPr>
            <a:r>
              <a:rPr lang="en-CH" sz="1700" dirty="0">
                <a:latin typeface="Avenir Next" panose="020B0503020202020204" pitchFamily="34" charset="0"/>
              </a:rPr>
              <a:t>K: Carrying capacity of each Deme (=</a:t>
            </a:r>
            <a:r>
              <a:rPr lang="en-CH" sz="1700" b="1" dirty="0">
                <a:latin typeface="Avenir Next" panose="020B0503020202020204" pitchFamily="34" charset="0"/>
              </a:rPr>
              <a:t>1000</a:t>
            </a:r>
            <a:r>
              <a:rPr lang="en-CH" sz="1700" dirty="0">
                <a:latin typeface="Avenir Next" panose="020B0503020202020204" pitchFamily="34" charset="0"/>
              </a:rPr>
              <a:t>)</a:t>
            </a:r>
          </a:p>
          <a:p>
            <a:pPr marL="285750" indent="-285750">
              <a:buFont typeface="System Font Regular"/>
              <a:buChar char="-"/>
            </a:pPr>
            <a:r>
              <a:rPr lang="en-CH" sz="1700" dirty="0">
                <a:latin typeface="Avenir Next" panose="020B0503020202020204" pitchFamily="34" charset="0"/>
              </a:rPr>
              <a:t>Starting population in each deme (= </a:t>
            </a:r>
            <a:r>
              <a:rPr lang="en-CH" sz="1700" b="1" dirty="0">
                <a:latin typeface="Avenir Next" panose="020B0503020202020204" pitchFamily="34" charset="0"/>
              </a:rPr>
              <a:t>K</a:t>
            </a:r>
            <a:r>
              <a:rPr lang="en-CH" sz="1700" dirty="0">
                <a:latin typeface="Avenir Next" panose="020B0503020202020204" pitchFamily="34" charset="0"/>
              </a:rPr>
              <a:t>)</a:t>
            </a:r>
            <a:endParaRPr lang="en-GB" sz="1700" dirty="0">
              <a:latin typeface="Avenir Next" panose="020B0503020202020204" pitchFamily="34" charset="0"/>
            </a:endParaRPr>
          </a:p>
          <a:p>
            <a:pPr marL="285750" indent="-285750">
              <a:buFont typeface="System Font Regular"/>
              <a:buChar char="-"/>
            </a:pPr>
            <a:r>
              <a:rPr lang="en-GB" sz="1700" dirty="0">
                <a:latin typeface="Avenir Next" panose="020B0503020202020204" pitchFamily="34" charset="0"/>
              </a:rPr>
              <a:t>t</a:t>
            </a:r>
            <a:r>
              <a:rPr lang="en-GB" sz="1700" baseline="-25000" dirty="0">
                <a:latin typeface="Avenir Next" panose="020B0503020202020204" pitchFamily="34" charset="0"/>
              </a:rPr>
              <a:t>max</a:t>
            </a:r>
            <a:r>
              <a:rPr lang="en-GB" sz="1700" dirty="0">
                <a:latin typeface="Avenir Next" panose="020B0503020202020204" pitchFamily="34" charset="0"/>
              </a:rPr>
              <a:t>: Simulation stops at </a:t>
            </a:r>
            <a:r>
              <a:rPr lang="en-GB" sz="1700" b="1" dirty="0">
                <a:latin typeface="Avenir Next" panose="020B0503020202020204" pitchFamily="34" charset="0"/>
              </a:rPr>
              <a:t>2000</a:t>
            </a:r>
            <a:r>
              <a:rPr lang="en-GB" sz="1700" dirty="0">
                <a:latin typeface="Avenir Next" panose="020B0503020202020204" pitchFamily="34" charset="0"/>
              </a:rPr>
              <a:t> Generations</a:t>
            </a:r>
          </a:p>
          <a:p>
            <a:endParaRPr lang="en-GB" sz="1700" dirty="0">
              <a:latin typeface="Avenir Next" panose="020B0503020202020204" pitchFamily="34" charset="0"/>
            </a:endParaRPr>
          </a:p>
          <a:p>
            <a:r>
              <a:rPr lang="en-CH" sz="1700" u="sng" dirty="0">
                <a:latin typeface="Avenir Next" panose="020B0503020202020204" pitchFamily="34" charset="0"/>
              </a:rPr>
              <a:t>In SliM</a:t>
            </a:r>
            <a:r>
              <a:rPr lang="en-CH" sz="1700" dirty="0">
                <a:latin typeface="Avenir Next" panose="020B0503020202020204" pitchFamily="34" charset="0"/>
              </a:rPr>
              <a:t>: Mutation rate, </a:t>
            </a:r>
            <a:r>
              <a:rPr lang="en-GB" sz="1700" dirty="0">
                <a:latin typeface="Avenir Next" panose="020B0503020202020204" pitchFamily="34" charset="0"/>
              </a:rPr>
              <a:t>R</a:t>
            </a:r>
            <a:r>
              <a:rPr lang="en-CH" sz="1700" dirty="0">
                <a:latin typeface="Avenir Next" panose="020B0503020202020204" pitchFamily="34" charset="0"/>
              </a:rPr>
              <a:t>ecombination rate, </a:t>
            </a:r>
            <a:r>
              <a:rPr lang="en-GB" sz="1700" dirty="0">
                <a:latin typeface="Avenir Next" panose="020B0503020202020204" pitchFamily="34" charset="0"/>
              </a:rPr>
              <a:t>Mutation Type, genomic element type (10’000 bases)</a:t>
            </a:r>
          </a:p>
          <a:p>
            <a:endParaRPr lang="en-GB" sz="1700" dirty="0">
              <a:latin typeface="Avenir Next" panose="020B0503020202020204" pitchFamily="34" charset="0"/>
            </a:endParaRPr>
          </a:p>
          <a:p>
            <a:r>
              <a:rPr lang="en-GB" sz="1700" u="sng" dirty="0">
                <a:latin typeface="Avenir Next" panose="020B0503020202020204" pitchFamily="34" charset="0"/>
              </a:rPr>
              <a:t>Variable Parameters: </a:t>
            </a:r>
          </a:p>
          <a:p>
            <a:pPr marL="285750" indent="-285750">
              <a:buFont typeface="System Font Regular"/>
              <a:buChar char="-"/>
            </a:pPr>
            <a:r>
              <a:rPr lang="en-GB" sz="1700" dirty="0">
                <a:latin typeface="Avenir Next" panose="020B0503020202020204" pitchFamily="34" charset="0"/>
              </a:rPr>
              <a:t>m: migration rate (0.000001, 0.00001, 0.0001, 0.001, 0.01, 0.015, 0.1, 0.15, 0.2, 0.3, 0.4, 0.5)</a:t>
            </a:r>
          </a:p>
          <a:p>
            <a:pPr marL="285750" indent="-285750">
              <a:buFont typeface="System Font Regular"/>
              <a:buChar char="-"/>
            </a:pPr>
            <a:r>
              <a:rPr lang="en-GB" sz="1700" dirty="0">
                <a:latin typeface="Avenir Next" panose="020B0503020202020204" pitchFamily="34" charset="0"/>
              </a:rPr>
              <a:t>e: Extinction rate (0, 0.0001, 0.001, 0.01, 0.1)</a:t>
            </a:r>
          </a:p>
          <a:p>
            <a:pPr marL="285750" indent="-285750">
              <a:buFont typeface="System Font Regular"/>
              <a:buChar char="-"/>
            </a:pPr>
            <a:r>
              <a:rPr lang="en-GB" sz="1700" dirty="0">
                <a:latin typeface="Avenir Next" panose="020B0503020202020204" pitchFamily="34" charset="0"/>
              </a:rPr>
              <a:t>Number of migrants: determined with a </a:t>
            </a:r>
            <a:r>
              <a:rPr lang="en-GB" sz="1700" b="1" dirty="0">
                <a:latin typeface="Avenir Next" panose="020B0503020202020204" pitchFamily="34" charset="0"/>
              </a:rPr>
              <a:t>Poisson distribution</a:t>
            </a:r>
            <a:r>
              <a:rPr lang="en-GB" sz="1700" dirty="0">
                <a:latin typeface="Avenir Next" panose="020B0503020202020204" pitchFamily="34" charset="0"/>
              </a:rPr>
              <a:t> &amp; dependent on Pop Size and m</a:t>
            </a:r>
            <a:endParaRPr lang="en-GB" sz="1700" u="sng" dirty="0">
              <a:latin typeface="Avenir Next" panose="020B0503020202020204" pitchFamily="34" charset="0"/>
            </a:endParaRPr>
          </a:p>
          <a:p>
            <a:br>
              <a:rPr lang="en-GB" sz="1700" dirty="0">
                <a:latin typeface="Avenir Next" panose="020B0503020202020204" pitchFamily="34" charset="0"/>
              </a:rPr>
            </a:br>
            <a:r>
              <a:rPr lang="en-GB" sz="1700" u="sng" dirty="0">
                <a:latin typeface="Avenir Next" panose="020B0503020202020204" pitchFamily="34" charset="0"/>
              </a:rPr>
              <a:t>Readout:</a:t>
            </a:r>
            <a:r>
              <a:rPr lang="en-GB" sz="1700" dirty="0">
                <a:latin typeface="Avenir Next" panose="020B0503020202020204" pitchFamily="34" charset="0"/>
              </a:rPr>
              <a:t> Heterozygosity</a:t>
            </a:r>
          </a:p>
        </p:txBody>
      </p:sp>
      <p:pic>
        <p:nvPicPr>
          <p:cNvPr id="4" name="Picture 3" descr="A diagram of a network of trees&#10;&#10;Description automatically generated">
            <a:extLst>
              <a:ext uri="{FF2B5EF4-FFF2-40B4-BE49-F238E27FC236}">
                <a16:creationId xmlns:a16="http://schemas.microsoft.com/office/drawing/2014/main" id="{A3086FD3-6844-0134-769C-77EB5500FE62}"/>
              </a:ext>
            </a:extLst>
          </p:cNvPr>
          <p:cNvPicPr>
            <a:picLocks noChangeAspect="1"/>
          </p:cNvPicPr>
          <p:nvPr/>
        </p:nvPicPr>
        <p:blipFill>
          <a:blip r:embed="rId3"/>
          <a:stretch>
            <a:fillRect/>
          </a:stretch>
        </p:blipFill>
        <p:spPr>
          <a:xfrm>
            <a:off x="7867920" y="192757"/>
            <a:ext cx="4096465" cy="2867526"/>
          </a:xfrm>
          <a:prstGeom prst="rect">
            <a:avLst/>
          </a:prstGeom>
        </p:spPr>
      </p:pic>
    </p:spTree>
    <p:extLst>
      <p:ext uri="{BB962C8B-B14F-4D97-AF65-F5344CB8AC3E}">
        <p14:creationId xmlns:p14="http://schemas.microsoft.com/office/powerpoint/2010/main" val="3182495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3413C-D92F-0300-A110-DBC83F997B32}"/>
              </a:ext>
            </a:extLst>
          </p:cNvPr>
          <p:cNvSpPr>
            <a:spLocks noGrp="1"/>
          </p:cNvSpPr>
          <p:nvPr>
            <p:ph type="title"/>
          </p:nvPr>
        </p:nvSpPr>
        <p:spPr/>
        <p:txBody>
          <a:bodyPr>
            <a:normAutofit/>
          </a:bodyPr>
          <a:lstStyle/>
          <a:p>
            <a:pPr algn="ctr"/>
            <a:r>
              <a:rPr lang="en-CH" sz="3600" dirty="0">
                <a:latin typeface="Avenir Next" panose="020B0503020202020204" pitchFamily="34" charset="0"/>
              </a:rPr>
              <a:t>HOW? - SLiM / R  - Coding</a:t>
            </a:r>
          </a:p>
        </p:txBody>
      </p:sp>
      <p:sp>
        <p:nvSpPr>
          <p:cNvPr id="4" name="TextBox 3">
            <a:extLst>
              <a:ext uri="{FF2B5EF4-FFF2-40B4-BE49-F238E27FC236}">
                <a16:creationId xmlns:a16="http://schemas.microsoft.com/office/drawing/2014/main" id="{9F4374FF-77CD-61AB-779B-A126D6FBFA5F}"/>
              </a:ext>
            </a:extLst>
          </p:cNvPr>
          <p:cNvSpPr txBox="1"/>
          <p:nvPr/>
        </p:nvSpPr>
        <p:spPr>
          <a:xfrm>
            <a:off x="838200" y="1690688"/>
            <a:ext cx="6596527" cy="4212307"/>
          </a:xfrm>
          <a:prstGeom prst="rect">
            <a:avLst/>
          </a:prstGeom>
          <a:noFill/>
        </p:spPr>
        <p:txBody>
          <a:bodyPr wrap="square" rtlCol="0">
            <a:spAutoFit/>
          </a:bodyPr>
          <a:lstStyle/>
          <a:p>
            <a:pPr>
              <a:lnSpc>
                <a:spcPct val="150000"/>
              </a:lnSpc>
            </a:pPr>
            <a:r>
              <a:rPr lang="en-CH" dirty="0">
                <a:latin typeface="Avenir Next" panose="020B0503020202020204" pitchFamily="34" charset="0"/>
              </a:rPr>
              <a:t>All in one R Notebook!</a:t>
            </a:r>
          </a:p>
          <a:p>
            <a:pPr>
              <a:lnSpc>
                <a:spcPct val="150000"/>
              </a:lnSpc>
            </a:pPr>
            <a:endParaRPr lang="en-CH" dirty="0">
              <a:latin typeface="Avenir Next" panose="020B0503020202020204" pitchFamily="34" charset="0"/>
            </a:endParaRPr>
          </a:p>
          <a:p>
            <a:pPr marL="285750" indent="-285750">
              <a:lnSpc>
                <a:spcPct val="150000"/>
              </a:lnSpc>
              <a:buFont typeface="System Font Regular"/>
              <a:buChar char="-"/>
            </a:pPr>
            <a:r>
              <a:rPr lang="en-CH" dirty="0">
                <a:latin typeface="Avenir Next" panose="020B0503020202020204" pitchFamily="34" charset="0"/>
              </a:rPr>
              <a:t>First softcode Parameters in R (migration rate, repetitions) </a:t>
            </a:r>
          </a:p>
          <a:p>
            <a:pPr marL="285750" indent="-285750">
              <a:lnSpc>
                <a:spcPct val="150000"/>
              </a:lnSpc>
              <a:buFont typeface="System Font Regular"/>
              <a:buChar char="-"/>
            </a:pPr>
            <a:r>
              <a:rPr lang="en-CH" dirty="0">
                <a:latin typeface="Avenir Next" panose="020B0503020202020204" pitchFamily="34" charset="0"/>
              </a:rPr>
              <a:t>make a SLiM code block which we send to SLiM to run </a:t>
            </a:r>
          </a:p>
          <a:p>
            <a:pPr marL="285750" indent="-285750">
              <a:lnSpc>
                <a:spcPct val="150000"/>
              </a:lnSpc>
              <a:buFont typeface="System Font Regular"/>
              <a:buChar char="-"/>
            </a:pPr>
            <a:r>
              <a:rPr lang="en-CH" dirty="0">
                <a:latin typeface="Avenir Next" panose="020B0503020202020204" pitchFamily="34" charset="0"/>
              </a:rPr>
              <a:t>Output Data we get….</a:t>
            </a:r>
          </a:p>
          <a:p>
            <a:pPr>
              <a:lnSpc>
                <a:spcPct val="150000"/>
              </a:lnSpc>
            </a:pPr>
            <a:endParaRPr lang="en-CH" dirty="0">
              <a:latin typeface="Avenir Next" panose="020B0503020202020204" pitchFamily="34" charset="0"/>
            </a:endParaRPr>
          </a:p>
          <a:p>
            <a:pPr marL="285750" indent="-285750">
              <a:lnSpc>
                <a:spcPct val="150000"/>
              </a:lnSpc>
              <a:buFont typeface="System Font Regular"/>
              <a:buChar char="-"/>
            </a:pPr>
            <a:r>
              <a:rPr lang="en-CH" dirty="0">
                <a:latin typeface="Avenir Next" panose="020B0503020202020204" pitchFamily="34" charset="0"/>
              </a:rPr>
              <a:t>Collect all the Data to analyse </a:t>
            </a:r>
          </a:p>
          <a:p>
            <a:pPr marL="285750" indent="-285750">
              <a:lnSpc>
                <a:spcPct val="150000"/>
              </a:lnSpc>
              <a:buFont typeface="System Font Regular"/>
              <a:buChar char="-"/>
            </a:pPr>
            <a:r>
              <a:rPr lang="en-CH" dirty="0">
                <a:latin typeface="Avenir Next" panose="020B0503020202020204" pitchFamily="34" charset="0"/>
              </a:rPr>
              <a:t>Genome Wide Heterozygosity  </a:t>
            </a:r>
            <a:r>
              <a:rPr lang="en-CH" dirty="0">
                <a:latin typeface="Avenir Next" panose="020B0503020202020204" pitchFamily="34" charset="0"/>
                <a:sym typeface="Wingdings" pitchFamily="2" charset="2"/>
              </a:rPr>
              <a:t> Mean Heterozygosity </a:t>
            </a:r>
            <a:endParaRPr lang="en-CH" dirty="0">
              <a:latin typeface="Avenir Next" panose="020B0503020202020204" pitchFamily="34" charset="0"/>
            </a:endParaRPr>
          </a:p>
          <a:p>
            <a:pPr marL="285750" indent="-285750">
              <a:lnSpc>
                <a:spcPct val="150000"/>
              </a:lnSpc>
              <a:buFont typeface="System Font Regular"/>
              <a:buChar char="-"/>
            </a:pPr>
            <a:r>
              <a:rPr lang="en-CH" dirty="0">
                <a:latin typeface="Avenir Next" panose="020B0503020202020204" pitchFamily="34" charset="0"/>
              </a:rPr>
              <a:t>Mean of Means (1 for every Migration rate)</a:t>
            </a:r>
          </a:p>
          <a:p>
            <a:pPr marL="285750" indent="-285750">
              <a:lnSpc>
                <a:spcPct val="150000"/>
              </a:lnSpc>
              <a:buFont typeface="System Font Regular"/>
              <a:buChar char="-"/>
            </a:pPr>
            <a:r>
              <a:rPr lang="en-CH" dirty="0">
                <a:latin typeface="Avenir Next" panose="020B0503020202020204" pitchFamily="34" charset="0"/>
              </a:rPr>
              <a:t>Plot </a:t>
            </a:r>
            <a:r>
              <a:rPr lang="en-CH" dirty="0">
                <a:latin typeface="Avenir Next" panose="020B0503020202020204" pitchFamily="34" charset="0"/>
                <a:sym typeface="Wingdings" pitchFamily="2" charset="2"/>
              </a:rPr>
              <a:t></a:t>
            </a:r>
            <a:endParaRPr lang="en-CH" dirty="0">
              <a:latin typeface="Avenir Next" panose="020B0503020202020204" pitchFamily="34" charset="0"/>
            </a:endParaRPr>
          </a:p>
        </p:txBody>
      </p:sp>
      <p:pic>
        <p:nvPicPr>
          <p:cNvPr id="5" name="Picture 4" descr="A screenshot of a computer&#10;&#10;Description automatically generated">
            <a:extLst>
              <a:ext uri="{FF2B5EF4-FFF2-40B4-BE49-F238E27FC236}">
                <a16:creationId xmlns:a16="http://schemas.microsoft.com/office/drawing/2014/main" id="{EC6908BA-7F7A-07ED-D03C-C450F7716D60}"/>
              </a:ext>
            </a:extLst>
          </p:cNvPr>
          <p:cNvPicPr>
            <a:picLocks noChangeAspect="1"/>
          </p:cNvPicPr>
          <p:nvPr/>
        </p:nvPicPr>
        <p:blipFill>
          <a:blip r:embed="rId3"/>
          <a:stretch>
            <a:fillRect/>
          </a:stretch>
        </p:blipFill>
        <p:spPr>
          <a:xfrm>
            <a:off x="7526778" y="1784331"/>
            <a:ext cx="3919073" cy="222025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7D51A0E-98D8-C014-7EFA-88609ED608B3}"/>
              </a:ext>
            </a:extLst>
          </p:cNvPr>
          <p:cNvPicPr>
            <a:picLocks noChangeAspect="1"/>
          </p:cNvPicPr>
          <p:nvPr/>
        </p:nvPicPr>
        <p:blipFill>
          <a:blip r:embed="rId4"/>
          <a:stretch>
            <a:fillRect/>
          </a:stretch>
        </p:blipFill>
        <p:spPr>
          <a:xfrm>
            <a:off x="7526778" y="4243872"/>
            <a:ext cx="3964506" cy="1871178"/>
          </a:xfrm>
          <a:prstGeom prst="rect">
            <a:avLst/>
          </a:prstGeom>
        </p:spPr>
      </p:pic>
    </p:spTree>
    <p:extLst>
      <p:ext uri="{BB962C8B-B14F-4D97-AF65-F5344CB8AC3E}">
        <p14:creationId xmlns:p14="http://schemas.microsoft.com/office/powerpoint/2010/main" val="223651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86FD-34E1-AFB9-201F-8A73DCA56A3F}"/>
              </a:ext>
            </a:extLst>
          </p:cNvPr>
          <p:cNvSpPr>
            <a:spLocks noGrp="1"/>
          </p:cNvSpPr>
          <p:nvPr>
            <p:ph type="title"/>
          </p:nvPr>
        </p:nvSpPr>
        <p:spPr>
          <a:xfrm>
            <a:off x="838200" y="2766218"/>
            <a:ext cx="10515600" cy="1325563"/>
          </a:xfrm>
        </p:spPr>
        <p:txBody>
          <a:bodyPr>
            <a:normAutofit/>
          </a:bodyPr>
          <a:lstStyle/>
          <a:p>
            <a:pPr algn="ctr"/>
            <a:r>
              <a:rPr lang="en-CH" sz="3600" dirty="0">
                <a:latin typeface="Avenir Next" panose="020B0503020202020204" pitchFamily="34" charset="0"/>
              </a:rPr>
              <a:t>RESULTS! </a:t>
            </a:r>
          </a:p>
        </p:txBody>
      </p:sp>
    </p:spTree>
    <p:extLst>
      <p:ext uri="{BB962C8B-B14F-4D97-AF65-F5344CB8AC3E}">
        <p14:creationId xmlns:p14="http://schemas.microsoft.com/office/powerpoint/2010/main" val="1216788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A graph of migration rates&#10;&#10;Description automatically generated">
            <a:extLst>
              <a:ext uri="{FF2B5EF4-FFF2-40B4-BE49-F238E27FC236}">
                <a16:creationId xmlns:a16="http://schemas.microsoft.com/office/drawing/2014/main" id="{902B9A3D-ED10-9A13-0DD9-14B3E64FC397}"/>
              </a:ext>
            </a:extLst>
          </p:cNvPr>
          <p:cNvPicPr>
            <a:picLocks noChangeAspect="1"/>
          </p:cNvPicPr>
          <p:nvPr/>
        </p:nvPicPr>
        <p:blipFill>
          <a:blip r:embed="rId2"/>
          <a:srcRect t="2258" r="3495" b="6666"/>
          <a:stretch/>
        </p:blipFill>
        <p:spPr>
          <a:xfrm>
            <a:off x="213043" y="0"/>
            <a:ext cx="11765914" cy="6856718"/>
          </a:xfrm>
          <a:prstGeom prst="rect">
            <a:avLst/>
          </a:prstGeom>
        </p:spPr>
      </p:pic>
    </p:spTree>
    <p:extLst>
      <p:ext uri="{BB962C8B-B14F-4D97-AF65-F5344CB8AC3E}">
        <p14:creationId xmlns:p14="http://schemas.microsoft.com/office/powerpoint/2010/main" val="137007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1B281-A167-1909-DC7B-51256D2F5397}"/>
              </a:ext>
            </a:extLst>
          </p:cNvPr>
          <p:cNvSpPr>
            <a:spLocks noGrp="1"/>
          </p:cNvSpPr>
          <p:nvPr>
            <p:ph type="title"/>
          </p:nvPr>
        </p:nvSpPr>
        <p:spPr>
          <a:xfrm>
            <a:off x="838200" y="352285"/>
            <a:ext cx="10515600" cy="1179244"/>
          </a:xfrm>
        </p:spPr>
        <p:txBody>
          <a:bodyPr>
            <a:normAutofit/>
          </a:bodyPr>
          <a:lstStyle/>
          <a:p>
            <a:pPr algn="ctr"/>
            <a:r>
              <a:rPr lang="en-CH" sz="2800" dirty="0">
                <a:latin typeface="Avenir Next" panose="020B0503020202020204" pitchFamily="34" charset="0"/>
              </a:rPr>
              <a:t>WHAT IS THE SURVIVAL IF EXTINCTION IS EQUAL TO 0?</a:t>
            </a:r>
          </a:p>
        </p:txBody>
      </p:sp>
      <p:pic>
        <p:nvPicPr>
          <p:cNvPr id="4" name="Picture 3" descr="A graph with green lines and white text&#10;&#10;Description automatically generated">
            <a:extLst>
              <a:ext uri="{FF2B5EF4-FFF2-40B4-BE49-F238E27FC236}">
                <a16:creationId xmlns:a16="http://schemas.microsoft.com/office/drawing/2014/main" id="{27917874-DCB4-A298-01A0-12BD6154380B}"/>
              </a:ext>
            </a:extLst>
          </p:cNvPr>
          <p:cNvPicPr>
            <a:picLocks noChangeAspect="1"/>
          </p:cNvPicPr>
          <p:nvPr/>
        </p:nvPicPr>
        <p:blipFill>
          <a:blip r:embed="rId2"/>
          <a:srcRect t="7238" b="5705"/>
          <a:stretch/>
        </p:blipFill>
        <p:spPr>
          <a:xfrm>
            <a:off x="2060914" y="1261993"/>
            <a:ext cx="8444865" cy="4535239"/>
          </a:xfrm>
          <a:prstGeom prst="rect">
            <a:avLst/>
          </a:prstGeom>
        </p:spPr>
      </p:pic>
      <p:sp>
        <p:nvSpPr>
          <p:cNvPr id="5" name="Title 1">
            <a:extLst>
              <a:ext uri="{FF2B5EF4-FFF2-40B4-BE49-F238E27FC236}">
                <a16:creationId xmlns:a16="http://schemas.microsoft.com/office/drawing/2014/main" id="{A34C7B71-8492-4105-C508-04CF02FBFD95}"/>
              </a:ext>
            </a:extLst>
          </p:cNvPr>
          <p:cNvSpPr txBox="1">
            <a:spLocks/>
          </p:cNvSpPr>
          <p:nvPr/>
        </p:nvSpPr>
        <p:spPr>
          <a:xfrm>
            <a:off x="1975827" y="5797232"/>
            <a:ext cx="8155258" cy="708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H" sz="2000" dirty="0">
                <a:latin typeface="Avenir Next" panose="020B0503020202020204" pitchFamily="34" charset="0"/>
              </a:rPr>
              <a:t>BUT HOW ABOUT OTHER EXTINCTION RATES…?</a:t>
            </a:r>
          </a:p>
        </p:txBody>
      </p:sp>
    </p:spTree>
    <p:extLst>
      <p:ext uri="{BB962C8B-B14F-4D97-AF65-F5344CB8AC3E}">
        <p14:creationId xmlns:p14="http://schemas.microsoft.com/office/powerpoint/2010/main" val="245588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83AD6-A257-8418-B768-B26F59FDDE92}"/>
            </a:ext>
          </a:extLst>
        </p:cNvPr>
        <p:cNvGrpSpPr/>
        <p:nvPr/>
      </p:nvGrpSpPr>
      <p:grpSpPr>
        <a:xfrm>
          <a:off x="0" y="0"/>
          <a:ext cx="0" cy="0"/>
          <a:chOff x="0" y="0"/>
          <a:chExt cx="0" cy="0"/>
        </a:xfrm>
      </p:grpSpPr>
      <p:pic>
        <p:nvPicPr>
          <p:cNvPr id="4" name="Picture 3" descr="A graph of different migration rates&#10;&#10;Description automatically generated">
            <a:extLst>
              <a:ext uri="{FF2B5EF4-FFF2-40B4-BE49-F238E27FC236}">
                <a16:creationId xmlns:a16="http://schemas.microsoft.com/office/drawing/2014/main" id="{C64A2949-CAD8-B48B-D05B-07D4BFABE1F1}"/>
              </a:ext>
            </a:extLst>
          </p:cNvPr>
          <p:cNvPicPr>
            <a:picLocks noChangeAspect="1"/>
          </p:cNvPicPr>
          <p:nvPr/>
        </p:nvPicPr>
        <p:blipFill>
          <a:blip r:embed="rId3"/>
          <a:srcRect t="5273" b="3541"/>
          <a:stretch/>
        </p:blipFill>
        <p:spPr>
          <a:xfrm>
            <a:off x="0" y="0"/>
            <a:ext cx="12192000" cy="6858000"/>
          </a:xfrm>
          <a:prstGeom prst="rect">
            <a:avLst/>
          </a:prstGeom>
        </p:spPr>
      </p:pic>
    </p:spTree>
    <p:extLst>
      <p:ext uri="{BB962C8B-B14F-4D97-AF65-F5344CB8AC3E}">
        <p14:creationId xmlns:p14="http://schemas.microsoft.com/office/powerpoint/2010/main" val="2005351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D9D8-3A71-8513-C3E7-30F3407E78EC}"/>
              </a:ext>
            </a:extLst>
          </p:cNvPr>
          <p:cNvSpPr>
            <a:spLocks noGrp="1"/>
          </p:cNvSpPr>
          <p:nvPr>
            <p:ph type="title"/>
          </p:nvPr>
        </p:nvSpPr>
        <p:spPr/>
        <p:txBody>
          <a:bodyPr>
            <a:normAutofit/>
          </a:bodyPr>
          <a:lstStyle/>
          <a:p>
            <a:pPr algn="ctr"/>
            <a:r>
              <a:rPr lang="en-CH" sz="3600" dirty="0">
                <a:latin typeface="Avenir Next" panose="020B0503020202020204" pitchFamily="34" charset="0"/>
              </a:rPr>
              <a:t>INTEPRETATION / DISCUSSION</a:t>
            </a:r>
          </a:p>
        </p:txBody>
      </p:sp>
      <p:sp>
        <p:nvSpPr>
          <p:cNvPr id="3" name="Content Placeholder 2">
            <a:extLst>
              <a:ext uri="{FF2B5EF4-FFF2-40B4-BE49-F238E27FC236}">
                <a16:creationId xmlns:a16="http://schemas.microsoft.com/office/drawing/2014/main" id="{E091A6DE-0B01-AF6A-84ED-1758F5D4B2A8}"/>
              </a:ext>
            </a:extLst>
          </p:cNvPr>
          <p:cNvSpPr>
            <a:spLocks noGrp="1"/>
          </p:cNvSpPr>
          <p:nvPr>
            <p:ph idx="1"/>
          </p:nvPr>
        </p:nvSpPr>
        <p:spPr/>
        <p:txBody>
          <a:bodyPr>
            <a:normAutofit/>
          </a:bodyPr>
          <a:lstStyle/>
          <a:p>
            <a:pPr>
              <a:buFont typeface="System Font Regular"/>
              <a:buChar char="-"/>
            </a:pPr>
            <a:r>
              <a:rPr lang="en-CH" sz="2000" dirty="0">
                <a:latin typeface="Avenir Next" panose="020B0503020202020204" pitchFamily="34" charset="0"/>
              </a:rPr>
              <a:t>Higher Migration = Higher Heterozygosities (as expected)</a:t>
            </a:r>
          </a:p>
          <a:p>
            <a:pPr>
              <a:buFont typeface="System Font Regular"/>
              <a:buChar char="-"/>
            </a:pPr>
            <a:endParaRPr lang="en-CH" sz="2000" dirty="0">
              <a:latin typeface="Avenir Next" panose="020B0503020202020204" pitchFamily="34" charset="0"/>
            </a:endParaRPr>
          </a:p>
          <a:p>
            <a:pPr>
              <a:buFont typeface="System Font Regular"/>
              <a:buChar char="-"/>
            </a:pPr>
            <a:r>
              <a:rPr lang="en-CH" sz="2000" dirty="0">
                <a:latin typeface="Avenir Next" panose="020B0503020202020204" pitchFamily="34" charset="0"/>
              </a:rPr>
              <a:t>Not much Migration needed for Rescue</a:t>
            </a:r>
          </a:p>
          <a:p>
            <a:pPr>
              <a:buFont typeface="System Font Regular"/>
              <a:buChar char="-"/>
            </a:pPr>
            <a:endParaRPr lang="en-CH" sz="2000" dirty="0">
              <a:latin typeface="Avenir Next" panose="020B0503020202020204" pitchFamily="34" charset="0"/>
            </a:endParaRPr>
          </a:p>
          <a:p>
            <a:pPr>
              <a:buFont typeface="System Font Regular"/>
              <a:buChar char="-"/>
            </a:pPr>
            <a:r>
              <a:rPr lang="en-CH" sz="2000" dirty="0">
                <a:latin typeface="Avenir Next" panose="020B0503020202020204" pitchFamily="34" charset="0"/>
              </a:rPr>
              <a:t>Implications for Conservation Measures</a:t>
            </a:r>
          </a:p>
        </p:txBody>
      </p:sp>
      <p:pic>
        <p:nvPicPr>
          <p:cNvPr id="4" name="Picture 3" descr="A graph of different migration rates&#10;&#10;Description automatically generated">
            <a:extLst>
              <a:ext uri="{FF2B5EF4-FFF2-40B4-BE49-F238E27FC236}">
                <a16:creationId xmlns:a16="http://schemas.microsoft.com/office/drawing/2014/main" id="{EE98AF1B-1901-013D-52CB-26B9E0628331}"/>
              </a:ext>
            </a:extLst>
          </p:cNvPr>
          <p:cNvPicPr>
            <a:picLocks noChangeAspect="1"/>
          </p:cNvPicPr>
          <p:nvPr/>
        </p:nvPicPr>
        <p:blipFill>
          <a:blip r:embed="rId3"/>
          <a:srcRect t="5273" b="3541"/>
          <a:stretch/>
        </p:blipFill>
        <p:spPr>
          <a:xfrm>
            <a:off x="6448926" y="4164087"/>
            <a:ext cx="4140067" cy="2328788"/>
          </a:xfrm>
          <a:prstGeom prst="rect">
            <a:avLst/>
          </a:prstGeom>
        </p:spPr>
      </p:pic>
      <p:pic>
        <p:nvPicPr>
          <p:cNvPr id="5" name="Picture 4" descr="A graph of migration rates&#10;&#10;Description automatically generated">
            <a:extLst>
              <a:ext uri="{FF2B5EF4-FFF2-40B4-BE49-F238E27FC236}">
                <a16:creationId xmlns:a16="http://schemas.microsoft.com/office/drawing/2014/main" id="{2987AB1D-F7EB-C6FA-C17F-0B8D3C0F497B}"/>
              </a:ext>
            </a:extLst>
          </p:cNvPr>
          <p:cNvPicPr>
            <a:picLocks noChangeAspect="1"/>
          </p:cNvPicPr>
          <p:nvPr/>
        </p:nvPicPr>
        <p:blipFill>
          <a:blip r:embed="rId4"/>
          <a:srcRect t="2258" r="3495" b="6666"/>
          <a:stretch/>
        </p:blipFill>
        <p:spPr>
          <a:xfrm>
            <a:off x="1963207" y="4164087"/>
            <a:ext cx="3996127" cy="2328788"/>
          </a:xfrm>
          <a:prstGeom prst="rect">
            <a:avLst/>
          </a:prstGeom>
        </p:spPr>
      </p:pic>
    </p:spTree>
    <p:extLst>
      <p:ext uri="{BB962C8B-B14F-4D97-AF65-F5344CB8AC3E}">
        <p14:creationId xmlns:p14="http://schemas.microsoft.com/office/powerpoint/2010/main" val="74539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400387a-212f-43ea-ac7f-77aa12d7977e}" enabled="0" method="" siteId="{d400387a-212f-43ea-ac7f-77aa12d7977e}" removed="1"/>
</clbl:labelList>
</file>

<file path=docProps/app.xml><?xml version="1.0" encoding="utf-8"?>
<Properties xmlns="http://schemas.openxmlformats.org/officeDocument/2006/extended-properties" xmlns:vt="http://schemas.openxmlformats.org/officeDocument/2006/docPropsVTypes">
  <Template>Parcel</Template>
  <TotalTime>590</TotalTime>
  <Words>792</Words>
  <Application>Microsoft Office PowerPoint</Application>
  <PresentationFormat>Breitbild</PresentationFormat>
  <Paragraphs>81</Paragraphs>
  <Slides>14</Slides>
  <Notes>10</Notes>
  <HiddenSlides>0</HiddenSlides>
  <MMClips>0</MMClips>
  <ScaleCrop>false</ScaleCrop>
  <HeadingPairs>
    <vt:vector size="4" baseType="variant">
      <vt:variant>
        <vt:lpstr>Design</vt:lpstr>
      </vt:variant>
      <vt:variant>
        <vt:i4>1</vt:i4>
      </vt:variant>
      <vt:variant>
        <vt:lpstr>Folientitel</vt:lpstr>
      </vt:variant>
      <vt:variant>
        <vt:i4>14</vt:i4>
      </vt:variant>
    </vt:vector>
  </HeadingPairs>
  <TitlesOfParts>
    <vt:vector size="15" baseType="lpstr">
      <vt:lpstr>Office Theme</vt:lpstr>
      <vt:lpstr>A Metapopulation - Extinction Colonization Model</vt:lpstr>
      <vt:lpstr>BIOLOGICAL QUESTION (Why?)</vt:lpstr>
      <vt:lpstr>MODEL (How?)</vt:lpstr>
      <vt:lpstr>HOW? - SLiM / R  - Coding</vt:lpstr>
      <vt:lpstr>RESULTS! </vt:lpstr>
      <vt:lpstr>PowerPoint-Präsentation</vt:lpstr>
      <vt:lpstr>WHAT IS THE SURVIVAL IF EXTINCTION IS EQUAL TO 0?</vt:lpstr>
      <vt:lpstr>PowerPoint-Präsentation</vt:lpstr>
      <vt:lpstr>INTEPRETATION / DISCUSSION</vt:lpstr>
      <vt:lpstr>LIMITATIONS / NEXT STEPS…</vt:lpstr>
      <vt:lpstr>OUR TAKE HOME</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Witschi, Lena Julia (STUDENTS)</dc:creator>
  <cp:lastModifiedBy>Witschi, Lena Julia (STUDENTS)</cp:lastModifiedBy>
  <cp:revision>18</cp:revision>
  <dcterms:created xsi:type="dcterms:W3CDTF">2024-10-29T08:43:26Z</dcterms:created>
  <dcterms:modified xsi:type="dcterms:W3CDTF">2024-10-31T07:36:37Z</dcterms:modified>
</cp:coreProperties>
</file>