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1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8" r:id="rId19"/>
    <p:sldId id="25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1394" autoAdjust="0"/>
  </p:normalViewPr>
  <p:slideViewPr>
    <p:cSldViewPr snapToGrid="0">
      <p:cViewPr varScale="1">
        <p:scale>
          <a:sx n="81" d="100"/>
          <a:sy n="81" d="100"/>
        </p:scale>
        <p:origin x="9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F545F-7541-4AC9-86CD-7FF118B2C43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B06E3C8-AEA9-4666-B7B0-C64567498125}">
      <dgm:prSet phldrT="[Текст]"/>
      <dgm:spPr>
        <a:blipFill rotWithShape="0">
          <a:blip xmlns:r="http://schemas.openxmlformats.org/officeDocument/2006/relationships" r:embed="rId1">
            <a:alphaModFix amt="65000"/>
          </a:blip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Цели:</a:t>
          </a:r>
          <a:endParaRPr lang="ru-RU" dirty="0">
            <a:solidFill>
              <a:schemeClr val="tx1"/>
            </a:solidFill>
          </a:endParaRPr>
        </a:p>
      </dgm:t>
    </dgm:pt>
    <dgm:pt modelId="{63EA5D18-EC7A-4872-9DB8-C5C5C7A84F68}" type="parTrans" cxnId="{0DBC494E-C3DB-48CC-BA16-97805D3ACEC4}">
      <dgm:prSet/>
      <dgm:spPr/>
      <dgm:t>
        <a:bodyPr/>
        <a:lstStyle/>
        <a:p>
          <a:endParaRPr lang="ru-RU"/>
        </a:p>
      </dgm:t>
    </dgm:pt>
    <dgm:pt modelId="{478A0A5F-6E9B-4CDC-9B7B-894CFF1255F4}" type="sibTrans" cxnId="{0DBC494E-C3DB-48CC-BA16-97805D3ACEC4}">
      <dgm:prSet/>
      <dgm:spPr/>
      <dgm:t>
        <a:bodyPr/>
        <a:lstStyle/>
        <a:p>
          <a:endParaRPr lang="ru-RU"/>
        </a:p>
      </dgm:t>
    </dgm:pt>
    <dgm:pt modelId="{9EF4CB60-F4DB-430E-8276-4403B665647D}">
      <dgm:prSet phldrT="[Текст]"/>
      <dgm:spPr>
        <a:solidFill>
          <a:schemeClr val="bg2"/>
        </a:solidFill>
        <a:ln>
          <a:solidFill>
            <a:schemeClr val="bg2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Задачи:</a:t>
          </a:r>
          <a:endParaRPr lang="ru-RU" dirty="0">
            <a:solidFill>
              <a:schemeClr val="tx1"/>
            </a:solidFill>
          </a:endParaRPr>
        </a:p>
      </dgm:t>
    </dgm:pt>
    <dgm:pt modelId="{24624D96-B4B6-4FDF-8F62-DE88B084D258}" type="parTrans" cxnId="{2B7EADBA-0B25-4CE6-ABD9-CCE75079ADD2}">
      <dgm:prSet/>
      <dgm:spPr/>
      <dgm:t>
        <a:bodyPr/>
        <a:lstStyle/>
        <a:p>
          <a:endParaRPr lang="ru-RU"/>
        </a:p>
      </dgm:t>
    </dgm:pt>
    <dgm:pt modelId="{24DD11A8-A8F8-4A11-A884-D8B8CED48D07}" type="sibTrans" cxnId="{2B7EADBA-0B25-4CE6-ABD9-CCE75079ADD2}">
      <dgm:prSet/>
      <dgm:spPr/>
      <dgm:t>
        <a:bodyPr/>
        <a:lstStyle/>
        <a:p>
          <a:endParaRPr lang="ru-RU"/>
        </a:p>
      </dgm:t>
    </dgm:pt>
    <dgm:pt modelId="{EF1A486A-3ED7-4783-AE61-EAC05C432634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ru-RU" sz="2000" dirty="0" smtClean="0"/>
            <a:t>Найти и сравнить наиболее частотные </a:t>
          </a:r>
          <a:r>
            <a:rPr lang="ru-RU" sz="2000" dirty="0" err="1" smtClean="0"/>
            <a:t>токены</a:t>
          </a:r>
          <a:r>
            <a:rPr lang="ru-RU" sz="2000" dirty="0" smtClean="0"/>
            <a:t>, биграммы и части речи по каждому корпусу, визуализировать результаты и построить </a:t>
          </a:r>
          <a:r>
            <a:rPr lang="ru-RU" sz="2000" dirty="0" err="1" smtClean="0"/>
            <a:t>датафреймы</a:t>
          </a:r>
          <a:r>
            <a:rPr lang="ru-RU" sz="2000" dirty="0" smtClean="0"/>
            <a:t>;</a:t>
          </a:r>
          <a:endParaRPr lang="ru-RU" sz="2000" dirty="0"/>
        </a:p>
      </dgm:t>
    </dgm:pt>
    <dgm:pt modelId="{D2CC8DE6-5FC4-4884-A569-A1A844C54655}" type="sibTrans" cxnId="{8E59EF22-4C87-4D5E-BC30-A9EB07B93476}">
      <dgm:prSet/>
      <dgm:spPr/>
      <dgm:t>
        <a:bodyPr/>
        <a:lstStyle/>
        <a:p>
          <a:endParaRPr lang="ru-RU"/>
        </a:p>
      </dgm:t>
    </dgm:pt>
    <dgm:pt modelId="{2BDD8E1A-1677-45AF-8FE0-302A0EAD90F3}" type="parTrans" cxnId="{8E59EF22-4C87-4D5E-BC30-A9EB07B93476}">
      <dgm:prSet/>
      <dgm:spPr/>
      <dgm:t>
        <a:bodyPr/>
        <a:lstStyle/>
        <a:p>
          <a:endParaRPr lang="ru-RU"/>
        </a:p>
      </dgm:t>
    </dgm:pt>
    <dgm:pt modelId="{E10D52F3-053B-40D7-A21A-06F477EC3695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ru-RU" sz="2000" dirty="0" smtClean="0"/>
            <a:t>Скачать и </a:t>
          </a:r>
          <a:r>
            <a:rPr lang="ru-RU" sz="2000" dirty="0" err="1" smtClean="0"/>
            <a:t>предобработать</a:t>
          </a:r>
          <a:r>
            <a:rPr lang="ru-RU" sz="2000" dirty="0" smtClean="0"/>
            <a:t> корпуса статей;</a:t>
          </a:r>
          <a:endParaRPr lang="ru-RU" sz="2000" dirty="0"/>
        </a:p>
      </dgm:t>
    </dgm:pt>
    <dgm:pt modelId="{24E80E28-F137-48F3-BB02-6881E523848A}" type="sibTrans" cxnId="{37B36CE2-5104-4647-AA0F-81A330926D92}">
      <dgm:prSet/>
      <dgm:spPr/>
      <dgm:t>
        <a:bodyPr/>
        <a:lstStyle/>
        <a:p>
          <a:endParaRPr lang="ru-RU"/>
        </a:p>
      </dgm:t>
    </dgm:pt>
    <dgm:pt modelId="{73E745F2-77CD-4365-B0AB-29E68670EBAD}" type="parTrans" cxnId="{37B36CE2-5104-4647-AA0F-81A330926D92}">
      <dgm:prSet/>
      <dgm:spPr/>
      <dgm:t>
        <a:bodyPr/>
        <a:lstStyle/>
        <a:p>
          <a:endParaRPr lang="ru-RU"/>
        </a:p>
      </dgm:t>
    </dgm:pt>
    <dgm:pt modelId="{A213CC4B-FEEA-4B4B-94A9-3ED59D7B6C54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ru-RU" sz="2000" dirty="0" smtClean="0"/>
            <a:t>При помощи языка </a:t>
          </a:r>
          <a:r>
            <a:rPr lang="en-US" sz="2000" dirty="0" smtClean="0"/>
            <a:t>R </a:t>
          </a:r>
          <a:r>
            <a:rPr lang="ru-RU" sz="2000" dirty="0" smtClean="0"/>
            <a:t>посчитать расстояние (дельту) между текстами и построить </a:t>
          </a:r>
          <a:r>
            <a:rPr lang="ru-RU" sz="2000" dirty="0" err="1" smtClean="0"/>
            <a:t>дендрограммы</a:t>
          </a:r>
          <a:r>
            <a:rPr lang="ru-RU" sz="2000" dirty="0" smtClean="0"/>
            <a:t>.</a:t>
          </a:r>
          <a:endParaRPr lang="ru-RU" sz="2000" dirty="0"/>
        </a:p>
      </dgm:t>
    </dgm:pt>
    <dgm:pt modelId="{C8F7E05B-2C9C-4CD8-A5C1-9E3043A8DBCC}" type="parTrans" cxnId="{1126D450-7FAD-4D9D-9AB8-B6CA67187730}">
      <dgm:prSet/>
      <dgm:spPr/>
      <dgm:t>
        <a:bodyPr/>
        <a:lstStyle/>
        <a:p>
          <a:endParaRPr lang="ru-RU"/>
        </a:p>
      </dgm:t>
    </dgm:pt>
    <dgm:pt modelId="{B0066C6C-C25F-4312-B54B-5FBB7130E0B3}" type="sibTrans" cxnId="{1126D450-7FAD-4D9D-9AB8-B6CA67187730}">
      <dgm:prSet/>
      <dgm:spPr/>
      <dgm:t>
        <a:bodyPr/>
        <a:lstStyle/>
        <a:p>
          <a:endParaRPr lang="ru-RU"/>
        </a:p>
      </dgm:t>
    </dgm:pt>
    <dgm:pt modelId="{08AD1F6B-66E2-4C3F-A37C-8B5E1E6F19E6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ru-RU" sz="2000" dirty="0" smtClean="0"/>
            <a:t>Продемонстрировать знания, полученные в ходе изучения курсов по </a:t>
          </a:r>
          <a:r>
            <a:rPr lang="en-US" sz="2000" b="1" i="1" dirty="0" smtClean="0"/>
            <a:t>python</a:t>
          </a:r>
          <a:r>
            <a:rPr lang="ru-RU" sz="2000" dirty="0" smtClean="0"/>
            <a:t> и</a:t>
          </a:r>
          <a:r>
            <a:rPr lang="en-US" sz="2000" dirty="0" smtClean="0"/>
            <a:t> </a:t>
          </a:r>
          <a:r>
            <a:rPr lang="ru-RU" sz="2000" b="1" i="1" dirty="0" smtClean="0"/>
            <a:t>компьютерной лингвистике</a:t>
          </a:r>
          <a:r>
            <a:rPr lang="ru-RU" sz="2000" dirty="0" smtClean="0"/>
            <a:t> в рамках программы ДПО;</a:t>
          </a:r>
          <a:endParaRPr lang="ru-RU" sz="2000" dirty="0"/>
        </a:p>
      </dgm:t>
    </dgm:pt>
    <dgm:pt modelId="{2BA3F690-5882-4945-B330-DAD00E05BFE4}" type="parTrans" cxnId="{5C126E13-923A-42FE-9BC9-D9CF71DB01CE}">
      <dgm:prSet/>
      <dgm:spPr/>
      <dgm:t>
        <a:bodyPr/>
        <a:lstStyle/>
        <a:p>
          <a:endParaRPr lang="ru-RU"/>
        </a:p>
      </dgm:t>
    </dgm:pt>
    <dgm:pt modelId="{F5D49E06-599D-4DE5-A0F7-EE7C5963DE7F}" type="sibTrans" cxnId="{5C126E13-923A-42FE-9BC9-D9CF71DB01CE}">
      <dgm:prSet/>
      <dgm:spPr/>
      <dgm:t>
        <a:bodyPr/>
        <a:lstStyle/>
        <a:p>
          <a:endParaRPr lang="ru-RU"/>
        </a:p>
      </dgm:t>
    </dgm:pt>
    <dgm:pt modelId="{A1E2DEAA-5F2F-43B5-BA4F-1E9B788D1FCB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ru-RU" sz="2000" dirty="0" smtClean="0"/>
            <a:t>Применить метод дельты Берроуза для атрибуции авторства на корпусе из статей в жанре </a:t>
          </a:r>
          <a:r>
            <a:rPr lang="en-US" sz="2000" dirty="0" smtClean="0"/>
            <a:t>“</a:t>
          </a:r>
          <a:r>
            <a:rPr lang="ru-RU" sz="2000" dirty="0" smtClean="0"/>
            <a:t>репортаж</a:t>
          </a:r>
          <a:r>
            <a:rPr lang="en-US" sz="2000" dirty="0" smtClean="0"/>
            <a:t>”</a:t>
          </a:r>
          <a:r>
            <a:rPr lang="ru-RU" sz="2000" dirty="0" smtClean="0"/>
            <a:t> и </a:t>
          </a:r>
          <a:r>
            <a:rPr lang="en-US" sz="2000" dirty="0" smtClean="0"/>
            <a:t>“</a:t>
          </a:r>
          <a:r>
            <a:rPr lang="ru-RU" sz="2000" dirty="0" smtClean="0"/>
            <a:t>интервью</a:t>
          </a:r>
          <a:r>
            <a:rPr lang="en-US" sz="2000" dirty="0" smtClean="0"/>
            <a:t>”</a:t>
          </a:r>
          <a:r>
            <a:rPr lang="ru-RU" sz="2000" dirty="0" smtClean="0"/>
            <a:t> и  проверить: насколько результаты работы программы будут соответствовать реальности.</a:t>
          </a:r>
          <a:endParaRPr lang="ru-RU" sz="2000" dirty="0"/>
        </a:p>
      </dgm:t>
    </dgm:pt>
    <dgm:pt modelId="{BF511BDF-4164-4746-9739-1C3FFAB3795E}" type="parTrans" cxnId="{A605B8D7-D506-436C-B343-CE1726B39873}">
      <dgm:prSet/>
      <dgm:spPr/>
      <dgm:t>
        <a:bodyPr/>
        <a:lstStyle/>
        <a:p>
          <a:endParaRPr lang="ru-RU"/>
        </a:p>
      </dgm:t>
    </dgm:pt>
    <dgm:pt modelId="{021496D2-95E0-48C7-A752-1AABF58A50C2}" type="sibTrans" cxnId="{A605B8D7-D506-436C-B343-CE1726B39873}">
      <dgm:prSet/>
      <dgm:spPr/>
      <dgm:t>
        <a:bodyPr/>
        <a:lstStyle/>
        <a:p>
          <a:endParaRPr lang="ru-RU"/>
        </a:p>
      </dgm:t>
    </dgm:pt>
    <dgm:pt modelId="{C57B7D0E-30B0-4201-8677-02E3778AEA97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20000"/>
            </a:lnSpc>
            <a:spcBef>
              <a:spcPts val="1200"/>
            </a:spcBef>
            <a:spcAft>
              <a:spcPts val="0"/>
            </a:spcAft>
          </a:pPr>
          <a:endParaRPr lang="ru-RU" sz="2000" dirty="0"/>
        </a:p>
      </dgm:t>
    </dgm:pt>
    <dgm:pt modelId="{A1CCEBD7-EFAD-4A1B-8875-D1C174260516}" type="parTrans" cxnId="{A9AE4020-D564-4C29-8BB9-F7627B19EB83}">
      <dgm:prSet/>
      <dgm:spPr/>
      <dgm:t>
        <a:bodyPr/>
        <a:lstStyle/>
        <a:p>
          <a:endParaRPr lang="ru-RU"/>
        </a:p>
      </dgm:t>
    </dgm:pt>
    <dgm:pt modelId="{55DA6644-C7AC-4E43-8BFB-9C4BBF77E643}" type="sibTrans" cxnId="{A9AE4020-D564-4C29-8BB9-F7627B19EB83}">
      <dgm:prSet/>
      <dgm:spPr/>
      <dgm:t>
        <a:bodyPr/>
        <a:lstStyle/>
        <a:p>
          <a:endParaRPr lang="ru-RU"/>
        </a:p>
      </dgm:t>
    </dgm:pt>
    <dgm:pt modelId="{D7C1E3BD-5023-4490-923A-909446380C36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20000"/>
            </a:lnSpc>
            <a:spcBef>
              <a:spcPts val="600"/>
            </a:spcBef>
            <a:spcAft>
              <a:spcPts val="0"/>
            </a:spcAft>
          </a:pPr>
          <a:endParaRPr lang="ru-RU" sz="2000" dirty="0"/>
        </a:p>
      </dgm:t>
    </dgm:pt>
    <dgm:pt modelId="{CDA2FCF3-76E8-4A64-BF6E-031AB31FA90D}" type="parTrans" cxnId="{E42A3DE2-3086-4791-9468-AA84BEA01F5C}">
      <dgm:prSet/>
      <dgm:spPr/>
      <dgm:t>
        <a:bodyPr/>
        <a:lstStyle/>
        <a:p>
          <a:endParaRPr lang="ru-RU"/>
        </a:p>
      </dgm:t>
    </dgm:pt>
    <dgm:pt modelId="{474963EC-7A1E-4FF6-9D7A-2EEEAEEE45D8}" type="sibTrans" cxnId="{E42A3DE2-3086-4791-9468-AA84BEA01F5C}">
      <dgm:prSet/>
      <dgm:spPr/>
      <dgm:t>
        <a:bodyPr/>
        <a:lstStyle/>
        <a:p>
          <a:endParaRPr lang="ru-RU"/>
        </a:p>
      </dgm:t>
    </dgm:pt>
    <dgm:pt modelId="{6D3AC4E1-4836-4F7E-A3BE-9D4B708E5C9B}">
      <dgm:prSet phldrT="[Текст]" custT="1"/>
      <dgm:spPr>
        <a:ln>
          <a:noFill/>
        </a:ln>
      </dgm:spPr>
      <dgm:t>
        <a:bodyPr anchor="t" anchorCtr="0"/>
        <a:lstStyle/>
        <a:p>
          <a:pPr>
            <a:lnSpc>
              <a:spcPct val="20000"/>
            </a:lnSpc>
            <a:spcBef>
              <a:spcPts val="600"/>
            </a:spcBef>
            <a:spcAft>
              <a:spcPts val="0"/>
            </a:spcAft>
          </a:pPr>
          <a:endParaRPr lang="ru-RU" sz="2000" dirty="0"/>
        </a:p>
      </dgm:t>
    </dgm:pt>
    <dgm:pt modelId="{7F432A2F-CB52-4C0A-9829-9381640A9C38}" type="parTrans" cxnId="{5346A5CF-5547-48F0-AAFD-6AB9A87F0B2B}">
      <dgm:prSet/>
      <dgm:spPr/>
      <dgm:t>
        <a:bodyPr/>
        <a:lstStyle/>
        <a:p>
          <a:endParaRPr lang="ru-RU"/>
        </a:p>
      </dgm:t>
    </dgm:pt>
    <dgm:pt modelId="{A51504AE-36A1-4DDB-833B-AF87EB1576BC}" type="sibTrans" cxnId="{5346A5CF-5547-48F0-AAFD-6AB9A87F0B2B}">
      <dgm:prSet/>
      <dgm:spPr/>
      <dgm:t>
        <a:bodyPr/>
        <a:lstStyle/>
        <a:p>
          <a:endParaRPr lang="ru-RU"/>
        </a:p>
      </dgm:t>
    </dgm:pt>
    <dgm:pt modelId="{3954190C-97DA-4D57-847D-088073FB10EE}" type="pres">
      <dgm:prSet presAssocID="{776F545F-7541-4AC9-86CD-7FF118B2C43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62517AE-CC4D-4D6C-8FAB-1FD4878D3325}" type="pres">
      <dgm:prSet presAssocID="{6B06E3C8-AEA9-4666-B7B0-C64567498125}" presName="composite" presStyleCnt="0"/>
      <dgm:spPr/>
    </dgm:pt>
    <dgm:pt modelId="{9EBB6F4C-34B7-4064-9D65-8BC59CE180A3}" type="pres">
      <dgm:prSet presAssocID="{6B06E3C8-AEA9-4666-B7B0-C64567498125}" presName="parentText" presStyleLbl="alignNode1" presStyleIdx="0" presStyleCnt="2" custScaleY="114550" custLinFactNeighborY="-1918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2A7AB9-6201-44F9-B563-A2C6239BBD73}" type="pres">
      <dgm:prSet presAssocID="{6B06E3C8-AEA9-4666-B7B0-C64567498125}" presName="descendantText" presStyleLbl="alignAcc1" presStyleIdx="0" presStyleCnt="2" custScaleY="1827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3B6219-F61B-45A3-92E6-95A4BC7AB069}" type="pres">
      <dgm:prSet presAssocID="{478A0A5F-6E9B-4CDC-9B7B-894CFF1255F4}" presName="sp" presStyleCnt="0"/>
      <dgm:spPr/>
    </dgm:pt>
    <dgm:pt modelId="{BCFF6BC1-382E-4D45-A05F-35761C92F75E}" type="pres">
      <dgm:prSet presAssocID="{9EF4CB60-F4DB-430E-8276-4403B665647D}" presName="composite" presStyleCnt="0"/>
      <dgm:spPr/>
    </dgm:pt>
    <dgm:pt modelId="{85B1C047-3F10-49CB-B6FA-901CE9EC7D55}" type="pres">
      <dgm:prSet presAssocID="{9EF4CB60-F4DB-430E-8276-4403B665647D}" presName="parentText" presStyleLbl="alignNode1" presStyleIdx="1" presStyleCnt="2" custScaleY="111645" custLinFactNeighborY="-894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8A72E0-FBB6-4D74-ACEF-C5710C89539D}" type="pres">
      <dgm:prSet presAssocID="{9EF4CB60-F4DB-430E-8276-4403B665647D}" presName="descendantText" presStyleLbl="alignAcc1" presStyleIdx="1" presStyleCnt="2" custScaleY="165773" custLinFactNeighborY="98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7EADBA-0B25-4CE6-ABD9-CCE75079ADD2}" srcId="{776F545F-7541-4AC9-86CD-7FF118B2C434}" destId="{9EF4CB60-F4DB-430E-8276-4403B665647D}" srcOrd="1" destOrd="0" parTransId="{24624D96-B4B6-4FDF-8F62-DE88B084D258}" sibTransId="{24DD11A8-A8F8-4A11-A884-D8B8CED48D07}"/>
    <dgm:cxn modelId="{6A8EF1CB-8F8D-4895-ABB3-A2B2BFF4D8A8}" type="presOf" srcId="{776F545F-7541-4AC9-86CD-7FF118B2C434}" destId="{3954190C-97DA-4D57-847D-088073FB10EE}" srcOrd="0" destOrd="0" presId="urn:microsoft.com/office/officeart/2005/8/layout/chevron2"/>
    <dgm:cxn modelId="{A605B8D7-D506-436C-B343-CE1726B39873}" srcId="{6B06E3C8-AEA9-4666-B7B0-C64567498125}" destId="{A1E2DEAA-5F2F-43B5-BA4F-1E9B788D1FCB}" srcOrd="2" destOrd="0" parTransId="{BF511BDF-4164-4746-9739-1C3FFAB3795E}" sibTransId="{021496D2-95E0-48C7-A752-1AABF58A50C2}"/>
    <dgm:cxn modelId="{5C624FF5-6FBF-413A-AA00-1854B01853E5}" type="presOf" srcId="{E10D52F3-053B-40D7-A21A-06F477EC3695}" destId="{778A72E0-FBB6-4D74-ACEF-C5710C89539D}" srcOrd="0" destOrd="0" presId="urn:microsoft.com/office/officeart/2005/8/layout/chevron2"/>
    <dgm:cxn modelId="{B6153FA9-5115-4CC2-A564-3884AEBDF9F2}" type="presOf" srcId="{6B06E3C8-AEA9-4666-B7B0-C64567498125}" destId="{9EBB6F4C-34B7-4064-9D65-8BC59CE180A3}" srcOrd="0" destOrd="0" presId="urn:microsoft.com/office/officeart/2005/8/layout/chevron2"/>
    <dgm:cxn modelId="{5346A5CF-5547-48F0-AAFD-6AB9A87F0B2B}" srcId="{9EF4CB60-F4DB-430E-8276-4403B665647D}" destId="{6D3AC4E1-4836-4F7E-A3BE-9D4B708E5C9B}" srcOrd="3" destOrd="0" parTransId="{7F432A2F-CB52-4C0A-9829-9381640A9C38}" sibTransId="{A51504AE-36A1-4DDB-833B-AF87EB1576BC}"/>
    <dgm:cxn modelId="{1126D450-7FAD-4D9D-9AB8-B6CA67187730}" srcId="{9EF4CB60-F4DB-430E-8276-4403B665647D}" destId="{A213CC4B-FEEA-4B4B-94A9-3ED59D7B6C54}" srcOrd="4" destOrd="0" parTransId="{C8F7E05B-2C9C-4CD8-A5C1-9E3043A8DBCC}" sibTransId="{B0066C6C-C25F-4312-B54B-5FBB7130E0B3}"/>
    <dgm:cxn modelId="{470A9E81-9AC3-4232-8F6C-2CCE769C1CFD}" type="presOf" srcId="{08AD1F6B-66E2-4C3F-A37C-8B5E1E6F19E6}" destId="{A32A7AB9-6201-44F9-B563-A2C6239BBD73}" srcOrd="0" destOrd="0" presId="urn:microsoft.com/office/officeart/2005/8/layout/chevron2"/>
    <dgm:cxn modelId="{0DBC494E-C3DB-48CC-BA16-97805D3ACEC4}" srcId="{776F545F-7541-4AC9-86CD-7FF118B2C434}" destId="{6B06E3C8-AEA9-4666-B7B0-C64567498125}" srcOrd="0" destOrd="0" parTransId="{63EA5D18-EC7A-4872-9DB8-C5C5C7A84F68}" sibTransId="{478A0A5F-6E9B-4CDC-9B7B-894CFF1255F4}"/>
    <dgm:cxn modelId="{CCBCFA9A-629D-47D6-9157-79DD7572B87E}" type="presOf" srcId="{C57B7D0E-30B0-4201-8677-02E3778AEA97}" destId="{A32A7AB9-6201-44F9-B563-A2C6239BBD73}" srcOrd="0" destOrd="1" presId="urn:microsoft.com/office/officeart/2005/8/layout/chevron2"/>
    <dgm:cxn modelId="{A9AE4020-D564-4C29-8BB9-F7627B19EB83}" srcId="{6B06E3C8-AEA9-4666-B7B0-C64567498125}" destId="{C57B7D0E-30B0-4201-8677-02E3778AEA97}" srcOrd="1" destOrd="0" parTransId="{A1CCEBD7-EFAD-4A1B-8875-D1C174260516}" sibTransId="{55DA6644-C7AC-4E43-8BFB-9C4BBF77E643}"/>
    <dgm:cxn modelId="{8E59EF22-4C87-4D5E-BC30-A9EB07B93476}" srcId="{9EF4CB60-F4DB-430E-8276-4403B665647D}" destId="{EF1A486A-3ED7-4783-AE61-EAC05C432634}" srcOrd="2" destOrd="0" parTransId="{2BDD8E1A-1677-45AF-8FE0-302A0EAD90F3}" sibTransId="{D2CC8DE6-5FC4-4884-A569-A1A844C54655}"/>
    <dgm:cxn modelId="{25C9D299-C870-4B05-81B8-1E2772D0BF4E}" type="presOf" srcId="{D7C1E3BD-5023-4490-923A-909446380C36}" destId="{778A72E0-FBB6-4D74-ACEF-C5710C89539D}" srcOrd="0" destOrd="1" presId="urn:microsoft.com/office/officeart/2005/8/layout/chevron2"/>
    <dgm:cxn modelId="{37B36CE2-5104-4647-AA0F-81A330926D92}" srcId="{9EF4CB60-F4DB-430E-8276-4403B665647D}" destId="{E10D52F3-053B-40D7-A21A-06F477EC3695}" srcOrd="0" destOrd="0" parTransId="{73E745F2-77CD-4365-B0AB-29E68670EBAD}" sibTransId="{24E80E28-F137-48F3-BB02-6881E523848A}"/>
    <dgm:cxn modelId="{3237BAEF-D599-40A5-BB82-076939308532}" type="presOf" srcId="{6D3AC4E1-4836-4F7E-A3BE-9D4B708E5C9B}" destId="{778A72E0-FBB6-4D74-ACEF-C5710C89539D}" srcOrd="0" destOrd="3" presId="urn:microsoft.com/office/officeart/2005/8/layout/chevron2"/>
    <dgm:cxn modelId="{75590D52-5C38-4908-B36A-9095EC0E75A4}" type="presOf" srcId="{EF1A486A-3ED7-4783-AE61-EAC05C432634}" destId="{778A72E0-FBB6-4D74-ACEF-C5710C89539D}" srcOrd="0" destOrd="2" presId="urn:microsoft.com/office/officeart/2005/8/layout/chevron2"/>
    <dgm:cxn modelId="{00CAF642-AFEC-4DA7-A7BD-C8DBF5635C54}" type="presOf" srcId="{A1E2DEAA-5F2F-43B5-BA4F-1E9B788D1FCB}" destId="{A32A7AB9-6201-44F9-B563-A2C6239BBD73}" srcOrd="0" destOrd="2" presId="urn:microsoft.com/office/officeart/2005/8/layout/chevron2"/>
    <dgm:cxn modelId="{5C126E13-923A-42FE-9BC9-D9CF71DB01CE}" srcId="{6B06E3C8-AEA9-4666-B7B0-C64567498125}" destId="{08AD1F6B-66E2-4C3F-A37C-8B5E1E6F19E6}" srcOrd="0" destOrd="0" parTransId="{2BA3F690-5882-4945-B330-DAD00E05BFE4}" sibTransId="{F5D49E06-599D-4DE5-A0F7-EE7C5963DE7F}"/>
    <dgm:cxn modelId="{F33F2BE2-3908-4C21-B04E-3A633DBCC5FB}" type="presOf" srcId="{9EF4CB60-F4DB-430E-8276-4403B665647D}" destId="{85B1C047-3F10-49CB-B6FA-901CE9EC7D55}" srcOrd="0" destOrd="0" presId="urn:microsoft.com/office/officeart/2005/8/layout/chevron2"/>
    <dgm:cxn modelId="{E42A3DE2-3086-4791-9468-AA84BEA01F5C}" srcId="{9EF4CB60-F4DB-430E-8276-4403B665647D}" destId="{D7C1E3BD-5023-4490-923A-909446380C36}" srcOrd="1" destOrd="0" parTransId="{CDA2FCF3-76E8-4A64-BF6E-031AB31FA90D}" sibTransId="{474963EC-7A1E-4FF6-9D7A-2EEEAEEE45D8}"/>
    <dgm:cxn modelId="{B56D7985-1AF0-4FC3-A759-8D438642712E}" type="presOf" srcId="{A213CC4B-FEEA-4B4B-94A9-3ED59D7B6C54}" destId="{778A72E0-FBB6-4D74-ACEF-C5710C89539D}" srcOrd="0" destOrd="4" presId="urn:microsoft.com/office/officeart/2005/8/layout/chevron2"/>
    <dgm:cxn modelId="{B04CB7EC-F52D-4166-B1E4-4B847F280F87}" type="presParOf" srcId="{3954190C-97DA-4D57-847D-088073FB10EE}" destId="{C62517AE-CC4D-4D6C-8FAB-1FD4878D3325}" srcOrd="0" destOrd="0" presId="urn:microsoft.com/office/officeart/2005/8/layout/chevron2"/>
    <dgm:cxn modelId="{52812422-6CD8-474A-81CA-30AA133987BE}" type="presParOf" srcId="{C62517AE-CC4D-4D6C-8FAB-1FD4878D3325}" destId="{9EBB6F4C-34B7-4064-9D65-8BC59CE180A3}" srcOrd="0" destOrd="0" presId="urn:microsoft.com/office/officeart/2005/8/layout/chevron2"/>
    <dgm:cxn modelId="{EAF23117-F8F3-4B8E-9E77-6EBE0367C3A8}" type="presParOf" srcId="{C62517AE-CC4D-4D6C-8FAB-1FD4878D3325}" destId="{A32A7AB9-6201-44F9-B563-A2C6239BBD73}" srcOrd="1" destOrd="0" presId="urn:microsoft.com/office/officeart/2005/8/layout/chevron2"/>
    <dgm:cxn modelId="{577D4B6F-7300-42C3-A075-95729DBFD842}" type="presParOf" srcId="{3954190C-97DA-4D57-847D-088073FB10EE}" destId="{273B6219-F61B-45A3-92E6-95A4BC7AB069}" srcOrd="1" destOrd="0" presId="urn:microsoft.com/office/officeart/2005/8/layout/chevron2"/>
    <dgm:cxn modelId="{520170BC-1CBA-49CB-AE55-9AE204E2C826}" type="presParOf" srcId="{3954190C-97DA-4D57-847D-088073FB10EE}" destId="{BCFF6BC1-382E-4D45-A05F-35761C92F75E}" srcOrd="2" destOrd="0" presId="urn:microsoft.com/office/officeart/2005/8/layout/chevron2"/>
    <dgm:cxn modelId="{DDB067DD-90A3-4AF2-82A1-F6005D55B6A1}" type="presParOf" srcId="{BCFF6BC1-382E-4D45-A05F-35761C92F75E}" destId="{85B1C047-3F10-49CB-B6FA-901CE9EC7D55}" srcOrd="0" destOrd="0" presId="urn:microsoft.com/office/officeart/2005/8/layout/chevron2"/>
    <dgm:cxn modelId="{72D20E8D-F461-40E8-88E7-1B9DE45DAC57}" type="presParOf" srcId="{BCFF6BC1-382E-4D45-A05F-35761C92F75E}" destId="{778A72E0-FBB6-4D74-ACEF-C5710C8953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80DC2-CA59-4B93-B1CB-8056E9603680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</dgm:pt>
    <dgm:pt modelId="{1D5AE128-24D9-4E3E-B0CA-79DBD10DAC23}">
      <dgm:prSet phldrT="[Текст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</a:rPr>
            <a:t>Автор</a:t>
          </a:r>
          <a:endParaRPr lang="ru-RU" sz="1600" dirty="0">
            <a:solidFill>
              <a:schemeClr val="tx1"/>
            </a:solidFill>
          </a:endParaRPr>
        </a:p>
      </dgm:t>
    </dgm:pt>
    <dgm:pt modelId="{B170AE80-27E7-4589-BA81-38C8D7F46434}" type="parTrans" cxnId="{BC175B8D-207A-427C-A9A4-B63CC8EACABC}">
      <dgm:prSet/>
      <dgm:spPr/>
      <dgm:t>
        <a:bodyPr/>
        <a:lstStyle/>
        <a:p>
          <a:endParaRPr lang="ru-RU"/>
        </a:p>
      </dgm:t>
    </dgm:pt>
    <dgm:pt modelId="{D7249F91-2998-42D3-919A-7E3D90909082}" type="sibTrans" cxnId="{BC175B8D-207A-427C-A9A4-B63CC8EACABC}">
      <dgm:prSet/>
      <dgm:spPr/>
      <dgm:t>
        <a:bodyPr/>
        <a:lstStyle/>
        <a:p>
          <a:endParaRPr lang="ru-RU"/>
        </a:p>
      </dgm:t>
    </dgm:pt>
    <dgm:pt modelId="{73BEDF9C-FE4B-453E-AC93-692410CC4B61}">
      <dgm:prSet phldrT="[Текст]"/>
      <dgm:spPr>
        <a:solidFill>
          <a:schemeClr val="bg1"/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Псевдоним</a:t>
          </a:r>
          <a:endParaRPr lang="ru-RU" dirty="0">
            <a:solidFill>
              <a:schemeClr val="tx1"/>
            </a:solidFill>
          </a:endParaRPr>
        </a:p>
      </dgm:t>
    </dgm:pt>
    <dgm:pt modelId="{A8BF3C18-9272-427C-A06E-464C8F848DA3}" type="parTrans" cxnId="{9AD2A46D-195C-4855-932A-722ABAEA36E3}">
      <dgm:prSet/>
      <dgm:spPr/>
      <dgm:t>
        <a:bodyPr/>
        <a:lstStyle/>
        <a:p>
          <a:endParaRPr lang="ru-RU"/>
        </a:p>
      </dgm:t>
    </dgm:pt>
    <dgm:pt modelId="{0CF53A17-57D1-4608-8192-214E331E6481}" type="sibTrans" cxnId="{9AD2A46D-195C-4855-932A-722ABAEA36E3}">
      <dgm:prSet/>
      <dgm:spPr/>
      <dgm:t>
        <a:bodyPr/>
        <a:lstStyle/>
        <a:p>
          <a:endParaRPr lang="ru-RU"/>
        </a:p>
      </dgm:t>
    </dgm:pt>
    <dgm:pt modelId="{EF815C42-4C22-4318-88F6-D01FD60269EC}">
      <dgm:prSet phldrT="[Текст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</a:rPr>
            <a:t>Коллега</a:t>
          </a:r>
          <a:endParaRPr lang="ru-RU" sz="1600" dirty="0">
            <a:solidFill>
              <a:schemeClr val="tx1"/>
            </a:solidFill>
          </a:endParaRPr>
        </a:p>
      </dgm:t>
    </dgm:pt>
    <dgm:pt modelId="{E3021653-3BE7-4E7C-9320-289A69E2D3B2}" type="parTrans" cxnId="{4C2D2693-54AB-463D-BAD0-413917BFE743}">
      <dgm:prSet/>
      <dgm:spPr/>
      <dgm:t>
        <a:bodyPr/>
        <a:lstStyle/>
        <a:p>
          <a:endParaRPr lang="ru-RU"/>
        </a:p>
      </dgm:t>
    </dgm:pt>
    <dgm:pt modelId="{659B9B3F-5BB8-4F0A-B764-576A6227136D}" type="sibTrans" cxnId="{4C2D2693-54AB-463D-BAD0-413917BFE743}">
      <dgm:prSet/>
      <dgm:spPr/>
      <dgm:t>
        <a:bodyPr/>
        <a:lstStyle/>
        <a:p>
          <a:endParaRPr lang="ru-RU"/>
        </a:p>
      </dgm:t>
    </dgm:pt>
    <dgm:pt modelId="{2EAA89FC-59C3-44CA-AF6B-A37174981D11}">
      <dgm:prSet custT="1"/>
      <dgm:spPr/>
      <dgm:t>
        <a:bodyPr anchor="ctr" anchorCtr="0"/>
        <a:lstStyle/>
        <a:p>
          <a:pPr algn="ctr"/>
          <a:r>
            <a:rPr lang="ru-RU" sz="2000" dirty="0" smtClean="0">
              <a:solidFill>
                <a:schemeClr val="tx1"/>
              </a:solidFill>
            </a:rPr>
            <a:t>37 статей</a:t>
          </a:r>
          <a:endParaRPr lang="ru-RU" sz="2000" dirty="0">
            <a:solidFill>
              <a:schemeClr val="tx1"/>
            </a:solidFill>
          </a:endParaRPr>
        </a:p>
      </dgm:t>
    </dgm:pt>
    <dgm:pt modelId="{8B99ECF8-53EA-44B7-9D6A-E2C44AC2D583}" type="parTrans" cxnId="{CE9F86A5-204D-4F12-B725-AE3A7CB1B250}">
      <dgm:prSet/>
      <dgm:spPr/>
      <dgm:t>
        <a:bodyPr/>
        <a:lstStyle/>
        <a:p>
          <a:endParaRPr lang="ru-RU"/>
        </a:p>
      </dgm:t>
    </dgm:pt>
    <dgm:pt modelId="{025E7BC0-6ABA-42E2-A5DB-0B6E440595F8}" type="sibTrans" cxnId="{CE9F86A5-204D-4F12-B725-AE3A7CB1B250}">
      <dgm:prSet/>
      <dgm:spPr/>
      <dgm:t>
        <a:bodyPr/>
        <a:lstStyle/>
        <a:p>
          <a:endParaRPr lang="ru-RU"/>
        </a:p>
      </dgm:t>
    </dgm:pt>
    <dgm:pt modelId="{CE4E0034-9987-483D-9808-296F7ED18C2E}">
      <dgm:prSet custT="1"/>
      <dgm:spPr/>
      <dgm:t>
        <a:bodyPr anchor="ctr" anchorCtr="0"/>
        <a:lstStyle/>
        <a:p>
          <a:pPr algn="ctr"/>
          <a:r>
            <a:rPr lang="ru-RU" sz="2000" dirty="0" smtClean="0">
              <a:solidFill>
                <a:schemeClr val="tx1"/>
              </a:solidFill>
            </a:rPr>
            <a:t>149 статей</a:t>
          </a:r>
          <a:endParaRPr lang="ru-RU" sz="2000" dirty="0">
            <a:solidFill>
              <a:schemeClr val="tx1"/>
            </a:solidFill>
          </a:endParaRPr>
        </a:p>
      </dgm:t>
    </dgm:pt>
    <dgm:pt modelId="{8F6276D4-5D0F-403A-BC80-9DAB3403DA20}" type="parTrans" cxnId="{EA85A2BA-0F64-480D-9743-D5086C7ED890}">
      <dgm:prSet/>
      <dgm:spPr/>
      <dgm:t>
        <a:bodyPr/>
        <a:lstStyle/>
        <a:p>
          <a:endParaRPr lang="ru-RU"/>
        </a:p>
      </dgm:t>
    </dgm:pt>
    <dgm:pt modelId="{4112FFA3-3893-4EC4-9A9F-E2F5E16AA8E5}" type="sibTrans" cxnId="{EA85A2BA-0F64-480D-9743-D5086C7ED890}">
      <dgm:prSet/>
      <dgm:spPr/>
      <dgm:t>
        <a:bodyPr/>
        <a:lstStyle/>
        <a:p>
          <a:endParaRPr lang="ru-RU"/>
        </a:p>
      </dgm:t>
    </dgm:pt>
    <dgm:pt modelId="{98CC834A-A9E9-4648-BF5F-D485986CB98B}">
      <dgm:prSet custT="1"/>
      <dgm:spPr/>
      <dgm:t>
        <a:bodyPr/>
        <a:lstStyle/>
        <a:p>
          <a:pPr algn="ctr"/>
          <a:r>
            <a:rPr lang="ru-RU" sz="2000" dirty="0" smtClean="0">
              <a:solidFill>
                <a:schemeClr val="tx1"/>
              </a:solidFill>
            </a:rPr>
            <a:t>101 статья</a:t>
          </a:r>
          <a:endParaRPr lang="ru-RU" sz="2000" dirty="0">
            <a:solidFill>
              <a:schemeClr val="tx1"/>
            </a:solidFill>
          </a:endParaRPr>
        </a:p>
      </dgm:t>
    </dgm:pt>
    <dgm:pt modelId="{4794602D-00D2-4067-A7C0-6CDB60084B8D}" type="parTrans" cxnId="{69813C8C-748C-475C-B655-A8633A2D2FBD}">
      <dgm:prSet/>
      <dgm:spPr/>
      <dgm:t>
        <a:bodyPr/>
        <a:lstStyle/>
        <a:p>
          <a:endParaRPr lang="ru-RU"/>
        </a:p>
      </dgm:t>
    </dgm:pt>
    <dgm:pt modelId="{3C9BA1F6-7284-442C-8B5B-D524FF4683F2}" type="sibTrans" cxnId="{69813C8C-748C-475C-B655-A8633A2D2FBD}">
      <dgm:prSet/>
      <dgm:spPr/>
      <dgm:t>
        <a:bodyPr/>
        <a:lstStyle/>
        <a:p>
          <a:endParaRPr lang="ru-RU"/>
        </a:p>
      </dgm:t>
    </dgm:pt>
    <dgm:pt modelId="{8829D4A4-CE20-4105-8A9C-9CC7D3617630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sz="1160" dirty="0" smtClean="0">
              <a:solidFill>
                <a:schemeClr val="tx1"/>
              </a:solidFill>
            </a:rPr>
            <a:t>Библиотеки</a:t>
          </a:r>
          <a:endParaRPr lang="ru-RU" sz="1160" dirty="0">
            <a:solidFill>
              <a:schemeClr val="tx1"/>
            </a:solidFill>
          </a:endParaRPr>
        </a:p>
      </dgm:t>
    </dgm:pt>
    <dgm:pt modelId="{10BF3334-DE60-4017-9999-1439FC759373}" type="parTrans" cxnId="{A8695F9F-7DB3-466A-80DC-537092619459}">
      <dgm:prSet/>
      <dgm:spPr/>
      <dgm:t>
        <a:bodyPr/>
        <a:lstStyle/>
        <a:p>
          <a:endParaRPr lang="ru-RU"/>
        </a:p>
      </dgm:t>
    </dgm:pt>
    <dgm:pt modelId="{F191B11F-B8C9-440B-B66F-D2C0C606CDED}" type="sibTrans" cxnId="{A8695F9F-7DB3-466A-80DC-537092619459}">
      <dgm:prSet/>
      <dgm:spPr/>
      <dgm:t>
        <a:bodyPr/>
        <a:lstStyle/>
        <a:p>
          <a:endParaRPr lang="ru-RU"/>
        </a:p>
      </dgm:t>
    </dgm:pt>
    <dgm:pt modelId="{461EC55E-DFDB-4D73-B03A-6A0F7F6911F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NLTK</a:t>
          </a:r>
          <a:endParaRPr lang="ru-RU" dirty="0">
            <a:solidFill>
              <a:schemeClr val="tx1"/>
            </a:solidFill>
          </a:endParaRPr>
        </a:p>
      </dgm:t>
    </dgm:pt>
    <dgm:pt modelId="{66C9707D-AF5A-412F-AD1E-7F438EF4FD46}" type="parTrans" cxnId="{E0EFBAD9-CAA7-4C89-94BF-C27592E34587}">
      <dgm:prSet/>
      <dgm:spPr/>
      <dgm:t>
        <a:bodyPr/>
        <a:lstStyle/>
        <a:p>
          <a:endParaRPr lang="ru-RU"/>
        </a:p>
      </dgm:t>
    </dgm:pt>
    <dgm:pt modelId="{005989FC-A59C-49AE-9727-8AFD88FAF822}" type="sibTrans" cxnId="{E0EFBAD9-CAA7-4C89-94BF-C27592E34587}">
      <dgm:prSet/>
      <dgm:spPr/>
      <dgm:t>
        <a:bodyPr/>
        <a:lstStyle/>
        <a:p>
          <a:endParaRPr lang="ru-RU"/>
        </a:p>
      </dgm:t>
    </dgm:pt>
    <dgm:pt modelId="{08C36AE6-0868-4C11-87C1-32707AB6753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BeautifulSoup</a:t>
          </a:r>
          <a:endParaRPr lang="ru-RU" dirty="0">
            <a:solidFill>
              <a:schemeClr val="tx1"/>
            </a:solidFill>
          </a:endParaRPr>
        </a:p>
      </dgm:t>
    </dgm:pt>
    <dgm:pt modelId="{E7C9A7E0-035D-415B-8931-E7D888EC1F96}" type="parTrans" cxnId="{33DFAB75-8776-4F60-8B10-531703086C7A}">
      <dgm:prSet/>
      <dgm:spPr/>
      <dgm:t>
        <a:bodyPr/>
        <a:lstStyle/>
        <a:p>
          <a:endParaRPr lang="ru-RU"/>
        </a:p>
      </dgm:t>
    </dgm:pt>
    <dgm:pt modelId="{D4D8DF19-103D-4E6E-9E80-93FF3EA7E165}" type="sibTrans" cxnId="{33DFAB75-8776-4F60-8B10-531703086C7A}">
      <dgm:prSet/>
      <dgm:spPr/>
      <dgm:t>
        <a:bodyPr/>
        <a:lstStyle/>
        <a:p>
          <a:endParaRPr lang="ru-RU"/>
        </a:p>
      </dgm:t>
    </dgm:pt>
    <dgm:pt modelId="{B452629E-E9D7-440E-B157-5A7501752BB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Selenium</a:t>
          </a:r>
          <a:endParaRPr lang="ru-RU" dirty="0">
            <a:solidFill>
              <a:schemeClr val="tx1"/>
            </a:solidFill>
          </a:endParaRPr>
        </a:p>
      </dgm:t>
    </dgm:pt>
    <dgm:pt modelId="{DC64717F-25BB-4EC4-9884-B396A138E040}" type="parTrans" cxnId="{604BB620-5759-4953-B109-4CD0913A3010}">
      <dgm:prSet/>
      <dgm:spPr/>
      <dgm:t>
        <a:bodyPr/>
        <a:lstStyle/>
        <a:p>
          <a:endParaRPr lang="ru-RU"/>
        </a:p>
      </dgm:t>
    </dgm:pt>
    <dgm:pt modelId="{760F915E-EAEF-4F35-817A-BC656A9D58C2}" type="sibTrans" cxnId="{604BB620-5759-4953-B109-4CD0913A3010}">
      <dgm:prSet/>
      <dgm:spPr/>
      <dgm:t>
        <a:bodyPr/>
        <a:lstStyle/>
        <a:p>
          <a:endParaRPr lang="ru-RU"/>
        </a:p>
      </dgm:t>
    </dgm:pt>
    <dgm:pt modelId="{50DF75C0-AE62-43FC-B8DB-174F00AC9643}" type="pres">
      <dgm:prSet presAssocID="{80180DC2-CA59-4B93-B1CB-8056E9603680}" presName="diagram" presStyleCnt="0">
        <dgm:presLayoutVars>
          <dgm:dir/>
          <dgm:animLvl val="lvl"/>
          <dgm:resizeHandles val="exact"/>
        </dgm:presLayoutVars>
      </dgm:prSet>
      <dgm:spPr/>
    </dgm:pt>
    <dgm:pt modelId="{E1D6B1FB-297B-4F62-9B16-F0C5FB38FE20}" type="pres">
      <dgm:prSet presAssocID="{1D5AE128-24D9-4E3E-B0CA-79DBD10DAC23}" presName="compNode" presStyleCnt="0"/>
      <dgm:spPr/>
    </dgm:pt>
    <dgm:pt modelId="{97330C6A-C9BF-4D4B-8BB6-0FD7098FC167}" type="pres">
      <dgm:prSet presAssocID="{1D5AE128-24D9-4E3E-B0CA-79DBD10DAC23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122AEB-9971-41EA-824D-A88580AE72AB}" type="pres">
      <dgm:prSet presAssocID="{1D5AE128-24D9-4E3E-B0CA-79DBD10DAC2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039239-B6A5-43BC-A0CD-1B1EEDFD796E}" type="pres">
      <dgm:prSet presAssocID="{1D5AE128-24D9-4E3E-B0CA-79DBD10DAC23}" presName="parentRect" presStyleLbl="alignNode1" presStyleIdx="0" presStyleCnt="4"/>
      <dgm:spPr/>
      <dgm:t>
        <a:bodyPr/>
        <a:lstStyle/>
        <a:p>
          <a:endParaRPr lang="ru-RU"/>
        </a:p>
      </dgm:t>
    </dgm:pt>
    <dgm:pt modelId="{FB6AF49D-30EE-404B-BCD7-CB602F5ACEB3}" type="pres">
      <dgm:prSet presAssocID="{1D5AE128-24D9-4E3E-B0CA-79DBD10DAC23}" presName="adorn" presStyleLbl="fgAccFollowNode1" presStyleIdx="0" presStyleCnt="4"/>
      <dgm:spPr>
        <a:blipFill>
          <a:blip xmlns:r="http://schemas.openxmlformats.org/officeDocument/2006/relationships" r:embed="rId1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45DF5282-2D8E-478D-9655-CF5D9148E1E0}" type="pres">
      <dgm:prSet presAssocID="{D7249F91-2998-42D3-919A-7E3D9090908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FC6E898-CA14-4C59-BD5D-5A619E2E1385}" type="pres">
      <dgm:prSet presAssocID="{73BEDF9C-FE4B-453E-AC93-692410CC4B61}" presName="compNode" presStyleCnt="0"/>
      <dgm:spPr/>
    </dgm:pt>
    <dgm:pt modelId="{89990E2F-3123-41C4-A419-39D702243F61}" type="pres">
      <dgm:prSet presAssocID="{73BEDF9C-FE4B-453E-AC93-692410CC4B61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5E2308-6C03-436D-9FF7-93749220EC25}" type="pres">
      <dgm:prSet presAssocID="{73BEDF9C-FE4B-453E-AC93-692410CC4B6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762D67-69CD-46CF-B1F6-EE91A0159743}" type="pres">
      <dgm:prSet presAssocID="{73BEDF9C-FE4B-453E-AC93-692410CC4B61}" presName="parentRect" presStyleLbl="alignNode1" presStyleIdx="1" presStyleCnt="4"/>
      <dgm:spPr/>
      <dgm:t>
        <a:bodyPr/>
        <a:lstStyle/>
        <a:p>
          <a:endParaRPr lang="ru-RU"/>
        </a:p>
      </dgm:t>
    </dgm:pt>
    <dgm:pt modelId="{20557163-39C1-4086-8E61-62954F1C6CBD}" type="pres">
      <dgm:prSet presAssocID="{73BEDF9C-FE4B-453E-AC93-692410CC4B61}" presName="adorn" presStyleLbl="fgAccFollowNode1" presStyleIdx="1" presStyleCnt="4"/>
      <dgm:spPr>
        <a:blipFill>
          <a:blip xmlns:r="http://schemas.openxmlformats.org/officeDocument/2006/relationships" r:embed="rId2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C00C30F4-B8C5-46E5-99DB-516E4F5A313D}" type="pres">
      <dgm:prSet presAssocID="{0CF53A17-57D1-4608-8192-214E331E6481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DB2B147-D69E-4E91-9D92-4A4B82F423F2}" type="pres">
      <dgm:prSet presAssocID="{8829D4A4-CE20-4105-8A9C-9CC7D3617630}" presName="compNode" presStyleCnt="0"/>
      <dgm:spPr/>
    </dgm:pt>
    <dgm:pt modelId="{DBC12EEC-61EA-4FA2-B22B-1EEA7B0B1B45}" type="pres">
      <dgm:prSet presAssocID="{8829D4A4-CE20-4105-8A9C-9CC7D3617630}" presName="childRect" presStyleLbl="bgAcc1" presStyleIdx="2" presStyleCnt="4" custLinFactNeighborY="-82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EC2A73-B3A4-4071-9A47-D258814B958F}" type="pres">
      <dgm:prSet presAssocID="{8829D4A4-CE20-4105-8A9C-9CC7D361763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CAE84-9ABC-484F-BB48-11EA90C30877}" type="pres">
      <dgm:prSet presAssocID="{8829D4A4-CE20-4105-8A9C-9CC7D3617630}" presName="parentRect" presStyleLbl="alignNode1" presStyleIdx="2" presStyleCnt="4" custLinFactNeighborY="-19206"/>
      <dgm:spPr/>
      <dgm:t>
        <a:bodyPr/>
        <a:lstStyle/>
        <a:p>
          <a:endParaRPr lang="ru-RU"/>
        </a:p>
      </dgm:t>
    </dgm:pt>
    <dgm:pt modelId="{D70B3117-020D-4F0A-9169-71F8D63396EF}" type="pres">
      <dgm:prSet presAssocID="{8829D4A4-CE20-4105-8A9C-9CC7D3617630}" presName="adorn" presStyleLbl="fgAccFollowNode1" presStyleIdx="2" presStyleCnt="4" custLinFactNeighborX="11435" custLinFactNeighborY="-14400"/>
      <dgm:spPr>
        <a:blipFill>
          <a:blip xmlns:r="http://schemas.openxmlformats.org/officeDocument/2006/relationships" r:embed="rId3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AD5430B1-17B5-4B64-ABD4-01D57AF55088}" type="pres">
      <dgm:prSet presAssocID="{F191B11F-B8C9-440B-B66F-D2C0C606CDED}" presName="sibTrans" presStyleLbl="sibTrans2D1" presStyleIdx="0" presStyleCnt="0"/>
      <dgm:spPr/>
      <dgm:t>
        <a:bodyPr/>
        <a:lstStyle/>
        <a:p>
          <a:endParaRPr lang="ru-RU"/>
        </a:p>
      </dgm:t>
    </dgm:pt>
    <dgm:pt modelId="{F475CA60-6509-4618-B07D-A1CF71833BF8}" type="pres">
      <dgm:prSet presAssocID="{EF815C42-4C22-4318-88F6-D01FD60269EC}" presName="compNode" presStyleCnt="0"/>
      <dgm:spPr/>
    </dgm:pt>
    <dgm:pt modelId="{B65DFAA3-403E-416C-AF2E-E922945690EC}" type="pres">
      <dgm:prSet presAssocID="{EF815C42-4C22-4318-88F6-D01FD60269EC}" presName="childRect" presStyleLbl="bgAcc1" presStyleIdx="3" presStyleCnt="4" custLinFactNeighborX="1598" custLinFactNeighborY="-87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C6E3EB-4514-4AC0-BD1E-CA18DBFE4033}" type="pres">
      <dgm:prSet presAssocID="{EF815C42-4C22-4318-88F6-D01FD60269E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47B77C-E59E-40DC-A2F8-C73E5788E2B0}" type="pres">
      <dgm:prSet presAssocID="{EF815C42-4C22-4318-88F6-D01FD60269EC}" presName="parentRect" presStyleLbl="alignNode1" presStyleIdx="3" presStyleCnt="4" custLinFactNeighborX="1652" custLinFactNeighborY="-20716"/>
      <dgm:spPr/>
      <dgm:t>
        <a:bodyPr/>
        <a:lstStyle/>
        <a:p>
          <a:endParaRPr lang="ru-RU"/>
        </a:p>
      </dgm:t>
    </dgm:pt>
    <dgm:pt modelId="{42714737-F2EC-4B96-B7F5-6D8D20BD1435}" type="pres">
      <dgm:prSet presAssocID="{EF815C42-4C22-4318-88F6-D01FD60269EC}" presName="adorn" presStyleLbl="fgAccFollowNode1" presStyleIdx="3" presStyleCnt="4" custScaleX="110000" custLinFactNeighborX="4649" custLinFactNeighborY="-17571"/>
      <dgm:spPr>
        <a:blipFill>
          <a:blip xmlns:r="http://schemas.openxmlformats.org/officeDocument/2006/relationships" r:embed="rId4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</dgm:ptLst>
  <dgm:cxnLst>
    <dgm:cxn modelId="{D5748262-0476-4695-86F9-18850072DFBD}" type="presOf" srcId="{8829D4A4-CE20-4105-8A9C-9CC7D3617630}" destId="{C33CAE84-9ABC-484F-BB48-11EA90C30877}" srcOrd="1" destOrd="0" presId="urn:microsoft.com/office/officeart/2005/8/layout/bList2"/>
    <dgm:cxn modelId="{E1AAACCC-F2F8-4531-B04A-9595FC5E092C}" type="presOf" srcId="{1D5AE128-24D9-4E3E-B0CA-79DBD10DAC23}" destId="{32039239-B6A5-43BC-A0CD-1B1EEDFD796E}" srcOrd="1" destOrd="0" presId="urn:microsoft.com/office/officeart/2005/8/layout/bList2"/>
    <dgm:cxn modelId="{4C2D2693-54AB-463D-BAD0-413917BFE743}" srcId="{80180DC2-CA59-4B93-B1CB-8056E9603680}" destId="{EF815C42-4C22-4318-88F6-D01FD60269EC}" srcOrd="3" destOrd="0" parTransId="{E3021653-3BE7-4E7C-9320-289A69E2D3B2}" sibTransId="{659B9B3F-5BB8-4F0A-B764-576A6227136D}"/>
    <dgm:cxn modelId="{82C5DAFA-AC59-41D3-B1E1-616DD4625FFA}" type="presOf" srcId="{EF815C42-4C22-4318-88F6-D01FD60269EC}" destId="{2E47B77C-E59E-40DC-A2F8-C73E5788E2B0}" srcOrd="1" destOrd="0" presId="urn:microsoft.com/office/officeart/2005/8/layout/bList2"/>
    <dgm:cxn modelId="{DF6FC0D6-1E72-4770-B866-33DED02D0CAF}" type="presOf" srcId="{CE4E0034-9987-483D-9808-296F7ED18C2E}" destId="{89990E2F-3123-41C4-A419-39D702243F61}" srcOrd="0" destOrd="0" presId="urn:microsoft.com/office/officeart/2005/8/layout/bList2"/>
    <dgm:cxn modelId="{0DDF047E-1690-40B8-A6CC-48D620D92509}" type="presOf" srcId="{461EC55E-DFDB-4D73-B03A-6A0F7F6911F0}" destId="{DBC12EEC-61EA-4FA2-B22B-1EEA7B0B1B45}" srcOrd="0" destOrd="2" presId="urn:microsoft.com/office/officeart/2005/8/layout/bList2"/>
    <dgm:cxn modelId="{97738D2E-7C4C-4BC1-9434-0609C7B923B4}" type="presOf" srcId="{73BEDF9C-FE4B-453E-AC93-692410CC4B61}" destId="{A05E2308-6C03-436D-9FF7-93749220EC25}" srcOrd="0" destOrd="0" presId="urn:microsoft.com/office/officeart/2005/8/layout/bList2"/>
    <dgm:cxn modelId="{E7BC5F05-868A-4797-82C7-1C0F8617E7D2}" type="presOf" srcId="{73BEDF9C-FE4B-453E-AC93-692410CC4B61}" destId="{D4762D67-69CD-46CF-B1F6-EE91A0159743}" srcOrd="1" destOrd="0" presId="urn:microsoft.com/office/officeart/2005/8/layout/bList2"/>
    <dgm:cxn modelId="{604BB620-5759-4953-B109-4CD0913A3010}" srcId="{8829D4A4-CE20-4105-8A9C-9CC7D3617630}" destId="{B452629E-E9D7-440E-B157-5A7501752BB0}" srcOrd="1" destOrd="0" parTransId="{DC64717F-25BB-4EC4-9884-B396A138E040}" sibTransId="{760F915E-EAEF-4F35-817A-BC656A9D58C2}"/>
    <dgm:cxn modelId="{33DFAB75-8776-4F60-8B10-531703086C7A}" srcId="{8829D4A4-CE20-4105-8A9C-9CC7D3617630}" destId="{08C36AE6-0868-4C11-87C1-32707AB67531}" srcOrd="0" destOrd="0" parTransId="{E7C9A7E0-035D-415B-8931-E7D888EC1F96}" sibTransId="{D4D8DF19-103D-4E6E-9E80-93FF3EA7E165}"/>
    <dgm:cxn modelId="{7F148746-7D3D-4621-A1EB-CFB6F6E79B36}" type="presOf" srcId="{8829D4A4-CE20-4105-8A9C-9CC7D3617630}" destId="{19EC2A73-B3A4-4071-9A47-D258814B958F}" srcOrd="0" destOrd="0" presId="urn:microsoft.com/office/officeart/2005/8/layout/bList2"/>
    <dgm:cxn modelId="{0F1C287A-B545-482D-AC52-727C8B5755A7}" type="presOf" srcId="{2EAA89FC-59C3-44CA-AF6B-A37174981D11}" destId="{97330C6A-C9BF-4D4B-8BB6-0FD7098FC167}" srcOrd="0" destOrd="0" presId="urn:microsoft.com/office/officeart/2005/8/layout/bList2"/>
    <dgm:cxn modelId="{A909BAA5-3159-4953-A0EB-F8D75FE95741}" type="presOf" srcId="{98CC834A-A9E9-4648-BF5F-D485986CB98B}" destId="{B65DFAA3-403E-416C-AF2E-E922945690EC}" srcOrd="0" destOrd="0" presId="urn:microsoft.com/office/officeart/2005/8/layout/bList2"/>
    <dgm:cxn modelId="{67F0EE47-E5C0-4715-B5B8-D8718FED8841}" type="presOf" srcId="{D7249F91-2998-42D3-919A-7E3D90909082}" destId="{45DF5282-2D8E-478D-9655-CF5D9148E1E0}" srcOrd="0" destOrd="0" presId="urn:microsoft.com/office/officeart/2005/8/layout/bList2"/>
    <dgm:cxn modelId="{A8695F9F-7DB3-466A-80DC-537092619459}" srcId="{80180DC2-CA59-4B93-B1CB-8056E9603680}" destId="{8829D4A4-CE20-4105-8A9C-9CC7D3617630}" srcOrd="2" destOrd="0" parTransId="{10BF3334-DE60-4017-9999-1439FC759373}" sibTransId="{F191B11F-B8C9-440B-B66F-D2C0C606CDED}"/>
    <dgm:cxn modelId="{CE9F86A5-204D-4F12-B725-AE3A7CB1B250}" srcId="{1D5AE128-24D9-4E3E-B0CA-79DBD10DAC23}" destId="{2EAA89FC-59C3-44CA-AF6B-A37174981D11}" srcOrd="0" destOrd="0" parTransId="{8B99ECF8-53EA-44B7-9D6A-E2C44AC2D583}" sibTransId="{025E7BC0-6ABA-42E2-A5DB-0B6E440595F8}"/>
    <dgm:cxn modelId="{EA85A2BA-0F64-480D-9743-D5086C7ED890}" srcId="{73BEDF9C-FE4B-453E-AC93-692410CC4B61}" destId="{CE4E0034-9987-483D-9808-296F7ED18C2E}" srcOrd="0" destOrd="0" parTransId="{8F6276D4-5D0F-403A-BC80-9DAB3403DA20}" sibTransId="{4112FFA3-3893-4EC4-9A9F-E2F5E16AA8E5}"/>
    <dgm:cxn modelId="{69813C8C-748C-475C-B655-A8633A2D2FBD}" srcId="{EF815C42-4C22-4318-88F6-D01FD60269EC}" destId="{98CC834A-A9E9-4648-BF5F-D485986CB98B}" srcOrd="0" destOrd="0" parTransId="{4794602D-00D2-4067-A7C0-6CDB60084B8D}" sibTransId="{3C9BA1F6-7284-442C-8B5B-D524FF4683F2}"/>
    <dgm:cxn modelId="{9AD2A46D-195C-4855-932A-722ABAEA36E3}" srcId="{80180DC2-CA59-4B93-B1CB-8056E9603680}" destId="{73BEDF9C-FE4B-453E-AC93-692410CC4B61}" srcOrd="1" destOrd="0" parTransId="{A8BF3C18-9272-427C-A06E-464C8F848DA3}" sibTransId="{0CF53A17-57D1-4608-8192-214E331E6481}"/>
    <dgm:cxn modelId="{BC175B8D-207A-427C-A9A4-B63CC8EACABC}" srcId="{80180DC2-CA59-4B93-B1CB-8056E9603680}" destId="{1D5AE128-24D9-4E3E-B0CA-79DBD10DAC23}" srcOrd="0" destOrd="0" parTransId="{B170AE80-27E7-4589-BA81-38C8D7F46434}" sibTransId="{D7249F91-2998-42D3-919A-7E3D90909082}"/>
    <dgm:cxn modelId="{3EEC9A36-09AD-4FC3-B91F-3EFE86BB401F}" type="presOf" srcId="{80180DC2-CA59-4B93-B1CB-8056E9603680}" destId="{50DF75C0-AE62-43FC-B8DB-174F00AC9643}" srcOrd="0" destOrd="0" presId="urn:microsoft.com/office/officeart/2005/8/layout/bList2"/>
    <dgm:cxn modelId="{390FD2E9-4F94-4609-B8EB-F344C5CB9567}" type="presOf" srcId="{B452629E-E9D7-440E-B157-5A7501752BB0}" destId="{DBC12EEC-61EA-4FA2-B22B-1EEA7B0B1B45}" srcOrd="0" destOrd="1" presId="urn:microsoft.com/office/officeart/2005/8/layout/bList2"/>
    <dgm:cxn modelId="{C4A651B6-F136-4617-A2D0-27492D5A97D5}" type="presOf" srcId="{EF815C42-4C22-4318-88F6-D01FD60269EC}" destId="{0AC6E3EB-4514-4AC0-BD1E-CA18DBFE4033}" srcOrd="0" destOrd="0" presId="urn:microsoft.com/office/officeart/2005/8/layout/bList2"/>
    <dgm:cxn modelId="{5D40646C-0635-4B6D-A516-DA9AE9DEE071}" type="presOf" srcId="{0CF53A17-57D1-4608-8192-214E331E6481}" destId="{C00C30F4-B8C5-46E5-99DB-516E4F5A313D}" srcOrd="0" destOrd="0" presId="urn:microsoft.com/office/officeart/2005/8/layout/bList2"/>
    <dgm:cxn modelId="{E0EFBAD9-CAA7-4C89-94BF-C27592E34587}" srcId="{8829D4A4-CE20-4105-8A9C-9CC7D3617630}" destId="{461EC55E-DFDB-4D73-B03A-6A0F7F6911F0}" srcOrd="2" destOrd="0" parTransId="{66C9707D-AF5A-412F-AD1E-7F438EF4FD46}" sibTransId="{005989FC-A59C-49AE-9727-8AFD88FAF822}"/>
    <dgm:cxn modelId="{39D5B0BC-C5C1-4A51-AC3E-B0F3A9EBB258}" type="presOf" srcId="{F191B11F-B8C9-440B-B66F-D2C0C606CDED}" destId="{AD5430B1-17B5-4B64-ABD4-01D57AF55088}" srcOrd="0" destOrd="0" presId="urn:microsoft.com/office/officeart/2005/8/layout/bList2"/>
    <dgm:cxn modelId="{F021EFC0-7806-4D8A-9C2A-6BAEC0EC7248}" type="presOf" srcId="{1D5AE128-24D9-4E3E-B0CA-79DBD10DAC23}" destId="{90122AEB-9971-41EA-824D-A88580AE72AB}" srcOrd="0" destOrd="0" presId="urn:microsoft.com/office/officeart/2005/8/layout/bList2"/>
    <dgm:cxn modelId="{70113A72-BA22-4318-8628-ECD0B69B4425}" type="presOf" srcId="{08C36AE6-0868-4C11-87C1-32707AB67531}" destId="{DBC12EEC-61EA-4FA2-B22B-1EEA7B0B1B45}" srcOrd="0" destOrd="0" presId="urn:microsoft.com/office/officeart/2005/8/layout/bList2"/>
    <dgm:cxn modelId="{B89F276F-E5EF-46A5-AB12-1FC085BC7B04}" type="presParOf" srcId="{50DF75C0-AE62-43FC-B8DB-174F00AC9643}" destId="{E1D6B1FB-297B-4F62-9B16-F0C5FB38FE20}" srcOrd="0" destOrd="0" presId="urn:microsoft.com/office/officeart/2005/8/layout/bList2"/>
    <dgm:cxn modelId="{63348379-9D9B-424D-883B-1C61955E2D77}" type="presParOf" srcId="{E1D6B1FB-297B-4F62-9B16-F0C5FB38FE20}" destId="{97330C6A-C9BF-4D4B-8BB6-0FD7098FC167}" srcOrd="0" destOrd="0" presId="urn:microsoft.com/office/officeart/2005/8/layout/bList2"/>
    <dgm:cxn modelId="{6533647C-D7DF-486E-ADCB-6233B565048B}" type="presParOf" srcId="{E1D6B1FB-297B-4F62-9B16-F0C5FB38FE20}" destId="{90122AEB-9971-41EA-824D-A88580AE72AB}" srcOrd="1" destOrd="0" presId="urn:microsoft.com/office/officeart/2005/8/layout/bList2"/>
    <dgm:cxn modelId="{9B96EC43-DA12-4161-B612-44B41B8B3187}" type="presParOf" srcId="{E1D6B1FB-297B-4F62-9B16-F0C5FB38FE20}" destId="{32039239-B6A5-43BC-A0CD-1B1EEDFD796E}" srcOrd="2" destOrd="0" presId="urn:microsoft.com/office/officeart/2005/8/layout/bList2"/>
    <dgm:cxn modelId="{FD0DDBA8-2A7B-46AE-A6BA-4658B35E37D4}" type="presParOf" srcId="{E1D6B1FB-297B-4F62-9B16-F0C5FB38FE20}" destId="{FB6AF49D-30EE-404B-BCD7-CB602F5ACEB3}" srcOrd="3" destOrd="0" presId="urn:microsoft.com/office/officeart/2005/8/layout/bList2"/>
    <dgm:cxn modelId="{DAE28D84-1A4B-4DB6-8FC2-EF2D99427DE4}" type="presParOf" srcId="{50DF75C0-AE62-43FC-B8DB-174F00AC9643}" destId="{45DF5282-2D8E-478D-9655-CF5D9148E1E0}" srcOrd="1" destOrd="0" presId="urn:microsoft.com/office/officeart/2005/8/layout/bList2"/>
    <dgm:cxn modelId="{35AFEA09-E0BB-410E-A76D-646D2EDE3647}" type="presParOf" srcId="{50DF75C0-AE62-43FC-B8DB-174F00AC9643}" destId="{7FC6E898-CA14-4C59-BD5D-5A619E2E1385}" srcOrd="2" destOrd="0" presId="urn:microsoft.com/office/officeart/2005/8/layout/bList2"/>
    <dgm:cxn modelId="{70388AD6-4328-4FEC-9FC2-3C2BDF1775CD}" type="presParOf" srcId="{7FC6E898-CA14-4C59-BD5D-5A619E2E1385}" destId="{89990E2F-3123-41C4-A419-39D702243F61}" srcOrd="0" destOrd="0" presId="urn:microsoft.com/office/officeart/2005/8/layout/bList2"/>
    <dgm:cxn modelId="{27FE8B89-0C20-45A6-87DE-32043C3DE670}" type="presParOf" srcId="{7FC6E898-CA14-4C59-BD5D-5A619E2E1385}" destId="{A05E2308-6C03-436D-9FF7-93749220EC25}" srcOrd="1" destOrd="0" presId="urn:microsoft.com/office/officeart/2005/8/layout/bList2"/>
    <dgm:cxn modelId="{FC37AB24-E96A-447D-B608-1CBD89EFEF81}" type="presParOf" srcId="{7FC6E898-CA14-4C59-BD5D-5A619E2E1385}" destId="{D4762D67-69CD-46CF-B1F6-EE91A0159743}" srcOrd="2" destOrd="0" presId="urn:microsoft.com/office/officeart/2005/8/layout/bList2"/>
    <dgm:cxn modelId="{1B60E8B2-8ED0-4E4F-9FE0-6B1256A4671F}" type="presParOf" srcId="{7FC6E898-CA14-4C59-BD5D-5A619E2E1385}" destId="{20557163-39C1-4086-8E61-62954F1C6CBD}" srcOrd="3" destOrd="0" presId="urn:microsoft.com/office/officeart/2005/8/layout/bList2"/>
    <dgm:cxn modelId="{F6DAF255-5F84-417C-8BB1-D8D7A721072B}" type="presParOf" srcId="{50DF75C0-AE62-43FC-B8DB-174F00AC9643}" destId="{C00C30F4-B8C5-46E5-99DB-516E4F5A313D}" srcOrd="3" destOrd="0" presId="urn:microsoft.com/office/officeart/2005/8/layout/bList2"/>
    <dgm:cxn modelId="{4CEC8DCF-874A-49BE-AFA3-B1F4EC000911}" type="presParOf" srcId="{50DF75C0-AE62-43FC-B8DB-174F00AC9643}" destId="{8DB2B147-D69E-4E91-9D92-4A4B82F423F2}" srcOrd="4" destOrd="0" presId="urn:microsoft.com/office/officeart/2005/8/layout/bList2"/>
    <dgm:cxn modelId="{E6DE63FB-EE1D-4FE5-B500-C40EB6F62181}" type="presParOf" srcId="{8DB2B147-D69E-4E91-9D92-4A4B82F423F2}" destId="{DBC12EEC-61EA-4FA2-B22B-1EEA7B0B1B45}" srcOrd="0" destOrd="0" presId="urn:microsoft.com/office/officeart/2005/8/layout/bList2"/>
    <dgm:cxn modelId="{8F91002D-1BE6-4E5F-A832-24AFFD68AECC}" type="presParOf" srcId="{8DB2B147-D69E-4E91-9D92-4A4B82F423F2}" destId="{19EC2A73-B3A4-4071-9A47-D258814B958F}" srcOrd="1" destOrd="0" presId="urn:microsoft.com/office/officeart/2005/8/layout/bList2"/>
    <dgm:cxn modelId="{5AF038B7-635E-4F67-A090-F183FD6AD657}" type="presParOf" srcId="{8DB2B147-D69E-4E91-9D92-4A4B82F423F2}" destId="{C33CAE84-9ABC-484F-BB48-11EA90C30877}" srcOrd="2" destOrd="0" presId="urn:microsoft.com/office/officeart/2005/8/layout/bList2"/>
    <dgm:cxn modelId="{E6403098-8E8B-407E-A4E8-1D6FAD628313}" type="presParOf" srcId="{8DB2B147-D69E-4E91-9D92-4A4B82F423F2}" destId="{D70B3117-020D-4F0A-9169-71F8D63396EF}" srcOrd="3" destOrd="0" presId="urn:microsoft.com/office/officeart/2005/8/layout/bList2"/>
    <dgm:cxn modelId="{718E3AE8-B6D8-41A8-9CE5-39AD843A12EF}" type="presParOf" srcId="{50DF75C0-AE62-43FC-B8DB-174F00AC9643}" destId="{AD5430B1-17B5-4B64-ABD4-01D57AF55088}" srcOrd="5" destOrd="0" presId="urn:microsoft.com/office/officeart/2005/8/layout/bList2"/>
    <dgm:cxn modelId="{1FD4F0B5-7F56-4FE3-BAAC-E7D30498C61C}" type="presParOf" srcId="{50DF75C0-AE62-43FC-B8DB-174F00AC9643}" destId="{F475CA60-6509-4618-B07D-A1CF71833BF8}" srcOrd="6" destOrd="0" presId="urn:microsoft.com/office/officeart/2005/8/layout/bList2"/>
    <dgm:cxn modelId="{F6D1AE3F-A1EF-4844-AD1B-AA10C816798A}" type="presParOf" srcId="{F475CA60-6509-4618-B07D-A1CF71833BF8}" destId="{B65DFAA3-403E-416C-AF2E-E922945690EC}" srcOrd="0" destOrd="0" presId="urn:microsoft.com/office/officeart/2005/8/layout/bList2"/>
    <dgm:cxn modelId="{9810BFFD-F436-471B-BFB1-808808EF1817}" type="presParOf" srcId="{F475CA60-6509-4618-B07D-A1CF71833BF8}" destId="{0AC6E3EB-4514-4AC0-BD1E-CA18DBFE4033}" srcOrd="1" destOrd="0" presId="urn:microsoft.com/office/officeart/2005/8/layout/bList2"/>
    <dgm:cxn modelId="{EF02FFD3-3E3F-4085-B72C-A603A731DB81}" type="presParOf" srcId="{F475CA60-6509-4618-B07D-A1CF71833BF8}" destId="{2E47B77C-E59E-40DC-A2F8-C73E5788E2B0}" srcOrd="2" destOrd="0" presId="urn:microsoft.com/office/officeart/2005/8/layout/bList2"/>
    <dgm:cxn modelId="{BB20736A-1DBF-4B91-928A-FB5E98ED1572}" type="presParOf" srcId="{F475CA60-6509-4618-B07D-A1CF71833BF8}" destId="{42714737-F2EC-4B96-B7F5-6D8D20BD143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09926F-E119-42F6-9AED-51000C41BB59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D44450-9E00-4BF9-924E-6381E7929F4D}">
      <dgm:prSet phldrT="[Текст]"/>
      <dgm:spPr>
        <a:ln>
          <a:noFill/>
        </a:ln>
      </dgm:spPr>
      <dgm:t>
        <a:bodyPr/>
        <a:lstStyle/>
        <a:p>
          <a:r>
            <a:rPr lang="ru-RU" dirty="0" smtClean="0"/>
            <a:t>Дельта Берроуза</a:t>
          </a:r>
          <a:endParaRPr lang="ru-RU" dirty="0"/>
        </a:p>
      </dgm:t>
    </dgm:pt>
    <dgm:pt modelId="{96EF8D30-1D9B-4A65-AD83-71CCC853F0FC}" type="parTrans" cxnId="{0E2E4D26-D9C4-4827-9CE9-5DEAF41D2F3D}">
      <dgm:prSet/>
      <dgm:spPr/>
      <dgm:t>
        <a:bodyPr/>
        <a:lstStyle/>
        <a:p>
          <a:endParaRPr lang="ru-RU"/>
        </a:p>
      </dgm:t>
    </dgm:pt>
    <dgm:pt modelId="{F3DA2694-0A00-4F6F-90ED-504D66980AD8}" type="sibTrans" cxnId="{0E2E4D26-D9C4-4827-9CE9-5DEAF41D2F3D}">
      <dgm:prSet/>
      <dgm:spPr/>
      <dgm:t>
        <a:bodyPr/>
        <a:lstStyle/>
        <a:p>
          <a:endParaRPr lang="ru-RU"/>
        </a:p>
      </dgm:t>
    </dgm:pt>
    <dgm:pt modelId="{D0622F73-A8ED-48BB-B3C7-5DD36E859237}">
      <dgm:prSet phldrT="[Текст]"/>
      <dgm:spPr>
        <a:ln>
          <a:noFill/>
        </a:ln>
      </dgm:spPr>
      <dgm:t>
        <a:bodyPr/>
        <a:lstStyle/>
        <a:p>
          <a:r>
            <a:rPr lang="ru-RU" dirty="0" smtClean="0"/>
            <a:t>Дельта </a:t>
          </a:r>
          <a:r>
            <a:rPr lang="ru-RU" dirty="0" err="1" smtClean="0"/>
            <a:t>Эдера</a:t>
          </a:r>
          <a:endParaRPr lang="ru-RU" dirty="0"/>
        </a:p>
      </dgm:t>
    </dgm:pt>
    <dgm:pt modelId="{2224BB8B-AE80-439B-A5C7-44F52B05C223}" type="parTrans" cxnId="{C7D821CB-193B-40DE-A357-0C25AEFA5DA7}">
      <dgm:prSet/>
      <dgm:spPr/>
      <dgm:t>
        <a:bodyPr/>
        <a:lstStyle/>
        <a:p>
          <a:endParaRPr lang="ru-RU"/>
        </a:p>
      </dgm:t>
    </dgm:pt>
    <dgm:pt modelId="{BEE0F65F-F496-47D7-BF25-F9B18D050520}" type="sibTrans" cxnId="{C7D821CB-193B-40DE-A357-0C25AEFA5DA7}">
      <dgm:prSet/>
      <dgm:spPr/>
      <dgm:t>
        <a:bodyPr/>
        <a:lstStyle/>
        <a:p>
          <a:endParaRPr lang="ru-RU"/>
        </a:p>
      </dgm:t>
    </dgm:pt>
    <dgm:pt modelId="{038685AA-9657-401B-899A-4626C37975CC}">
      <dgm:prSet phldrT="[Текст]"/>
      <dgm:spPr>
        <a:ln>
          <a:noFill/>
        </a:ln>
      </dgm:spPr>
      <dgm:t>
        <a:bodyPr/>
        <a:lstStyle/>
        <a:p>
          <a:r>
            <a:rPr lang="ru-RU" dirty="0" smtClean="0"/>
            <a:t>Косинусная дельта</a:t>
          </a:r>
          <a:endParaRPr lang="ru-RU" dirty="0"/>
        </a:p>
      </dgm:t>
    </dgm:pt>
    <dgm:pt modelId="{F0229383-5938-4A25-9627-C35768A0F35A}" type="parTrans" cxnId="{48E6FEC7-5A5E-4F7B-B0CF-78CA3EF9E094}">
      <dgm:prSet/>
      <dgm:spPr/>
      <dgm:t>
        <a:bodyPr/>
        <a:lstStyle/>
        <a:p>
          <a:endParaRPr lang="ru-RU"/>
        </a:p>
      </dgm:t>
    </dgm:pt>
    <dgm:pt modelId="{9656D186-F3DE-412C-8DF3-4ABF7CFC3755}" type="sibTrans" cxnId="{48E6FEC7-5A5E-4F7B-B0CF-78CA3EF9E094}">
      <dgm:prSet/>
      <dgm:spPr/>
      <dgm:t>
        <a:bodyPr/>
        <a:lstStyle/>
        <a:p>
          <a:endParaRPr lang="ru-RU"/>
        </a:p>
      </dgm:t>
    </dgm:pt>
    <dgm:pt modelId="{9EDB8EC2-675A-42CA-8A6B-D421883E6E1A}">
      <dgm:prSet phldrT="[Текст]" phldr="1"/>
      <dgm:spPr/>
      <dgm:t>
        <a:bodyPr/>
        <a:lstStyle/>
        <a:p>
          <a:endParaRPr lang="ru-RU" dirty="0"/>
        </a:p>
      </dgm:t>
    </dgm:pt>
    <dgm:pt modelId="{6EB29DA9-9BC5-4BD0-AE16-23490683E870}" type="sibTrans" cxnId="{60B61233-D0FB-465B-BB5F-17DB83EC2E56}">
      <dgm:prSet/>
      <dgm:spPr/>
      <dgm:t>
        <a:bodyPr/>
        <a:lstStyle/>
        <a:p>
          <a:endParaRPr lang="ru-RU"/>
        </a:p>
      </dgm:t>
    </dgm:pt>
    <dgm:pt modelId="{3D377D0C-AD75-422C-A63A-927791DB23FC}" type="parTrans" cxnId="{60B61233-D0FB-465B-BB5F-17DB83EC2E56}">
      <dgm:prSet/>
      <dgm:spPr/>
      <dgm:t>
        <a:bodyPr/>
        <a:lstStyle/>
        <a:p>
          <a:endParaRPr lang="ru-RU"/>
        </a:p>
      </dgm:t>
    </dgm:pt>
    <dgm:pt modelId="{62798AD6-7877-45DA-AB60-50778BC417FF}">
      <dgm:prSet phldrT="[Текст]" phldr="1"/>
      <dgm:spPr/>
      <dgm:t>
        <a:bodyPr/>
        <a:lstStyle/>
        <a:p>
          <a:endParaRPr lang="ru-RU" dirty="0"/>
        </a:p>
      </dgm:t>
    </dgm:pt>
    <dgm:pt modelId="{090CBAA1-C9BC-4157-82C6-22E3AC814227}" type="sibTrans" cxnId="{B3E6CC10-BFDE-4B8E-B57E-E82454620E77}">
      <dgm:prSet/>
      <dgm:spPr/>
      <dgm:t>
        <a:bodyPr/>
        <a:lstStyle/>
        <a:p>
          <a:endParaRPr lang="ru-RU"/>
        </a:p>
      </dgm:t>
    </dgm:pt>
    <dgm:pt modelId="{A2F858B7-CEEF-47F8-AC44-9396A49A6A93}" type="parTrans" cxnId="{B3E6CC10-BFDE-4B8E-B57E-E82454620E77}">
      <dgm:prSet/>
      <dgm:spPr/>
      <dgm:t>
        <a:bodyPr/>
        <a:lstStyle/>
        <a:p>
          <a:endParaRPr lang="ru-RU"/>
        </a:p>
      </dgm:t>
    </dgm:pt>
    <dgm:pt modelId="{E2F5552E-DC9E-4505-A5A9-A663E2EC6D9D}" type="pres">
      <dgm:prSet presAssocID="{D509926F-E119-42F6-9AED-51000C41BB5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E5F5C1E-9508-4EF5-B76D-B394E4F311DF}" type="pres">
      <dgm:prSet presAssocID="{CCD44450-9E00-4BF9-924E-6381E7929F4D}" presName="circle1" presStyleLbl="node1" presStyleIdx="0" presStyleCnt="3"/>
      <dgm:spPr>
        <a:solidFill>
          <a:schemeClr val="accent2">
            <a:lumMod val="20000"/>
            <a:lumOff val="80000"/>
          </a:schemeClr>
        </a:solidFill>
        <a:ln>
          <a:solidFill>
            <a:schemeClr val="bg2">
              <a:lumMod val="90000"/>
            </a:schemeClr>
          </a:solidFill>
        </a:ln>
      </dgm:spPr>
    </dgm:pt>
    <dgm:pt modelId="{4891BD50-0F51-4118-A1D0-071D59274A65}" type="pres">
      <dgm:prSet presAssocID="{CCD44450-9E00-4BF9-924E-6381E7929F4D}" presName="space" presStyleCnt="0"/>
      <dgm:spPr/>
    </dgm:pt>
    <dgm:pt modelId="{5CCD40EC-5CD3-45D2-A622-276CA4A63D01}" type="pres">
      <dgm:prSet presAssocID="{CCD44450-9E00-4BF9-924E-6381E7929F4D}" presName="rect1" presStyleLbl="alignAcc1" presStyleIdx="0" presStyleCnt="3"/>
      <dgm:spPr/>
      <dgm:t>
        <a:bodyPr/>
        <a:lstStyle/>
        <a:p>
          <a:endParaRPr lang="ru-RU"/>
        </a:p>
      </dgm:t>
    </dgm:pt>
    <dgm:pt modelId="{61206589-DC9E-4A63-A538-E49F5463BB91}" type="pres">
      <dgm:prSet presAssocID="{D0622F73-A8ED-48BB-B3C7-5DD36E859237}" presName="vertSpace2" presStyleLbl="node1" presStyleIdx="0" presStyleCnt="3"/>
      <dgm:spPr/>
    </dgm:pt>
    <dgm:pt modelId="{C62660E9-A016-4414-939A-443723F37E16}" type="pres">
      <dgm:prSet presAssocID="{D0622F73-A8ED-48BB-B3C7-5DD36E859237}" presName="circle2" presStyleLbl="node1" presStyleIdx="1" presStyleCnt="3"/>
      <dgm:spPr>
        <a:solidFill>
          <a:schemeClr val="accent6">
            <a:lumMod val="20000"/>
            <a:lumOff val="80000"/>
          </a:schemeClr>
        </a:solidFill>
        <a:ln>
          <a:solidFill>
            <a:schemeClr val="bg2">
              <a:lumMod val="90000"/>
            </a:schemeClr>
          </a:solidFill>
        </a:ln>
      </dgm:spPr>
    </dgm:pt>
    <dgm:pt modelId="{06428B36-EE79-43E2-8804-AD4E7F506451}" type="pres">
      <dgm:prSet presAssocID="{D0622F73-A8ED-48BB-B3C7-5DD36E859237}" presName="rect2" presStyleLbl="alignAcc1" presStyleIdx="1" presStyleCnt="3"/>
      <dgm:spPr/>
      <dgm:t>
        <a:bodyPr/>
        <a:lstStyle/>
        <a:p>
          <a:endParaRPr lang="ru-RU"/>
        </a:p>
      </dgm:t>
    </dgm:pt>
    <dgm:pt modelId="{719D3AAD-2273-47B2-A781-01BF46A432A1}" type="pres">
      <dgm:prSet presAssocID="{038685AA-9657-401B-899A-4626C37975CC}" presName="vertSpace3" presStyleLbl="node1" presStyleIdx="1" presStyleCnt="3"/>
      <dgm:spPr/>
    </dgm:pt>
    <dgm:pt modelId="{86C4E327-6B96-4137-8570-EE6F147D88EF}" type="pres">
      <dgm:prSet presAssocID="{038685AA-9657-401B-899A-4626C37975CC}" presName="circle3" presStyleLbl="node1" presStyleIdx="2" presStyleCnt="3"/>
      <dgm:spPr>
        <a:solidFill>
          <a:schemeClr val="bg2"/>
        </a:solidFill>
        <a:ln>
          <a:solidFill>
            <a:schemeClr val="bg2">
              <a:lumMod val="90000"/>
            </a:schemeClr>
          </a:solidFill>
        </a:ln>
      </dgm:spPr>
    </dgm:pt>
    <dgm:pt modelId="{FD01A9C0-BF45-4EB2-9F69-D29F00139328}" type="pres">
      <dgm:prSet presAssocID="{038685AA-9657-401B-899A-4626C37975CC}" presName="rect3" presStyleLbl="alignAcc1" presStyleIdx="2" presStyleCnt="3"/>
      <dgm:spPr/>
      <dgm:t>
        <a:bodyPr/>
        <a:lstStyle/>
        <a:p>
          <a:endParaRPr lang="ru-RU"/>
        </a:p>
      </dgm:t>
    </dgm:pt>
    <dgm:pt modelId="{F7620559-9121-4F57-9ADB-A8BF897AD54D}" type="pres">
      <dgm:prSet presAssocID="{CCD44450-9E00-4BF9-924E-6381E7929F4D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9353BB-B77C-4C17-B756-C6376EA11E38}" type="pres">
      <dgm:prSet presAssocID="{CCD44450-9E00-4BF9-924E-6381E7929F4D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BD028A-3EAA-408B-82E6-5C8E8BCDD9CC}" type="pres">
      <dgm:prSet presAssocID="{D0622F73-A8ED-48BB-B3C7-5DD36E859237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4712A5-5938-48EF-9897-DADE4D02408E}" type="pres">
      <dgm:prSet presAssocID="{D0622F73-A8ED-48BB-B3C7-5DD36E859237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882201-39D0-4385-BD14-3B99563ACAC8}" type="pres">
      <dgm:prSet presAssocID="{038685AA-9657-401B-899A-4626C37975CC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6A144B-3AB7-482C-ADC0-6204C71D5BA2}" type="pres">
      <dgm:prSet presAssocID="{038685AA-9657-401B-899A-4626C37975CC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B32CF4-FACC-4D31-A1F2-0366C1CF3391}" type="presOf" srcId="{9EDB8EC2-675A-42CA-8A6B-D421883E6E1A}" destId="{906A144B-3AB7-482C-ADC0-6204C71D5BA2}" srcOrd="0" destOrd="1" presId="urn:microsoft.com/office/officeart/2005/8/layout/target3"/>
    <dgm:cxn modelId="{C7D821CB-193B-40DE-A357-0C25AEFA5DA7}" srcId="{D509926F-E119-42F6-9AED-51000C41BB59}" destId="{D0622F73-A8ED-48BB-B3C7-5DD36E859237}" srcOrd="1" destOrd="0" parTransId="{2224BB8B-AE80-439B-A5C7-44F52B05C223}" sibTransId="{BEE0F65F-F496-47D7-BF25-F9B18D050520}"/>
    <dgm:cxn modelId="{60B61233-D0FB-465B-BB5F-17DB83EC2E56}" srcId="{038685AA-9657-401B-899A-4626C37975CC}" destId="{9EDB8EC2-675A-42CA-8A6B-D421883E6E1A}" srcOrd="1" destOrd="0" parTransId="{3D377D0C-AD75-422C-A63A-927791DB23FC}" sibTransId="{6EB29DA9-9BC5-4BD0-AE16-23490683E870}"/>
    <dgm:cxn modelId="{0359D69F-8138-4902-895B-6860D4C801A6}" type="presOf" srcId="{CCD44450-9E00-4BF9-924E-6381E7929F4D}" destId="{F7620559-9121-4F57-9ADB-A8BF897AD54D}" srcOrd="1" destOrd="0" presId="urn:microsoft.com/office/officeart/2005/8/layout/target3"/>
    <dgm:cxn modelId="{455216CE-00D5-483C-BF99-DBC0F8C19284}" type="presOf" srcId="{D509926F-E119-42F6-9AED-51000C41BB59}" destId="{E2F5552E-DC9E-4505-A5A9-A663E2EC6D9D}" srcOrd="0" destOrd="0" presId="urn:microsoft.com/office/officeart/2005/8/layout/target3"/>
    <dgm:cxn modelId="{18F52529-4019-4EEE-8265-7E9A7DBE0570}" type="presOf" srcId="{038685AA-9657-401B-899A-4626C37975CC}" destId="{20882201-39D0-4385-BD14-3B99563ACAC8}" srcOrd="1" destOrd="0" presId="urn:microsoft.com/office/officeart/2005/8/layout/target3"/>
    <dgm:cxn modelId="{446BA27C-F35C-44E3-BFA5-FF777D1E3189}" type="presOf" srcId="{CCD44450-9E00-4BF9-924E-6381E7929F4D}" destId="{5CCD40EC-5CD3-45D2-A622-276CA4A63D01}" srcOrd="0" destOrd="0" presId="urn:microsoft.com/office/officeart/2005/8/layout/target3"/>
    <dgm:cxn modelId="{E66A58F5-3780-49A8-AA94-B4281876514B}" type="presOf" srcId="{D0622F73-A8ED-48BB-B3C7-5DD36E859237}" destId="{A4BD028A-3EAA-408B-82E6-5C8E8BCDD9CC}" srcOrd="1" destOrd="0" presId="urn:microsoft.com/office/officeart/2005/8/layout/target3"/>
    <dgm:cxn modelId="{5FBE984B-D89E-4729-AFCD-0481C1F92724}" type="presOf" srcId="{038685AA-9657-401B-899A-4626C37975CC}" destId="{FD01A9C0-BF45-4EB2-9F69-D29F00139328}" srcOrd="0" destOrd="0" presId="urn:microsoft.com/office/officeart/2005/8/layout/target3"/>
    <dgm:cxn modelId="{7E030D6D-BF30-4ED9-BEB2-6B94BF7ABC56}" type="presOf" srcId="{D0622F73-A8ED-48BB-B3C7-5DD36E859237}" destId="{06428B36-EE79-43E2-8804-AD4E7F506451}" srcOrd="0" destOrd="0" presId="urn:microsoft.com/office/officeart/2005/8/layout/target3"/>
    <dgm:cxn modelId="{94EFF8C7-7B98-4544-AE95-71951D59ED71}" type="presOf" srcId="{62798AD6-7877-45DA-AB60-50778BC417FF}" destId="{906A144B-3AB7-482C-ADC0-6204C71D5BA2}" srcOrd="0" destOrd="0" presId="urn:microsoft.com/office/officeart/2005/8/layout/target3"/>
    <dgm:cxn modelId="{48E6FEC7-5A5E-4F7B-B0CF-78CA3EF9E094}" srcId="{D509926F-E119-42F6-9AED-51000C41BB59}" destId="{038685AA-9657-401B-899A-4626C37975CC}" srcOrd="2" destOrd="0" parTransId="{F0229383-5938-4A25-9627-C35768A0F35A}" sibTransId="{9656D186-F3DE-412C-8DF3-4ABF7CFC3755}"/>
    <dgm:cxn modelId="{B3E6CC10-BFDE-4B8E-B57E-E82454620E77}" srcId="{038685AA-9657-401B-899A-4626C37975CC}" destId="{62798AD6-7877-45DA-AB60-50778BC417FF}" srcOrd="0" destOrd="0" parTransId="{A2F858B7-CEEF-47F8-AC44-9396A49A6A93}" sibTransId="{090CBAA1-C9BC-4157-82C6-22E3AC814227}"/>
    <dgm:cxn modelId="{0E2E4D26-D9C4-4827-9CE9-5DEAF41D2F3D}" srcId="{D509926F-E119-42F6-9AED-51000C41BB59}" destId="{CCD44450-9E00-4BF9-924E-6381E7929F4D}" srcOrd="0" destOrd="0" parTransId="{96EF8D30-1D9B-4A65-AD83-71CCC853F0FC}" sibTransId="{F3DA2694-0A00-4F6F-90ED-504D66980AD8}"/>
    <dgm:cxn modelId="{894EE77A-D6CD-4B2B-ADD0-63779320AF9A}" type="presParOf" srcId="{E2F5552E-DC9E-4505-A5A9-A663E2EC6D9D}" destId="{7E5F5C1E-9508-4EF5-B76D-B394E4F311DF}" srcOrd="0" destOrd="0" presId="urn:microsoft.com/office/officeart/2005/8/layout/target3"/>
    <dgm:cxn modelId="{C59FD2C9-3AA5-449E-B444-139C20FD34A7}" type="presParOf" srcId="{E2F5552E-DC9E-4505-A5A9-A663E2EC6D9D}" destId="{4891BD50-0F51-4118-A1D0-071D59274A65}" srcOrd="1" destOrd="0" presId="urn:microsoft.com/office/officeart/2005/8/layout/target3"/>
    <dgm:cxn modelId="{AF833649-4C34-45BD-898C-613B533D800C}" type="presParOf" srcId="{E2F5552E-DC9E-4505-A5A9-A663E2EC6D9D}" destId="{5CCD40EC-5CD3-45D2-A622-276CA4A63D01}" srcOrd="2" destOrd="0" presId="urn:microsoft.com/office/officeart/2005/8/layout/target3"/>
    <dgm:cxn modelId="{015AD16A-EAE6-4DCB-B60F-851BF8A84C46}" type="presParOf" srcId="{E2F5552E-DC9E-4505-A5A9-A663E2EC6D9D}" destId="{61206589-DC9E-4A63-A538-E49F5463BB91}" srcOrd="3" destOrd="0" presId="urn:microsoft.com/office/officeart/2005/8/layout/target3"/>
    <dgm:cxn modelId="{96062D57-F91B-476A-B64D-65E1145C20BE}" type="presParOf" srcId="{E2F5552E-DC9E-4505-A5A9-A663E2EC6D9D}" destId="{C62660E9-A016-4414-939A-443723F37E16}" srcOrd="4" destOrd="0" presId="urn:microsoft.com/office/officeart/2005/8/layout/target3"/>
    <dgm:cxn modelId="{47FD442C-003F-4F6C-BFD3-C8B11FA3A839}" type="presParOf" srcId="{E2F5552E-DC9E-4505-A5A9-A663E2EC6D9D}" destId="{06428B36-EE79-43E2-8804-AD4E7F506451}" srcOrd="5" destOrd="0" presId="urn:microsoft.com/office/officeart/2005/8/layout/target3"/>
    <dgm:cxn modelId="{AB75BCD1-4D4D-46C7-824B-7326EFD7820D}" type="presParOf" srcId="{E2F5552E-DC9E-4505-A5A9-A663E2EC6D9D}" destId="{719D3AAD-2273-47B2-A781-01BF46A432A1}" srcOrd="6" destOrd="0" presId="urn:microsoft.com/office/officeart/2005/8/layout/target3"/>
    <dgm:cxn modelId="{86DB486A-C7A7-4038-9DC7-ACD7F71ACD9A}" type="presParOf" srcId="{E2F5552E-DC9E-4505-A5A9-A663E2EC6D9D}" destId="{86C4E327-6B96-4137-8570-EE6F147D88EF}" srcOrd="7" destOrd="0" presId="urn:microsoft.com/office/officeart/2005/8/layout/target3"/>
    <dgm:cxn modelId="{7B94C97B-E8FC-4A21-A2C8-7E90D2359487}" type="presParOf" srcId="{E2F5552E-DC9E-4505-A5A9-A663E2EC6D9D}" destId="{FD01A9C0-BF45-4EB2-9F69-D29F00139328}" srcOrd="8" destOrd="0" presId="urn:microsoft.com/office/officeart/2005/8/layout/target3"/>
    <dgm:cxn modelId="{8E129553-40F9-4F1C-905E-FA666DFF89A2}" type="presParOf" srcId="{E2F5552E-DC9E-4505-A5A9-A663E2EC6D9D}" destId="{F7620559-9121-4F57-9ADB-A8BF897AD54D}" srcOrd="9" destOrd="0" presId="urn:microsoft.com/office/officeart/2005/8/layout/target3"/>
    <dgm:cxn modelId="{FA824435-AC7B-40AE-989B-533629AAD3AE}" type="presParOf" srcId="{E2F5552E-DC9E-4505-A5A9-A663E2EC6D9D}" destId="{F29353BB-B77C-4C17-B756-C6376EA11E38}" srcOrd="10" destOrd="0" presId="urn:microsoft.com/office/officeart/2005/8/layout/target3"/>
    <dgm:cxn modelId="{82A6E511-5FC4-4554-8E74-A350D2A815C6}" type="presParOf" srcId="{E2F5552E-DC9E-4505-A5A9-A663E2EC6D9D}" destId="{A4BD028A-3EAA-408B-82E6-5C8E8BCDD9CC}" srcOrd="11" destOrd="0" presId="urn:microsoft.com/office/officeart/2005/8/layout/target3"/>
    <dgm:cxn modelId="{AA5359E4-00ED-41FA-9AFE-6D8B0AD42459}" type="presParOf" srcId="{E2F5552E-DC9E-4505-A5A9-A663E2EC6D9D}" destId="{F44712A5-5938-48EF-9897-DADE4D02408E}" srcOrd="12" destOrd="0" presId="urn:microsoft.com/office/officeart/2005/8/layout/target3"/>
    <dgm:cxn modelId="{11E306A8-42D7-4554-AA6B-16CB913F468C}" type="presParOf" srcId="{E2F5552E-DC9E-4505-A5A9-A663E2EC6D9D}" destId="{20882201-39D0-4385-BD14-3B99563ACAC8}" srcOrd="13" destOrd="0" presId="urn:microsoft.com/office/officeart/2005/8/layout/target3"/>
    <dgm:cxn modelId="{17521304-C605-4046-A49F-CAA7E1E6B01A}" type="presParOf" srcId="{E2F5552E-DC9E-4505-A5A9-A663E2EC6D9D}" destId="{906A144B-3AB7-482C-ADC0-6204C71D5BA2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B6F4C-34B7-4064-9D65-8BC59CE180A3}">
      <dsp:nvSpPr>
        <dsp:cNvPr id="0" name=""/>
        <dsp:cNvSpPr/>
      </dsp:nvSpPr>
      <dsp:spPr>
        <a:xfrm rot="5400000">
          <a:off x="-388649" y="399046"/>
          <a:ext cx="1998644" cy="1221345"/>
        </a:xfrm>
        <a:prstGeom prst="chevron">
          <a:avLst/>
        </a:prstGeom>
        <a:blipFill rotWithShape="0">
          <a:blip xmlns:r="http://schemas.openxmlformats.org/officeDocument/2006/relationships" r:embed="rId1">
            <a:alphaModFix amt="65000"/>
          </a:blip>
          <a:tile tx="0" ty="0" sx="100000" sy="100000" flip="none" algn="tl"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Цели:</a:t>
          </a:r>
          <a:endParaRPr lang="ru-RU" sz="2400" kern="1200" dirty="0">
            <a:solidFill>
              <a:schemeClr val="tx1"/>
            </a:solidFill>
          </a:endParaRPr>
        </a:p>
      </dsp:txBody>
      <dsp:txXfrm rot="-5400000">
        <a:off x="1" y="621070"/>
        <a:ext cx="1221345" cy="777299"/>
      </dsp:txXfrm>
    </dsp:sp>
    <dsp:sp modelId="{A32A7AB9-6201-44F9-B563-A2C6239BBD73}">
      <dsp:nvSpPr>
        <dsp:cNvPr id="0" name=""/>
        <dsp:cNvSpPr/>
      </dsp:nvSpPr>
      <dsp:spPr>
        <a:xfrm rot="5400000">
          <a:off x="4832444" y="-3608044"/>
          <a:ext cx="2072057" cy="92942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000" kern="1200" dirty="0" smtClean="0"/>
            <a:t>Продемонстрировать знания, полученные в ходе изучения курсов по </a:t>
          </a:r>
          <a:r>
            <a:rPr lang="en-US" sz="2000" b="1" i="1" kern="1200" dirty="0" smtClean="0"/>
            <a:t>python</a:t>
          </a:r>
          <a:r>
            <a:rPr lang="ru-RU" sz="2000" kern="1200" dirty="0" smtClean="0"/>
            <a:t> и</a:t>
          </a:r>
          <a:r>
            <a:rPr lang="en-US" sz="2000" kern="1200" dirty="0" smtClean="0"/>
            <a:t> </a:t>
          </a:r>
          <a:r>
            <a:rPr lang="ru-RU" sz="2000" b="1" i="1" kern="1200" dirty="0" smtClean="0"/>
            <a:t>компьютерной лингвистике</a:t>
          </a:r>
          <a:r>
            <a:rPr lang="ru-RU" sz="2000" kern="1200" dirty="0" smtClean="0"/>
            <a:t> в рамках программы ДПО;</a:t>
          </a:r>
          <a:endParaRPr lang="ru-RU" sz="2000" kern="1200" dirty="0"/>
        </a:p>
        <a:p>
          <a:pPr marL="228600" lvl="1" indent="-228600" algn="l" defTabSz="889000">
            <a:lnSpc>
              <a:spcPct val="2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ru-RU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000" kern="1200" dirty="0" smtClean="0"/>
            <a:t>Применить метод дельты Берроуза для атрибуции авторства на корпусе из статей в жанре </a:t>
          </a:r>
          <a:r>
            <a:rPr lang="en-US" sz="2000" kern="1200" dirty="0" smtClean="0"/>
            <a:t>“</a:t>
          </a:r>
          <a:r>
            <a:rPr lang="ru-RU" sz="2000" kern="1200" dirty="0" smtClean="0"/>
            <a:t>репортаж</a:t>
          </a:r>
          <a:r>
            <a:rPr lang="en-US" sz="2000" kern="1200" dirty="0" smtClean="0"/>
            <a:t>”</a:t>
          </a:r>
          <a:r>
            <a:rPr lang="ru-RU" sz="2000" kern="1200" dirty="0" smtClean="0"/>
            <a:t> и </a:t>
          </a:r>
          <a:r>
            <a:rPr lang="en-US" sz="2000" kern="1200" dirty="0" smtClean="0"/>
            <a:t>“</a:t>
          </a:r>
          <a:r>
            <a:rPr lang="ru-RU" sz="2000" kern="1200" dirty="0" smtClean="0"/>
            <a:t>интервью</a:t>
          </a:r>
          <a:r>
            <a:rPr lang="en-US" sz="2000" kern="1200" dirty="0" smtClean="0"/>
            <a:t>”</a:t>
          </a:r>
          <a:r>
            <a:rPr lang="ru-RU" sz="2000" kern="1200" dirty="0" smtClean="0"/>
            <a:t> и  проверить: насколько результаты работы программы будут соответствовать реальности.</a:t>
          </a:r>
          <a:endParaRPr lang="ru-RU" sz="2000" kern="1200" dirty="0"/>
        </a:p>
      </dsp:txBody>
      <dsp:txXfrm rot="-5400000">
        <a:off x="1221346" y="104203"/>
        <a:ext cx="9193106" cy="1869759"/>
      </dsp:txXfrm>
    </dsp:sp>
    <dsp:sp modelId="{85B1C047-3F10-49CB-B6FA-901CE9EC7D55}">
      <dsp:nvSpPr>
        <dsp:cNvPr id="0" name=""/>
        <dsp:cNvSpPr/>
      </dsp:nvSpPr>
      <dsp:spPr>
        <a:xfrm rot="5400000">
          <a:off x="-363306" y="2607648"/>
          <a:ext cx="1947958" cy="1221345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Задачи:</a:t>
          </a:r>
          <a:endParaRPr lang="ru-RU" sz="2400" kern="1200" dirty="0">
            <a:solidFill>
              <a:schemeClr val="tx1"/>
            </a:solidFill>
          </a:endParaRPr>
        </a:p>
      </dsp:txBody>
      <dsp:txXfrm rot="-5400000">
        <a:off x="1" y="2855015"/>
        <a:ext cx="1221345" cy="726613"/>
      </dsp:txXfrm>
    </dsp:sp>
    <dsp:sp modelId="{778A72E0-FBB6-4D74-ACEF-C5710C89539D}">
      <dsp:nvSpPr>
        <dsp:cNvPr id="0" name=""/>
        <dsp:cNvSpPr/>
      </dsp:nvSpPr>
      <dsp:spPr>
        <a:xfrm rot="5400000">
          <a:off x="4928452" y="-1466427"/>
          <a:ext cx="1880041" cy="92942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000" kern="1200" dirty="0" smtClean="0"/>
            <a:t>Скачать и </a:t>
          </a:r>
          <a:r>
            <a:rPr lang="ru-RU" sz="2000" kern="1200" dirty="0" err="1" smtClean="0"/>
            <a:t>предобработать</a:t>
          </a:r>
          <a:r>
            <a:rPr lang="ru-RU" sz="2000" kern="1200" dirty="0" smtClean="0"/>
            <a:t> корпуса статей;</a:t>
          </a:r>
          <a:endParaRPr lang="ru-RU" sz="2000" kern="1200" dirty="0"/>
        </a:p>
        <a:p>
          <a:pPr marL="228600" lvl="1" indent="-228600" algn="l" defTabSz="889000">
            <a:lnSpc>
              <a:spcPct val="2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ru-RU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000" kern="1200" dirty="0" smtClean="0"/>
            <a:t>Найти и сравнить наиболее частотные </a:t>
          </a:r>
          <a:r>
            <a:rPr lang="ru-RU" sz="2000" kern="1200" dirty="0" err="1" smtClean="0"/>
            <a:t>токены</a:t>
          </a:r>
          <a:r>
            <a:rPr lang="ru-RU" sz="2000" kern="1200" dirty="0" smtClean="0"/>
            <a:t>, биграммы и части речи по каждому корпусу, визуализировать результаты и построить </a:t>
          </a:r>
          <a:r>
            <a:rPr lang="ru-RU" sz="2000" kern="1200" dirty="0" err="1" smtClean="0"/>
            <a:t>датафреймы</a:t>
          </a:r>
          <a:r>
            <a:rPr lang="ru-RU" sz="2000" kern="1200" dirty="0" smtClean="0"/>
            <a:t>;</a:t>
          </a:r>
          <a:endParaRPr lang="ru-RU" sz="2000" kern="1200" dirty="0"/>
        </a:p>
        <a:p>
          <a:pPr marL="228600" lvl="1" indent="-228600" algn="l" defTabSz="889000">
            <a:lnSpc>
              <a:spcPct val="2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ru-RU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000" kern="1200" dirty="0" smtClean="0"/>
            <a:t>При помощи языка </a:t>
          </a:r>
          <a:r>
            <a:rPr lang="en-US" sz="2000" kern="1200" dirty="0" smtClean="0"/>
            <a:t>R </a:t>
          </a:r>
          <a:r>
            <a:rPr lang="ru-RU" sz="2000" kern="1200" dirty="0" smtClean="0"/>
            <a:t>посчитать расстояние (дельту) между текстами и построить </a:t>
          </a:r>
          <a:r>
            <a:rPr lang="ru-RU" sz="2000" kern="1200" dirty="0" err="1" smtClean="0"/>
            <a:t>дендрограммы</a:t>
          </a:r>
          <a:r>
            <a:rPr lang="ru-RU" sz="2000" kern="1200" dirty="0" smtClean="0"/>
            <a:t>.</a:t>
          </a:r>
          <a:endParaRPr lang="ru-RU" sz="2000" kern="1200" dirty="0"/>
        </a:p>
      </dsp:txBody>
      <dsp:txXfrm rot="-5400000">
        <a:off x="1221345" y="2332456"/>
        <a:ext cx="9202479" cy="1696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30C6A-C9BF-4D4B-8BB6-0FD7098FC167}">
      <dsp:nvSpPr>
        <dsp:cNvPr id="0" name=""/>
        <dsp:cNvSpPr/>
      </dsp:nvSpPr>
      <dsp:spPr>
        <a:xfrm>
          <a:off x="272244" y="2181"/>
          <a:ext cx="1360087" cy="1015276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solidFill>
                <a:schemeClr val="tx1"/>
              </a:solidFill>
            </a:rPr>
            <a:t>37 статей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296033" y="25970"/>
        <a:ext cx="1312509" cy="991487"/>
      </dsp:txXfrm>
    </dsp:sp>
    <dsp:sp modelId="{32039239-B6A5-43BC-A0CD-1B1EEDFD796E}">
      <dsp:nvSpPr>
        <dsp:cNvPr id="0" name=""/>
        <dsp:cNvSpPr/>
      </dsp:nvSpPr>
      <dsp:spPr>
        <a:xfrm>
          <a:off x="272244" y="1017458"/>
          <a:ext cx="1360087" cy="43656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</a:rPr>
            <a:t>Автор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272244" y="1017458"/>
        <a:ext cx="957808" cy="436569"/>
      </dsp:txXfrm>
    </dsp:sp>
    <dsp:sp modelId="{FB6AF49D-30EE-404B-BCD7-CB602F5ACEB3}">
      <dsp:nvSpPr>
        <dsp:cNvPr id="0" name=""/>
        <dsp:cNvSpPr/>
      </dsp:nvSpPr>
      <dsp:spPr>
        <a:xfrm>
          <a:off x="1268527" y="1086803"/>
          <a:ext cx="476030" cy="476030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90E2F-3123-41C4-A419-39D702243F61}">
      <dsp:nvSpPr>
        <dsp:cNvPr id="0" name=""/>
        <dsp:cNvSpPr/>
      </dsp:nvSpPr>
      <dsp:spPr>
        <a:xfrm>
          <a:off x="1862491" y="2181"/>
          <a:ext cx="1360087" cy="1015276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solidFill>
                <a:schemeClr val="tx1"/>
              </a:solidFill>
            </a:rPr>
            <a:t>149 статей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1886280" y="25970"/>
        <a:ext cx="1312509" cy="991487"/>
      </dsp:txXfrm>
    </dsp:sp>
    <dsp:sp modelId="{D4762D67-69CD-46CF-B1F6-EE91A0159743}">
      <dsp:nvSpPr>
        <dsp:cNvPr id="0" name=""/>
        <dsp:cNvSpPr/>
      </dsp:nvSpPr>
      <dsp:spPr>
        <a:xfrm>
          <a:off x="1862491" y="1017458"/>
          <a:ext cx="1360087" cy="43656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</a:rPr>
            <a:t>Псевдоним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1862491" y="1017458"/>
        <a:ext cx="957808" cy="436569"/>
      </dsp:txXfrm>
    </dsp:sp>
    <dsp:sp modelId="{20557163-39C1-4086-8E61-62954F1C6CBD}">
      <dsp:nvSpPr>
        <dsp:cNvPr id="0" name=""/>
        <dsp:cNvSpPr/>
      </dsp:nvSpPr>
      <dsp:spPr>
        <a:xfrm>
          <a:off x="2858774" y="1086803"/>
          <a:ext cx="476030" cy="476030"/>
        </a:xfrm>
        <a:prstGeom prst="ellipse">
          <a:avLst/>
        </a:prstGeom>
        <a:blipFill>
          <a:blip xmlns:r="http://schemas.openxmlformats.org/officeDocument/2006/relationships" r:embed="rId2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12EEC-61EA-4FA2-B22B-1EEA7B0B1B45}">
      <dsp:nvSpPr>
        <dsp:cNvPr id="0" name=""/>
        <dsp:cNvSpPr/>
      </dsp:nvSpPr>
      <dsp:spPr>
        <a:xfrm>
          <a:off x="260343" y="1714801"/>
          <a:ext cx="1360087" cy="1015276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chemeClr val="tx1"/>
              </a:solidFill>
            </a:rPr>
            <a:t>BeautifulSoup</a:t>
          </a:r>
          <a:endParaRPr lang="ru-RU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Selenium</a:t>
          </a:r>
          <a:endParaRPr lang="ru-RU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NLTK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284132" y="1738590"/>
        <a:ext cx="1312509" cy="991487"/>
      </dsp:txXfrm>
    </dsp:sp>
    <dsp:sp modelId="{C33CAE84-9ABC-484F-BB48-11EA90C30877}">
      <dsp:nvSpPr>
        <dsp:cNvPr id="0" name=""/>
        <dsp:cNvSpPr/>
      </dsp:nvSpPr>
      <dsp:spPr>
        <a:xfrm>
          <a:off x="260343" y="2730031"/>
          <a:ext cx="1360087" cy="43656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l" defTabSz="51562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60" kern="1200" dirty="0" smtClean="0">
              <a:solidFill>
                <a:schemeClr val="tx1"/>
              </a:solidFill>
            </a:rPr>
            <a:t>Библиотеки</a:t>
          </a:r>
          <a:endParaRPr lang="ru-RU" sz="1160" kern="1200" dirty="0">
            <a:solidFill>
              <a:schemeClr val="tx1"/>
            </a:solidFill>
          </a:endParaRPr>
        </a:p>
      </dsp:txBody>
      <dsp:txXfrm>
        <a:off x="260343" y="2730031"/>
        <a:ext cx="957808" cy="436569"/>
      </dsp:txXfrm>
    </dsp:sp>
    <dsp:sp modelId="{D70B3117-020D-4F0A-9169-71F8D63396EF}">
      <dsp:nvSpPr>
        <dsp:cNvPr id="0" name=""/>
        <dsp:cNvSpPr/>
      </dsp:nvSpPr>
      <dsp:spPr>
        <a:xfrm>
          <a:off x="1311060" y="2814675"/>
          <a:ext cx="476030" cy="476030"/>
        </a:xfrm>
        <a:prstGeom prst="ellipse">
          <a:avLst/>
        </a:prstGeom>
        <a:blipFill>
          <a:blip xmlns:r="http://schemas.openxmlformats.org/officeDocument/2006/relationships" r:embed="rId3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DFAA3-403E-416C-AF2E-E922945690EC}">
      <dsp:nvSpPr>
        <dsp:cNvPr id="0" name=""/>
        <dsp:cNvSpPr/>
      </dsp:nvSpPr>
      <dsp:spPr>
        <a:xfrm>
          <a:off x="1872325" y="1709897"/>
          <a:ext cx="1360087" cy="1015276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solidFill>
                <a:schemeClr val="tx1"/>
              </a:solidFill>
            </a:rPr>
            <a:t>101 статья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1896114" y="1733686"/>
        <a:ext cx="1312509" cy="991487"/>
      </dsp:txXfrm>
    </dsp:sp>
    <dsp:sp modelId="{2E47B77C-E59E-40DC-A2F8-C73E5788E2B0}">
      <dsp:nvSpPr>
        <dsp:cNvPr id="0" name=""/>
        <dsp:cNvSpPr/>
      </dsp:nvSpPr>
      <dsp:spPr>
        <a:xfrm>
          <a:off x="1873059" y="2723439"/>
          <a:ext cx="1360087" cy="43656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</a:rPr>
            <a:t>Коллега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1873059" y="2723439"/>
        <a:ext cx="957808" cy="436569"/>
      </dsp:txXfrm>
    </dsp:sp>
    <dsp:sp modelId="{42714737-F2EC-4B96-B7F5-6D8D20BD1435}">
      <dsp:nvSpPr>
        <dsp:cNvPr id="0" name=""/>
        <dsp:cNvSpPr/>
      </dsp:nvSpPr>
      <dsp:spPr>
        <a:xfrm>
          <a:off x="2845203" y="2799581"/>
          <a:ext cx="523633" cy="476030"/>
        </a:xfrm>
        <a:prstGeom prst="ellipse">
          <a:avLst/>
        </a:prstGeom>
        <a:blipFill>
          <a:blip xmlns:r="http://schemas.openxmlformats.org/officeDocument/2006/relationships" r:embed="rId4" cstate="print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F5C1E-9508-4EF5-B76D-B394E4F311DF}">
      <dsp:nvSpPr>
        <dsp:cNvPr id="0" name=""/>
        <dsp:cNvSpPr/>
      </dsp:nvSpPr>
      <dsp:spPr>
        <a:xfrm>
          <a:off x="0" y="270933"/>
          <a:ext cx="4876800" cy="48768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D40EC-5CD3-45D2-A622-276CA4A63D01}">
      <dsp:nvSpPr>
        <dsp:cNvPr id="0" name=""/>
        <dsp:cNvSpPr/>
      </dsp:nvSpPr>
      <dsp:spPr>
        <a:xfrm>
          <a:off x="2438400" y="270933"/>
          <a:ext cx="5689599" cy="487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Дельта Берроуза</a:t>
          </a:r>
          <a:endParaRPr lang="ru-RU" sz="3500" kern="1200" dirty="0"/>
        </a:p>
      </dsp:txBody>
      <dsp:txXfrm>
        <a:off x="2438400" y="270933"/>
        <a:ext cx="2844799" cy="1463043"/>
      </dsp:txXfrm>
    </dsp:sp>
    <dsp:sp modelId="{C62660E9-A016-4414-939A-443723F37E16}">
      <dsp:nvSpPr>
        <dsp:cNvPr id="0" name=""/>
        <dsp:cNvSpPr/>
      </dsp:nvSpPr>
      <dsp:spPr>
        <a:xfrm>
          <a:off x="853441" y="1733976"/>
          <a:ext cx="3169916" cy="3169916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28B36-EE79-43E2-8804-AD4E7F506451}">
      <dsp:nvSpPr>
        <dsp:cNvPr id="0" name=""/>
        <dsp:cNvSpPr/>
      </dsp:nvSpPr>
      <dsp:spPr>
        <a:xfrm>
          <a:off x="2438400" y="1733976"/>
          <a:ext cx="5689599" cy="31699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Дельта </a:t>
          </a:r>
          <a:r>
            <a:rPr lang="ru-RU" sz="3500" kern="1200" dirty="0" err="1" smtClean="0"/>
            <a:t>Эдера</a:t>
          </a:r>
          <a:endParaRPr lang="ru-RU" sz="3500" kern="1200" dirty="0"/>
        </a:p>
      </dsp:txBody>
      <dsp:txXfrm>
        <a:off x="2438400" y="1733976"/>
        <a:ext cx="2844799" cy="1463038"/>
      </dsp:txXfrm>
    </dsp:sp>
    <dsp:sp modelId="{86C4E327-6B96-4137-8570-EE6F147D88EF}">
      <dsp:nvSpPr>
        <dsp:cNvPr id="0" name=""/>
        <dsp:cNvSpPr/>
      </dsp:nvSpPr>
      <dsp:spPr>
        <a:xfrm>
          <a:off x="1706880" y="3197014"/>
          <a:ext cx="1463038" cy="1463038"/>
        </a:xfrm>
        <a:prstGeom prst="pie">
          <a:avLst>
            <a:gd name="adj1" fmla="val 5400000"/>
            <a:gd name="adj2" fmla="val 16200000"/>
          </a:avLst>
        </a:prstGeom>
        <a:solidFill>
          <a:schemeClr val="bg2"/>
        </a:solidFill>
        <a:ln w="1270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1A9C0-BF45-4EB2-9F69-D29F00139328}">
      <dsp:nvSpPr>
        <dsp:cNvPr id="0" name=""/>
        <dsp:cNvSpPr/>
      </dsp:nvSpPr>
      <dsp:spPr>
        <a:xfrm>
          <a:off x="2438400" y="3197014"/>
          <a:ext cx="5689599" cy="14630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Косинусная дельта</a:t>
          </a:r>
          <a:endParaRPr lang="ru-RU" sz="3500" kern="1200" dirty="0"/>
        </a:p>
      </dsp:txBody>
      <dsp:txXfrm>
        <a:off x="2438400" y="3197014"/>
        <a:ext cx="2844799" cy="1463038"/>
      </dsp:txXfrm>
    </dsp:sp>
    <dsp:sp modelId="{906A144B-3AB7-482C-ADC0-6204C71D5BA2}">
      <dsp:nvSpPr>
        <dsp:cNvPr id="0" name=""/>
        <dsp:cNvSpPr/>
      </dsp:nvSpPr>
      <dsp:spPr>
        <a:xfrm>
          <a:off x="5283200" y="3197014"/>
          <a:ext cx="2844799" cy="14630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900" kern="1200" dirty="0"/>
        </a:p>
      </dsp:txBody>
      <dsp:txXfrm>
        <a:off x="5283200" y="3197014"/>
        <a:ext cx="2844799" cy="1463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AEF2-B466-4F67-8EF7-97FB9AE6C764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302C5-FE60-42E9-913C-A0AC2AE04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935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DF85E-D31A-4F35-B096-FE93A000E2E0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5F591-0D9D-4FE4-A181-D596C7A86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117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Рассказать, почему не использовались</a:t>
            </a:r>
            <a:r>
              <a:rPr lang="ru-RU" baseline="0" dirty="0" smtClean="0"/>
              <a:t> стоп-слова: они важны в </a:t>
            </a:r>
            <a:r>
              <a:rPr lang="ru-RU" baseline="0" dirty="0" err="1" smtClean="0"/>
              <a:t>стилометрических</a:t>
            </a:r>
            <a:r>
              <a:rPr lang="ru-RU" baseline="0" dirty="0" smtClean="0"/>
              <a:t> исследованиях; авторский стиль в замене похожих по значению служебных ч. речи</a:t>
            </a:r>
            <a:r>
              <a:rPr lang="en-US" baseline="0" dirty="0" smtClean="0"/>
              <a:t>:</a:t>
            </a:r>
            <a:r>
              <a:rPr lang="ru-RU" baseline="0" dirty="0" smtClean="0"/>
              <a:t> потому что (союз) </a:t>
            </a:r>
            <a:r>
              <a:rPr lang="en-US" baseline="0" dirty="0" smtClean="0"/>
              <a:t>/ </a:t>
            </a:r>
            <a:r>
              <a:rPr lang="ru-RU" baseline="0" dirty="0" smtClean="0"/>
              <a:t>из-за (предлог) + </a:t>
            </a:r>
            <a:r>
              <a:rPr lang="ru-RU" baseline="0" dirty="0" err="1" smtClean="0"/>
              <a:t>сущ</a:t>
            </a:r>
            <a:r>
              <a:rPr lang="ru-RU" baseline="0" dirty="0" smtClean="0"/>
              <a:t> в р. п.</a:t>
            </a:r>
            <a:endParaRPr lang="en-US" baseline="0" dirty="0" smtClean="0"/>
          </a:p>
          <a:p>
            <a:r>
              <a:rPr lang="ru-RU" baseline="0" dirty="0" err="1" smtClean="0"/>
              <a:t>Счр</a:t>
            </a:r>
            <a:r>
              <a:rPr lang="ru-RU" baseline="0" dirty="0" smtClean="0"/>
              <a:t> – союзы, предлоги, частицы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06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081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40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69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04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61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ru-RU" baseline="0" dirty="0" smtClean="0"/>
              <a:t> историю со словариком относительных местоимений и  некорректностью их подсчета, т.к. их легко спутать с вопросительными местоимениями.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87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морф анализатор верно учитывает части речи и ведет подсчет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02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84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0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86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54B-2796-4AF1-B6A0-8068BAEFFAC5}" type="datetime1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33F-A635-4C6C-B9F0-5F5AD1548A48}" type="datetime1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3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61CE-4F75-4CF3-8A86-B9C1836B3E2B}" type="datetime1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alphaModFix amt="65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BF2F-340F-431A-B584-B737B67D431A}" type="datetime1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28600" indent="-228600">
              <a:buFont typeface="+mj-lt"/>
              <a:buAutoNum type="arabicPeriod"/>
              <a:defRPr/>
            </a:lvl1pPr>
          </a:lstStyle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93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5BB6-9C31-4D49-AA5B-E69B456D668C}" type="datetime1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9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65000"/>
            </a:blip>
            <a:tile tx="0" ty="0" sx="100000" sy="100000" flip="none" algn="tl"/>
          </a:blipFill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C3EF-D83F-4E2B-9E49-B8935890AA04}" type="datetime1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5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190C-CDF9-4333-8B43-6898D6AADEAD}" type="datetime1">
              <a:rPr lang="ru-RU" smtClean="0"/>
              <a:t>01.03.2024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60F-6322-4A12-8EF7-4D92AE4D9230}" type="datetime1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6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C917-8E2D-4A06-BDC2-859F6654AFD3}" type="datetime1">
              <a:rPr lang="ru-RU" smtClean="0"/>
              <a:t>01.03.2024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4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7D87-79F0-4784-B62F-5A2A2E244542}" type="datetime1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56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07C4-13C1-41A1-91E1-07072311AB92}" type="datetime1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5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E950-B9CD-4C0E-ACA2-29D19D2A072E}" type="datetime1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06F-2617-4E23-90F6-D3295732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ctagon.media/?author=&#1040;&#1083;&#1077;&#1082;&#1089;&#1077;&#1081;%20&#1041;&#1086;&#1085;&#1076;&#1072;&#1088;&#1077;&#1074;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23/A:1021814530952" TargetMode="External"/><Relationship Id="rId5" Type="http://schemas.openxmlformats.org/officeDocument/2006/relationships/hyperlink" Target="https://doi.org/10.1093/llc/17.3.267" TargetMode="External"/><Relationship Id="rId4" Type="http://schemas.openxmlformats.org/officeDocument/2006/relationships/hyperlink" Target="https://octagon.medi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diagramDrawing" Target="../diagrams/drawing2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52283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сследование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 базе корпусов новостных статей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 элементами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тилометрии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04678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l"/>
            <a:r>
              <a:rPr lang="ru-RU" i="1" dirty="0" smtClean="0"/>
              <a:t>Злобина Елена</a:t>
            </a:r>
          </a:p>
          <a:p>
            <a:pPr algn="l"/>
            <a:r>
              <a:rPr lang="ru-RU" sz="1400" i="1" dirty="0" smtClean="0"/>
              <a:t>ДПО НИУ ВШЭ</a:t>
            </a:r>
            <a:r>
              <a:rPr lang="en-US" sz="1400" i="1" dirty="0" smtClean="0"/>
              <a:t> (</a:t>
            </a:r>
            <a:r>
              <a:rPr lang="ru-RU" sz="1400" i="1" dirty="0" smtClean="0"/>
              <a:t>Компьютерная Лингвистика), 23</a:t>
            </a:r>
            <a:r>
              <a:rPr lang="en-US" sz="1400" i="1" dirty="0" smtClean="0"/>
              <a:t>/24</a:t>
            </a:r>
            <a:r>
              <a:rPr lang="ru-RU" sz="1400" i="1" dirty="0" smtClean="0"/>
              <a:t> 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3152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подсчета дельты Берроуза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713" y="1847850"/>
            <a:ext cx="11782327" cy="4351338"/>
          </a:xfrm>
        </p:spPr>
        <p:txBody>
          <a:bodyPr>
            <a:normAutofit/>
          </a:bodyPr>
          <a:lstStyle/>
          <a:p>
            <a:r>
              <a:rPr lang="ru-RU" sz="2400" dirty="0"/>
              <a:t>Ζ =(x-</a:t>
            </a:r>
            <a:r>
              <a:rPr lang="ru-RU" sz="2400" dirty="0" err="1"/>
              <a:t>mu</a:t>
            </a:r>
            <a:r>
              <a:rPr lang="ru-RU" sz="2400" dirty="0"/>
              <a:t>)/</a:t>
            </a:r>
            <a:r>
              <a:rPr lang="ru-RU" sz="2400" dirty="0" err="1"/>
              <a:t>sd</a:t>
            </a:r>
            <a:r>
              <a:rPr lang="ru-RU" sz="2400" dirty="0"/>
              <a:t>, где случайная величина x – это значение частотности, </a:t>
            </a:r>
            <a:r>
              <a:rPr lang="ru-RU" sz="2400" dirty="0" err="1"/>
              <a:t>mu</a:t>
            </a:r>
            <a:r>
              <a:rPr lang="ru-RU" sz="2400" dirty="0"/>
              <a:t> – математическое ожидание (среднее), а </a:t>
            </a:r>
            <a:r>
              <a:rPr lang="ru-RU" sz="2400" dirty="0" err="1"/>
              <a:t>sd</a:t>
            </a:r>
            <a:r>
              <a:rPr lang="ru-RU" sz="2400" dirty="0"/>
              <a:t> – стандартное </a:t>
            </a:r>
            <a:r>
              <a:rPr lang="ru-RU" sz="2400" dirty="0" smtClean="0"/>
              <a:t>отклонение;</a:t>
            </a:r>
            <a:endParaRPr lang="ru-RU" sz="2400" dirty="0"/>
          </a:p>
          <a:p>
            <a:r>
              <a:rPr lang="ru-RU" sz="2400" dirty="0"/>
              <a:t>Иными словами, z-</a:t>
            </a:r>
            <a:r>
              <a:rPr lang="ru-RU" sz="2400" dirty="0" err="1"/>
              <a:t>score</a:t>
            </a:r>
            <a:r>
              <a:rPr lang="ru-RU" sz="2400" dirty="0"/>
              <a:t> показывает, на сколько стандартных отклонений x отстоит от ожидаемого. Зная z-</a:t>
            </a:r>
            <a:r>
              <a:rPr lang="ru-RU" sz="2400" dirty="0" err="1"/>
              <a:t>scores</a:t>
            </a:r>
            <a:r>
              <a:rPr lang="ru-RU" sz="2400" dirty="0"/>
              <a:t> для известного автора/текста, можно сравнить их с z-</a:t>
            </a:r>
            <a:r>
              <a:rPr lang="ru-RU" sz="2400" dirty="0" err="1"/>
              <a:t>scores</a:t>
            </a:r>
            <a:r>
              <a:rPr lang="ru-RU" sz="2400" dirty="0"/>
              <a:t> спорного текста; </a:t>
            </a:r>
            <a:endParaRPr lang="ru-RU" sz="2400" dirty="0" smtClean="0"/>
          </a:p>
          <a:p>
            <a:r>
              <a:rPr lang="ru-RU" sz="2400" dirty="0" smtClean="0"/>
              <a:t>Дельта </a:t>
            </a:r>
            <a:r>
              <a:rPr lang="ru-RU" sz="2400" dirty="0"/>
              <a:t>Берроуза  - сумма разниц(дельт) в частотностях самых часто встречающихся </a:t>
            </a:r>
            <a:r>
              <a:rPr lang="en-US" sz="2400" dirty="0"/>
              <a:t>n </a:t>
            </a:r>
            <a:r>
              <a:rPr lang="ru-RU" sz="2400" dirty="0"/>
              <a:t>слов для каждой пары </a:t>
            </a:r>
            <a:r>
              <a:rPr lang="ru-RU" sz="2400" dirty="0" smtClean="0"/>
              <a:t>текстов.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10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02742" y="4530495"/>
            <a:ext cx="4651293" cy="16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дельты Берроуза для 10-ти частотных слов на </a:t>
            </a:r>
            <a:r>
              <a:rPr lang="en-US" dirty="0"/>
              <a:t>R</a:t>
            </a:r>
            <a:r>
              <a:rPr lang="ru-RU" dirty="0"/>
              <a:t> – начало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943657" y="1885754"/>
            <a:ext cx="48600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Загружаем и делим на слова тексты, считаем относительную частотность</a:t>
            </a:r>
            <a:r>
              <a:rPr lang="en-US" dirty="0"/>
              <a:t> </a:t>
            </a:r>
            <a:r>
              <a:rPr lang="ru-RU" dirty="0"/>
              <a:t>и выводим список из 10 самых частотных слов по всем трем </a:t>
            </a:r>
            <a:r>
              <a:rPr lang="ru-RU" dirty="0" smtClean="0"/>
              <a:t>коллекциям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419333" y="1885754"/>
            <a:ext cx="48600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Считаем относительную частотность </a:t>
            </a:r>
            <a:r>
              <a:rPr lang="ru-RU" dirty="0"/>
              <a:t>для каждого слова в каждом тексте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11</a:t>
            </a:fld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7" y="4302146"/>
            <a:ext cx="5711840" cy="154147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l="327" b="22994"/>
          <a:stretch/>
        </p:blipFill>
        <p:spPr bwMode="auto">
          <a:xfrm>
            <a:off x="90357" y="6000781"/>
            <a:ext cx="6005643" cy="3523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Загнутый угол 9"/>
          <p:cNvSpPr/>
          <p:nvPr/>
        </p:nvSpPr>
        <p:spPr>
          <a:xfrm>
            <a:off x="362950" y="1891855"/>
            <a:ext cx="475250" cy="420916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  <a:endParaRPr lang="ru-RU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Загнутый угол 11"/>
          <p:cNvSpPr/>
          <p:nvPr/>
        </p:nvSpPr>
        <p:spPr>
          <a:xfrm>
            <a:off x="5909115" y="1891855"/>
            <a:ext cx="475250" cy="420916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ru-RU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3" name="Рисунок 12"/>
          <p:cNvPicPr/>
          <p:nvPr/>
        </p:nvPicPr>
        <p:blipFill rotWithShape="1">
          <a:blip r:embed="rId5"/>
          <a:srcRect t="65056"/>
          <a:stretch/>
        </p:blipFill>
        <p:spPr bwMode="auto">
          <a:xfrm>
            <a:off x="5907654" y="3483654"/>
            <a:ext cx="6210300" cy="376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6"/>
          <a:srcRect t="10421"/>
          <a:stretch/>
        </p:blipFill>
        <p:spPr bwMode="auto">
          <a:xfrm>
            <a:off x="5907654" y="3890188"/>
            <a:ext cx="6210300" cy="1135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5" name="Группа 14"/>
          <p:cNvGrpSpPr/>
          <p:nvPr/>
        </p:nvGrpSpPr>
        <p:grpSpPr>
          <a:xfrm>
            <a:off x="10068910" y="4671904"/>
            <a:ext cx="1533756" cy="1565188"/>
            <a:chOff x="8466512" y="1713140"/>
            <a:chExt cx="1533756" cy="1565188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8466513" y="1713140"/>
              <a:ext cx="1360087" cy="1015276"/>
              <a:chOff x="260343" y="1798602"/>
              <a:chExt cx="1360087" cy="1015276"/>
            </a:xfrm>
          </p:grpSpPr>
          <p:sp>
            <p:nvSpPr>
              <p:cNvPr id="21" name="Прямоугольник с двумя скругленными соседними углами 20"/>
              <p:cNvSpPr/>
              <p:nvPr/>
            </p:nvSpPr>
            <p:spPr>
              <a:xfrm>
                <a:off x="260343" y="1798602"/>
                <a:ext cx="1360087" cy="101527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Прямоугольник 21"/>
              <p:cNvSpPr/>
              <p:nvPr/>
            </p:nvSpPr>
            <p:spPr>
              <a:xfrm>
                <a:off x="284132" y="1822391"/>
                <a:ext cx="1312509" cy="9914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0" lvl="1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Stylo</a:t>
                </a:r>
                <a:r>
                  <a:rPr lang="en-US" sz="13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1300" kern="1200" dirty="0" smtClean="0">
                    <a:solidFill>
                      <a:schemeClr val="tx1"/>
                    </a:solidFill>
                  </a:rPr>
                  <a:t>()</a:t>
                </a: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Прямоугольник 19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60" kern="1200" dirty="0" smtClean="0">
                    <a:solidFill>
                      <a:schemeClr val="tx1"/>
                    </a:solidFill>
                  </a:rPr>
                  <a:t>Пакет</a:t>
                </a:r>
                <a:endParaRPr lang="ru-RU" sz="116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Овал 17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7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089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дельты Берроуза для 10-ти частотных слов на </a:t>
            </a:r>
            <a:r>
              <a:rPr lang="en-US" dirty="0"/>
              <a:t>R</a:t>
            </a:r>
            <a:r>
              <a:rPr lang="ru-RU" dirty="0"/>
              <a:t> – </a:t>
            </a:r>
            <a:r>
              <a:rPr lang="ru-RU" dirty="0" smtClean="0"/>
              <a:t>продолжение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838200" y="1885754"/>
            <a:ext cx="4860000" cy="4351338"/>
          </a:xfrm>
        </p:spPr>
        <p:txBody>
          <a:bodyPr>
            <a:noAutofit/>
          </a:bodyPr>
          <a:lstStyle/>
          <a:p>
            <a:r>
              <a:rPr lang="ru-RU" dirty="0"/>
              <a:t>считаем стандартизированные значения; из каждого значения в столбце вычитается среднее, разница делится на стандартное отклонение.</a:t>
            </a:r>
          </a:p>
          <a:p>
            <a:r>
              <a:rPr lang="ru-RU" dirty="0"/>
              <a:t>отрицательное значение z-</a:t>
            </a:r>
            <a:r>
              <a:rPr lang="ru-RU" dirty="0" err="1"/>
              <a:t>score</a:t>
            </a:r>
            <a:r>
              <a:rPr lang="ru-RU" dirty="0"/>
              <a:t> указывает, что слово используется реже среднего, положительное – что чаще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12</a:t>
            </a:fld>
            <a:endParaRPr lang="ru-RU" dirty="0"/>
          </a:p>
        </p:txBody>
      </p:sp>
      <p:sp>
        <p:nvSpPr>
          <p:cNvPr id="10" name="Загнутый угол 9"/>
          <p:cNvSpPr/>
          <p:nvPr/>
        </p:nvSpPr>
        <p:spPr>
          <a:xfrm>
            <a:off x="362950" y="1891855"/>
            <a:ext cx="475250" cy="420916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ru-RU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7" name="Объект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3656" y="1885754"/>
            <a:ext cx="6268417" cy="32400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1" b="41157"/>
          <a:stretch/>
        </p:blipFill>
        <p:spPr bwMode="auto">
          <a:xfrm>
            <a:off x="5803656" y="2404821"/>
            <a:ext cx="6210300" cy="1143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Рисунок 18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041"/>
          <a:stretch/>
        </p:blipFill>
        <p:spPr bwMode="auto">
          <a:xfrm>
            <a:off x="5832714" y="3743338"/>
            <a:ext cx="6210300" cy="8845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08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дельты Берроуза для </a:t>
            </a:r>
            <a:r>
              <a:rPr lang="ru-RU" dirty="0" smtClean="0"/>
              <a:t>10 частотных </a:t>
            </a:r>
            <a:r>
              <a:rPr lang="ru-RU" dirty="0"/>
              <a:t>слов на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943657" y="1885754"/>
            <a:ext cx="48600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истанция </a:t>
            </a:r>
            <a:r>
              <a:rPr lang="ru-RU" dirty="0"/>
              <a:t>Манхэттена измеряет разницу между двумя векторами и суммирует ее абсолютные значения: </a:t>
            </a:r>
            <a:r>
              <a:rPr lang="ru-RU" dirty="0" err="1"/>
              <a:t>Σ|ai</a:t>
            </a:r>
            <a:r>
              <a:rPr lang="ru-RU" dirty="0"/>
              <a:t> – </a:t>
            </a:r>
            <a:r>
              <a:rPr lang="ru-RU" dirty="0" err="1"/>
              <a:t>bi</a:t>
            </a:r>
            <a:r>
              <a:rPr lang="ru-RU" dirty="0" smtClean="0"/>
              <a:t>|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419333" y="1885754"/>
            <a:ext cx="48600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</a:t>
            </a:r>
            <a:r>
              <a:rPr lang="ru-RU" dirty="0" smtClean="0"/>
              <a:t>азделив </a:t>
            </a:r>
            <a:r>
              <a:rPr lang="ru-RU" dirty="0"/>
              <a:t>эту дистанцию на количество слов, получаем искомое значение Δ</a:t>
            </a:r>
          </a:p>
        </p:txBody>
      </p:sp>
      <p:sp>
        <p:nvSpPr>
          <p:cNvPr id="10" name="Загнутый угол 9"/>
          <p:cNvSpPr/>
          <p:nvPr/>
        </p:nvSpPr>
        <p:spPr>
          <a:xfrm>
            <a:off x="362950" y="1891855"/>
            <a:ext cx="475250" cy="420916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ru-RU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Загнутый угол 11"/>
          <p:cNvSpPr/>
          <p:nvPr/>
        </p:nvSpPr>
        <p:spPr>
          <a:xfrm>
            <a:off x="5909115" y="1891855"/>
            <a:ext cx="475250" cy="420916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ru-RU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943657" y="4165899"/>
            <a:ext cx="5143500" cy="438150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>
          <a:xfrm>
            <a:off x="943657" y="4799115"/>
            <a:ext cx="4762500" cy="6667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33" y="3788122"/>
            <a:ext cx="2340000" cy="37777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6"/>
          <a:srcRect t="2771"/>
          <a:stretch/>
        </p:blipFill>
        <p:spPr bwMode="auto">
          <a:xfrm>
            <a:off x="6347333" y="4221062"/>
            <a:ext cx="4932000" cy="7659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Горизонтальный свиток 22"/>
          <p:cNvSpPr/>
          <p:nvPr/>
        </p:nvSpPr>
        <p:spPr>
          <a:xfrm>
            <a:off x="5629055" y="4763466"/>
            <a:ext cx="6260556" cy="1958009"/>
          </a:xfrm>
          <a:prstGeom prst="horizontalScroll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ШОК-КОНТЕНТ: получилось</a:t>
            </a:r>
            <a:r>
              <a:rPr lang="ru-RU" dirty="0">
                <a:solidFill>
                  <a:schemeClr val="tx1"/>
                </a:solidFill>
              </a:rPr>
              <a:t>, что корпус автора ближе к корпусу коллеги, чем к корпусу под псевдонимом :)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попробуем увеличить количество обрабатываемых частотных слов до 300 и посмотреть, изменятся ли расстояния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8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дельты Берроуза для </a:t>
            </a:r>
            <a:r>
              <a:rPr lang="ru-RU" dirty="0" smtClean="0"/>
              <a:t>300 </a:t>
            </a:r>
            <a:r>
              <a:rPr lang="ru-RU" dirty="0"/>
              <a:t>частотных слов на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713" y="1847850"/>
            <a:ext cx="11782327" cy="4351338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Составляем список из 300 самых </a:t>
            </a:r>
            <a:r>
              <a:rPr lang="ru-RU" sz="2400" dirty="0"/>
              <a:t>частотных </a:t>
            </a:r>
            <a:r>
              <a:rPr lang="ru-RU" sz="2400" dirty="0" smtClean="0"/>
              <a:t>слов</a:t>
            </a:r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Считаем относительную </a:t>
            </a:r>
            <a:r>
              <a:rPr lang="ru-RU" sz="2400" dirty="0"/>
              <a:t>частотность для каждого слова в каждом </a:t>
            </a:r>
            <a:r>
              <a:rPr lang="ru-RU" sz="2400" dirty="0" smtClean="0"/>
              <a:t>тексте</a:t>
            </a:r>
          </a:p>
          <a:p>
            <a:endParaRPr lang="ru-RU" sz="2400" dirty="0"/>
          </a:p>
          <a:p>
            <a:r>
              <a:rPr lang="ru-RU" sz="2400" dirty="0" smtClean="0"/>
              <a:t>Находим дельту по трем методикам: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sz="2000" dirty="0"/>
              <a:t>к</a:t>
            </a:r>
            <a:r>
              <a:rPr lang="ru-RU" sz="2000" dirty="0" smtClean="0"/>
              <a:t>лассическую дельту Берроуза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ru-RU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ru-RU" sz="2000" dirty="0" smtClean="0"/>
              <a:t>дельту </a:t>
            </a:r>
            <a:r>
              <a:rPr lang="ru-RU" sz="2000" dirty="0" err="1" smtClean="0"/>
              <a:t>Эдера</a:t>
            </a:r>
            <a:r>
              <a:rPr lang="ru-RU" sz="2000" dirty="0"/>
              <a:t> </a:t>
            </a:r>
            <a:r>
              <a:rPr lang="ru-RU" sz="2000" dirty="0" smtClean="0"/>
              <a:t>(наиболее эффективна для флективных языков)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ru-RU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ru-RU" sz="2000" dirty="0" smtClean="0"/>
              <a:t>косинусную дельту (наиболее эффективна для атрибуции авторства)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14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32609"/>
          <a:stretch/>
        </p:blipFill>
        <p:spPr>
          <a:xfrm>
            <a:off x="497827" y="2468632"/>
            <a:ext cx="7305675" cy="4236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7" y="3718064"/>
            <a:ext cx="8972550" cy="219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b="72248"/>
          <a:stretch/>
        </p:blipFill>
        <p:spPr>
          <a:xfrm>
            <a:off x="943389" y="4884876"/>
            <a:ext cx="2552700" cy="2934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33106" b="35677"/>
          <a:stretch/>
        </p:blipFill>
        <p:spPr>
          <a:xfrm>
            <a:off x="943389" y="5615781"/>
            <a:ext cx="2445854" cy="3333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78202"/>
          <a:stretch/>
        </p:blipFill>
        <p:spPr>
          <a:xfrm>
            <a:off x="943389" y="6302703"/>
            <a:ext cx="2552700" cy="2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388" y="210052"/>
            <a:ext cx="11666299" cy="11118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расчета </a:t>
            </a:r>
            <a:r>
              <a:rPr lang="ru-RU" dirty="0"/>
              <a:t>дельты Берроуза для 300 частотных слов на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09883" y="6314262"/>
            <a:ext cx="2743200" cy="365125"/>
          </a:xfrm>
        </p:spPr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15</a:t>
            </a:fld>
            <a:endParaRPr lang="ru-RU" dirty="0"/>
          </a:p>
        </p:txBody>
      </p:sp>
      <p:graphicFrame>
        <p:nvGraphicFramePr>
          <p:cNvPr id="26" name="Схема 25"/>
          <p:cNvGraphicFramePr/>
          <p:nvPr>
            <p:extLst>
              <p:ext uri="{D42A27DB-BD31-4B8C-83A1-F6EECF244321}">
                <p14:modId xmlns:p14="http://schemas.microsoft.com/office/powerpoint/2010/main" val="451758387"/>
              </p:ext>
            </p:extLst>
          </p:nvPr>
        </p:nvGraphicFramePr>
        <p:xfrm>
          <a:off x="570948" y="12607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3" name="Рисунок 42"/>
          <p:cNvPicPr>
            <a:picLocks noChangeAspect="1"/>
          </p:cNvPicPr>
          <p:nvPr/>
        </p:nvPicPr>
        <p:blipFill rotWithShape="1">
          <a:blip r:embed="rId8"/>
          <a:srcRect t="32912" b="33869"/>
          <a:stretch/>
        </p:blipFill>
        <p:spPr>
          <a:xfrm>
            <a:off x="6244981" y="3276563"/>
            <a:ext cx="4562475" cy="84482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8"/>
          <a:srcRect b="66798"/>
          <a:stretch/>
        </p:blipFill>
        <p:spPr>
          <a:xfrm>
            <a:off x="6244981" y="1889382"/>
            <a:ext cx="4562475" cy="844392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8"/>
          <a:srcRect t="66603"/>
          <a:stretch/>
        </p:blipFill>
        <p:spPr>
          <a:xfrm>
            <a:off x="6244981" y="4747381"/>
            <a:ext cx="4562475" cy="849351"/>
          </a:xfrm>
          <a:prstGeom prst="rect">
            <a:avLst/>
          </a:prstGeom>
        </p:spPr>
      </p:pic>
      <p:sp>
        <p:nvSpPr>
          <p:cNvPr id="27" name="Стрелка влево 26"/>
          <p:cNvSpPr/>
          <p:nvPr/>
        </p:nvSpPr>
        <p:spPr>
          <a:xfrm>
            <a:off x="9304256" y="2337847"/>
            <a:ext cx="782424" cy="150829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лево 46"/>
          <p:cNvSpPr/>
          <p:nvPr/>
        </p:nvSpPr>
        <p:spPr>
          <a:xfrm>
            <a:off x="9304256" y="3718757"/>
            <a:ext cx="782424" cy="150829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лево 48"/>
          <p:cNvSpPr/>
          <p:nvPr/>
        </p:nvSpPr>
        <p:spPr>
          <a:xfrm>
            <a:off x="9361990" y="5172056"/>
            <a:ext cx="782424" cy="150829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5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Дендрограммы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начало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Самая простая </a:t>
            </a:r>
            <a:r>
              <a:rPr lang="ru-RU" dirty="0" err="1" smtClean="0"/>
              <a:t>дендрограмма</a:t>
            </a:r>
            <a:r>
              <a:rPr lang="ru-RU" dirty="0" smtClean="0"/>
              <a:t> – три корпуса статей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Корпуса необработанные, </a:t>
            </a:r>
            <a:r>
              <a:rPr lang="ru-RU" dirty="0" err="1" smtClean="0"/>
              <a:t>токенизированные</a:t>
            </a:r>
            <a:r>
              <a:rPr lang="ru-RU" dirty="0" smtClean="0"/>
              <a:t>, </a:t>
            </a:r>
            <a:r>
              <a:rPr lang="ru-RU" dirty="0" err="1" smtClean="0"/>
              <a:t>лемматизированные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16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2988995"/>
            <a:ext cx="4546076" cy="373248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19"/>
          <a:stretch/>
        </p:blipFill>
        <p:spPr>
          <a:xfrm>
            <a:off x="808173" y="3144003"/>
            <a:ext cx="5211627" cy="35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98" r="17350"/>
          <a:stretch/>
        </p:blipFill>
        <p:spPr bwMode="auto">
          <a:xfrm>
            <a:off x="8287355" y="1690689"/>
            <a:ext cx="3618699" cy="49451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Дендрограммы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продолжение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17</a:t>
            </a:fld>
            <a:endParaRPr lang="ru-RU" dirty="0"/>
          </a:p>
        </p:txBody>
      </p:sp>
      <p:pic>
        <p:nvPicPr>
          <p:cNvPr id="18" name="Объект 17"/>
          <p:cNvPicPr>
            <a:picLocks noGrp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67"/>
          <a:stretch/>
        </p:blipFill>
        <p:spPr bwMode="auto">
          <a:xfrm>
            <a:off x="789849" y="1847850"/>
            <a:ext cx="3376798" cy="478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Рисунок 1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988" r="11540"/>
          <a:stretch/>
        </p:blipFill>
        <p:spPr bwMode="auto">
          <a:xfrm>
            <a:off x="4337525" y="1690688"/>
            <a:ext cx="3849817" cy="49451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12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Дендрограммы</a:t>
            </a:r>
            <a:r>
              <a:rPr lang="ru-RU" dirty="0" smtClean="0"/>
              <a:t> - окончание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18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825625"/>
            <a:ext cx="5147035" cy="488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6346" y="3591612"/>
            <a:ext cx="3874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Благодарю за внимание!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460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</a:t>
            </a:r>
            <a:r>
              <a:rPr lang="ru-RU" dirty="0" err="1" smtClean="0"/>
              <a:t>интернет-ресурсы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8120"/>
            <a:ext cx="10515600" cy="4351338"/>
          </a:xfrm>
        </p:spPr>
        <p:txBody>
          <a:bodyPr>
            <a:noAutofit/>
          </a:bodyPr>
          <a:lstStyle/>
          <a:p>
            <a:r>
              <a:rPr lang="ru-RU" sz="2000" dirty="0" smtClean="0"/>
              <a:t>статьи и материалы Алексея Бондарева, размещенные на сайте </a:t>
            </a:r>
            <a:r>
              <a:rPr lang="en-US" sz="2000" dirty="0" smtClean="0">
                <a:hlinkClick r:id="rId3"/>
              </a:rPr>
              <a:t>https://octagon.media/?author=</a:t>
            </a:r>
            <a:r>
              <a:rPr lang="ru-RU" sz="2000" dirty="0" smtClean="0">
                <a:hlinkClick r:id="rId3"/>
              </a:rPr>
              <a:t>Алексей%20Бондарев</a:t>
            </a:r>
            <a:r>
              <a:rPr lang="ru-RU" sz="2000" dirty="0" smtClean="0"/>
              <a:t> , а также материалы его коллеги, чье имя не раскрывается в данной презентации по этическим соображениям с целью сохранения анонимности автора, пишущего как под своим именем, так и под псевдонимом, статьи также опубликованы на </a:t>
            </a:r>
            <a:r>
              <a:rPr lang="en-US" sz="2000" dirty="0" smtClean="0">
                <a:hlinkClick r:id="rId4"/>
              </a:rPr>
              <a:t>https://octagon.media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r>
              <a:rPr lang="en-US" sz="2000" dirty="0" smtClean="0"/>
              <a:t>“‘Delta’: a Measure of Stylistic Difference and a Guide to Likely Authorship”, John Burrows, Literary and Linguistic Computing, Volume 17, Issue 3, September 2002, pages 267–287, </a:t>
            </a:r>
            <a:r>
              <a:rPr lang="en-US" sz="2000" dirty="0" smtClean="0">
                <a:hlinkClick r:id="rId5"/>
              </a:rPr>
              <a:t>https://doi.org/10.1093/llc/17.3.267</a:t>
            </a:r>
            <a:r>
              <a:rPr lang="en-US" sz="2000" dirty="0" smtClean="0"/>
              <a:t>, published: 01 September 2002;</a:t>
            </a:r>
          </a:p>
          <a:p>
            <a:r>
              <a:rPr lang="en-US" sz="2000" dirty="0" smtClean="0"/>
              <a:t>“Questions of Authorship: Attribution and Beyond”, John Burrows, a lecture delivered on the occasion of the Roberto </a:t>
            </a:r>
            <a:r>
              <a:rPr lang="en-US" sz="2000" dirty="0" err="1" smtClean="0"/>
              <a:t>Busa</a:t>
            </a:r>
            <a:r>
              <a:rPr lang="en-US" sz="2000" dirty="0" smtClean="0"/>
              <a:t> award ACH-ALLC 2001, New York, Computers and the Humanities  37(1), pages 5-32, published in February 2003, </a:t>
            </a:r>
            <a:r>
              <a:rPr lang="en-US" sz="2000" dirty="0" smtClean="0">
                <a:hlinkClick r:id="rId6"/>
              </a:rPr>
              <a:t>https://link.springer.com/article/10.1023/A:1021814530952</a:t>
            </a:r>
            <a:r>
              <a:rPr lang="en-US" sz="2000" dirty="0" smtClean="0"/>
              <a:t> </a:t>
            </a:r>
          </a:p>
          <a:p>
            <a:r>
              <a:rPr lang="ru-RU" sz="2000" dirty="0" smtClean="0"/>
              <a:t>изображение на обложке – </a:t>
            </a:r>
            <a:r>
              <a:rPr lang="en-US" sz="2000" dirty="0" smtClean="0"/>
              <a:t>Freepik.com</a:t>
            </a:r>
            <a:endParaRPr lang="ru-RU" sz="2000" dirty="0" smtClean="0"/>
          </a:p>
          <a:p>
            <a:r>
              <a:rPr lang="ru-RU" sz="2000" dirty="0" smtClean="0"/>
              <a:t>изображения внутри презентации: </a:t>
            </a:r>
            <a:r>
              <a:rPr lang="en-US" sz="2000" dirty="0" smtClean="0"/>
              <a:t>Flaticon.com</a:t>
            </a:r>
            <a:r>
              <a:rPr lang="ru-RU" sz="2000" dirty="0" smtClean="0"/>
              <a:t>, </a:t>
            </a:r>
            <a:r>
              <a:rPr lang="en-US" sz="2000" dirty="0"/>
              <a:t>Freepik.com</a:t>
            </a:r>
            <a:endParaRPr lang="ru-RU" sz="2000" dirty="0"/>
          </a:p>
          <a:p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2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 и задачи исследования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2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609719"/>
              </p:ext>
            </p:extLst>
          </p:nvPr>
        </p:nvGraphicFramePr>
        <p:xfrm>
          <a:off x="838199" y="1825625"/>
          <a:ext cx="105156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8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474" y="5144557"/>
            <a:ext cx="6158597" cy="1224021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Скачивание и предобработка корпусов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3</a:t>
            </a:fld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4273599"/>
            <a:ext cx="3879273" cy="2322022"/>
          </a:xfrm>
          <a:prstGeom prst="rect">
            <a:avLst/>
          </a:prstGeom>
          <a:ln>
            <a:noFill/>
          </a:ln>
        </p:spPr>
      </p:pic>
      <p:pic>
        <p:nvPicPr>
          <p:cNvPr id="17" name="Рисунок 16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797533"/>
            <a:ext cx="2933700" cy="2369221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3881292" y="1797533"/>
            <a:ext cx="4639253" cy="3385007"/>
            <a:chOff x="4047547" y="1797533"/>
            <a:chExt cx="4639253" cy="3385007"/>
          </a:xfrm>
        </p:grpSpPr>
        <p:pic>
          <p:nvPicPr>
            <p:cNvPr id="18" name="Рисунок 17"/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47547" y="1797533"/>
              <a:ext cx="4639253" cy="3210885"/>
            </a:xfrm>
            <a:prstGeom prst="rect">
              <a:avLst/>
            </a:prstGeom>
          </p:spPr>
        </p:pic>
        <p:sp>
          <p:nvSpPr>
            <p:cNvPr id="11" name="Молния 10"/>
            <p:cNvSpPr/>
            <p:nvPr/>
          </p:nvSpPr>
          <p:spPr>
            <a:xfrm>
              <a:off x="4993120" y="4400286"/>
              <a:ext cx="509155" cy="706582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Молния 19"/>
            <p:cNvSpPr/>
            <p:nvPr/>
          </p:nvSpPr>
          <p:spPr>
            <a:xfrm>
              <a:off x="5938404" y="4475958"/>
              <a:ext cx="509155" cy="706582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21" name="Схема 20"/>
          <p:cNvGraphicFramePr/>
          <p:nvPr>
            <p:extLst>
              <p:ext uri="{D42A27DB-BD31-4B8C-83A1-F6EECF244321}">
                <p14:modId xmlns:p14="http://schemas.microsoft.com/office/powerpoint/2010/main" val="3610894942"/>
              </p:ext>
            </p:extLst>
          </p:nvPr>
        </p:nvGraphicFramePr>
        <p:xfrm>
          <a:off x="8422697" y="1821103"/>
          <a:ext cx="3607050" cy="336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02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388" y="210052"/>
            <a:ext cx="11666299" cy="880243"/>
          </a:xfrm>
        </p:spPr>
        <p:txBody>
          <a:bodyPr/>
          <a:lstStyle/>
          <a:p>
            <a:r>
              <a:rPr lang="ru-RU" dirty="0" smtClean="0"/>
              <a:t>Самые частотные </a:t>
            </a:r>
            <a:r>
              <a:rPr lang="ru-RU" dirty="0" err="1" smtClean="0"/>
              <a:t>токены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9680" y="6390316"/>
            <a:ext cx="2743200" cy="365125"/>
          </a:xfrm>
        </p:spPr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4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4576" y="1222597"/>
            <a:ext cx="2002536" cy="9413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Автор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3" y="1256929"/>
            <a:ext cx="907024" cy="907024"/>
          </a:xfrm>
        </p:spPr>
      </p:pic>
      <p:sp>
        <p:nvSpPr>
          <p:cNvPr id="7" name="Скругленный прямоугольник 6"/>
          <p:cNvSpPr/>
          <p:nvPr/>
        </p:nvSpPr>
        <p:spPr>
          <a:xfrm>
            <a:off x="2636520" y="1213453"/>
            <a:ext cx="2002536" cy="960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Псевдоним 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84064" y="1213453"/>
            <a:ext cx="2002536" cy="960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Псевдоним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7788" y="950024"/>
            <a:ext cx="972000" cy="972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5332" y="950024"/>
            <a:ext cx="972000" cy="972000"/>
          </a:xfrm>
          <a:prstGeom prst="rect">
            <a:avLst/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7531608" y="1213453"/>
            <a:ext cx="2002536" cy="96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Коллега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921006" y="1212901"/>
            <a:ext cx="2002536" cy="96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Коллега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666" y="1222597"/>
            <a:ext cx="957600" cy="9576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5942" y="1212887"/>
            <a:ext cx="957600" cy="957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8976" y="2587752"/>
            <a:ext cx="369332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vert270" wrap="square" lIns="0" rtlCol="0">
            <a:spAutoFit/>
          </a:bodyPr>
          <a:lstStyle/>
          <a:p>
            <a:r>
              <a:rPr lang="ru-RU" dirty="0" smtClean="0"/>
              <a:t>Длина </a:t>
            </a:r>
            <a:r>
              <a:rPr lang="ru-RU" dirty="0"/>
              <a:t>корпуса </a:t>
            </a:r>
            <a:r>
              <a:rPr lang="ru-RU" b="1" dirty="0" smtClean="0"/>
              <a:t>300 469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36520" y="2587752"/>
            <a:ext cx="369332" cy="2862322"/>
          </a:xfrm>
          <a:prstGeom prst="rect">
            <a:avLst/>
          </a:prstGeom>
          <a:solidFill>
            <a:schemeClr val="bg2"/>
          </a:solidFill>
        </p:spPr>
        <p:txBody>
          <a:bodyPr vert="vert270" wrap="square" lIns="0" rtlCol="0">
            <a:spAutoFit/>
          </a:bodyPr>
          <a:lstStyle/>
          <a:p>
            <a:r>
              <a:rPr lang="ru-RU" dirty="0" smtClean="0"/>
              <a:t>Длина </a:t>
            </a:r>
            <a:r>
              <a:rPr lang="ru-RU" dirty="0"/>
              <a:t>корпуса </a:t>
            </a:r>
            <a:r>
              <a:rPr lang="ru-RU" b="1" dirty="0" smtClean="0"/>
              <a:t>300 469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31608" y="2587752"/>
            <a:ext cx="369332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vert270" wrap="square" lIns="0" rtlCol="0">
            <a:spAutoFit/>
          </a:bodyPr>
          <a:lstStyle/>
          <a:p>
            <a:r>
              <a:rPr lang="ru-RU" dirty="0" smtClean="0"/>
              <a:t>Длина </a:t>
            </a:r>
            <a:r>
              <a:rPr lang="ru-RU" dirty="0"/>
              <a:t>корпуса </a:t>
            </a:r>
            <a:r>
              <a:rPr lang="ru-RU" b="1" dirty="0" smtClean="0"/>
              <a:t>300 469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84064" y="2587752"/>
            <a:ext cx="369332" cy="2862322"/>
          </a:xfrm>
          <a:prstGeom prst="rect">
            <a:avLst/>
          </a:prstGeom>
          <a:solidFill>
            <a:schemeClr val="bg2"/>
          </a:solidFill>
        </p:spPr>
        <p:txBody>
          <a:bodyPr vert="vert270" wrap="square" lIns="0" tIns="0" rtlCol="0">
            <a:spAutoFit/>
          </a:bodyPr>
          <a:lstStyle/>
          <a:p>
            <a:r>
              <a:rPr lang="ru-RU" dirty="0" smtClean="0"/>
              <a:t>Длина </a:t>
            </a:r>
            <a:r>
              <a:rPr lang="ru-RU" dirty="0"/>
              <a:t>корпуса </a:t>
            </a:r>
            <a:r>
              <a:rPr lang="ru-RU" b="1" dirty="0" smtClean="0"/>
              <a:t>1 207 630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79152" y="2587752"/>
            <a:ext cx="369332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vert270" wrap="square" lIns="0" rtlCol="0">
            <a:spAutoFit/>
          </a:bodyPr>
          <a:lstStyle/>
          <a:p>
            <a:r>
              <a:rPr lang="ru-RU" dirty="0" smtClean="0"/>
              <a:t>Длина </a:t>
            </a:r>
            <a:r>
              <a:rPr lang="ru-RU" dirty="0"/>
              <a:t>корпуса </a:t>
            </a:r>
            <a:r>
              <a:rPr lang="ru-RU" b="1" dirty="0" smtClean="0"/>
              <a:t>706 583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8179" y="2596896"/>
            <a:ext cx="1837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('в', 1704),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'и', 1034),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'на', 870),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'не', 589), ('что', 562),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'с', 444),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'по', 421), ('это', 274), ('для', 212), ('как', 210)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30" y="5568946"/>
            <a:ext cx="11792712" cy="12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Количество </a:t>
            </a:r>
            <a:r>
              <a:rPr lang="ru-RU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токенов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в </a:t>
            </a:r>
            <a:r>
              <a:rPr lang="ru-RU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предобработанном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корпусе</a:t>
            </a:r>
          </a:p>
          <a:p>
            <a:pPr algn="ctr">
              <a:lnSpc>
                <a:spcPts val="1100"/>
              </a:lnSpc>
            </a:pPr>
            <a:endParaRPr lang="ru-RU" sz="1400" dirty="0"/>
          </a:p>
          <a:p>
            <a:pPr>
              <a:lnSpc>
                <a:spcPts val="1100"/>
              </a:lnSpc>
            </a:pPr>
            <a:r>
              <a:rPr lang="ru-RU" sz="1400" dirty="0" smtClean="0"/>
              <a:t>40533 </a:t>
            </a:r>
            <a:r>
              <a:rPr lang="ru-RU" sz="1400" dirty="0"/>
              <a:t>	</a:t>
            </a:r>
            <a:r>
              <a:rPr lang="ru-RU" sz="1400" dirty="0" smtClean="0"/>
              <a:t>	            39468</a:t>
            </a:r>
            <a:r>
              <a:rPr lang="ru-RU" sz="1400" dirty="0"/>
              <a:t>	</a:t>
            </a:r>
            <a:r>
              <a:rPr lang="ru-RU" sz="1400" dirty="0" smtClean="0"/>
              <a:t>	      160091		</a:t>
            </a:r>
            <a:r>
              <a:rPr lang="ru-RU" sz="1400" dirty="0"/>
              <a:t>	39226		      </a:t>
            </a:r>
            <a:r>
              <a:rPr lang="ru-RU" sz="1400" dirty="0" smtClean="0"/>
              <a:t>        91829</a:t>
            </a:r>
            <a:r>
              <a:rPr lang="ru-RU" sz="1400" dirty="0"/>
              <a:t>					</a:t>
            </a:r>
            <a:r>
              <a:rPr lang="ru-RU" sz="1400" dirty="0" smtClean="0"/>
              <a:t>		                                  </a:t>
            </a:r>
          </a:p>
          <a:p>
            <a:pPr algn="ctr">
              <a:lnSpc>
                <a:spcPts val="1100"/>
              </a:lnSpc>
            </a:pPr>
            <a:endParaRPr lang="ru-RU" sz="1400" dirty="0"/>
          </a:p>
          <a:p>
            <a:pPr algn="ctr">
              <a:lnSpc>
                <a:spcPts val="1100"/>
              </a:lnSpc>
            </a:pPr>
            <a:r>
              <a:rPr lang="ru-RU" sz="1400" dirty="0" smtClean="0"/>
              <a:t>       </a:t>
            </a:r>
            <a:r>
              <a:rPr lang="ru-R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Количество 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уникальных </a:t>
            </a:r>
            <a:r>
              <a:rPr lang="ru-RU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токенов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в </a:t>
            </a:r>
            <a:r>
              <a:rPr lang="ru-RU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предобработанном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корпусе</a:t>
            </a:r>
          </a:p>
          <a:p>
            <a:pPr algn="ctr">
              <a:lnSpc>
                <a:spcPts val="1100"/>
              </a:lnSpc>
            </a:pPr>
            <a:endParaRPr lang="ru-RU" sz="1400" dirty="0" smtClean="0"/>
          </a:p>
          <a:p>
            <a:pPr>
              <a:lnSpc>
                <a:spcPts val="1100"/>
              </a:lnSpc>
            </a:pPr>
            <a:r>
              <a:rPr lang="ru-RU" sz="1400" dirty="0" smtClean="0"/>
              <a:t>12008</a:t>
            </a:r>
            <a:r>
              <a:rPr lang="ru-RU" sz="1400" dirty="0"/>
              <a:t>	</a:t>
            </a:r>
            <a:r>
              <a:rPr lang="ru-RU" sz="1400" dirty="0" smtClean="0"/>
              <a:t>	             10487</a:t>
            </a:r>
            <a:r>
              <a:rPr lang="ru-RU" sz="1400" dirty="0"/>
              <a:t>	</a:t>
            </a:r>
            <a:r>
              <a:rPr lang="ru-RU" sz="1400" dirty="0" smtClean="0"/>
              <a:t>	</a:t>
            </a:r>
            <a:r>
              <a:rPr lang="ru-RU" sz="1400" dirty="0"/>
              <a:t>       26626			12135		              </a:t>
            </a:r>
            <a:r>
              <a:rPr lang="ru-RU" sz="1400" dirty="0" smtClean="0"/>
              <a:t>20755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5684" y="2596896"/>
            <a:ext cx="1837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('в', 1713),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'и', 981),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'на', 897),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'не', 542), ('что', 504), ('по', 491),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'с', 461),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'для', 248), ('за', 241), ('года', 203)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3189" y="2587752"/>
            <a:ext cx="1837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('в', 7116),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'и', 4128),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'на', 3580), ('не', 2226), ('что', 2145), ('по', 1907),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'с', 1852), ('для', 953), ('это', 833), ('как', 811)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21074" y="2596896"/>
            <a:ext cx="1837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('в', 1742),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'и', 990),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'на', 691</a:t>
            </a:r>
            <a:r>
              <a:rPr lang="ru-RU" dirty="0" smtClean="0"/>
              <a:t>),</a:t>
            </a:r>
          </a:p>
          <a:p>
            <a:r>
              <a:rPr lang="ru-RU" dirty="0" smtClean="0"/>
              <a:t>(</a:t>
            </a:r>
            <a:r>
              <a:rPr lang="ru-RU" dirty="0"/>
              <a:t>'с', 441</a:t>
            </a:r>
            <a:r>
              <a:rPr lang="ru-RU" dirty="0" smtClean="0"/>
              <a:t>),</a:t>
            </a:r>
          </a:p>
          <a:p>
            <a:r>
              <a:rPr lang="ru-RU" dirty="0" smtClean="0"/>
              <a:t>(</a:t>
            </a:r>
            <a:r>
              <a:rPr lang="ru-RU" dirty="0"/>
              <a:t>'не', 423</a:t>
            </a:r>
            <a:r>
              <a:rPr lang="ru-RU" dirty="0" smtClean="0"/>
              <a:t>),</a:t>
            </a:r>
          </a:p>
          <a:p>
            <a:r>
              <a:rPr lang="ru-RU" dirty="0" smtClean="0"/>
              <a:t>(</a:t>
            </a:r>
            <a:r>
              <a:rPr lang="ru-RU" dirty="0"/>
              <a:t>'по', 388), ('что', 386), ('это', 234), ('для', 203), ('из', 198)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34828" y="2596896"/>
            <a:ext cx="1671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('в', 3972),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'и', 2299),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'на', 1793), ('не', 1013),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'с', 998),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'по', 909), ('что', 901), ('это', 565), ('для', 479), ('но', 436)</a:t>
            </a:r>
          </a:p>
        </p:txBody>
      </p:sp>
      <p:sp>
        <p:nvSpPr>
          <p:cNvPr id="36" name="Правая фигурная скобка 35"/>
          <p:cNvSpPr/>
          <p:nvPr/>
        </p:nvSpPr>
        <p:spPr>
          <a:xfrm>
            <a:off x="4373043" y="2700738"/>
            <a:ext cx="282252" cy="214884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Левая фигурная скобка 37"/>
          <p:cNvSpPr/>
          <p:nvPr/>
        </p:nvSpPr>
        <p:spPr>
          <a:xfrm>
            <a:off x="5455762" y="2596896"/>
            <a:ext cx="234854" cy="2252682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 38"/>
          <p:cNvSpPr/>
          <p:nvPr/>
        </p:nvSpPr>
        <p:spPr>
          <a:xfrm>
            <a:off x="4741639" y="3644579"/>
            <a:ext cx="308333" cy="296485"/>
          </a:xfrm>
          <a:prstGeom prst="mathEqual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Правая фигурная скобка 39"/>
          <p:cNvSpPr/>
          <p:nvPr/>
        </p:nvSpPr>
        <p:spPr>
          <a:xfrm>
            <a:off x="4392957" y="4880268"/>
            <a:ext cx="246099" cy="5698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Левая фигурная скобка 40"/>
          <p:cNvSpPr/>
          <p:nvPr/>
        </p:nvSpPr>
        <p:spPr>
          <a:xfrm>
            <a:off x="5471002" y="4858793"/>
            <a:ext cx="180000" cy="60042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Не равно 41"/>
          <p:cNvSpPr/>
          <p:nvPr/>
        </p:nvSpPr>
        <p:spPr>
          <a:xfrm>
            <a:off x="4716892" y="5043097"/>
            <a:ext cx="324000" cy="288000"/>
          </a:xfrm>
          <a:prstGeom prst="mathNot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9156992" y="3593592"/>
            <a:ext cx="1382230" cy="2986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9160802" y="3635331"/>
            <a:ext cx="1373086" cy="2796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9160802" y="5331097"/>
            <a:ext cx="1373086" cy="0"/>
          </a:xfrm>
          <a:prstGeom prst="straightConnector1">
            <a:avLst/>
          </a:prstGeom>
          <a:ln w="95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8976" y="2177463"/>
            <a:ext cx="1173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</a:t>
            </a:r>
            <a:r>
              <a:rPr lang="ru-RU" u="sng" dirty="0" smtClean="0"/>
              <a:t>Стоит ли сократить длину всех корпусов до авторской или оставить каждый корпус в полном объеме?</a:t>
            </a:r>
            <a:endParaRPr lang="ru-RU" u="sng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293" y="2158779"/>
            <a:ext cx="388016" cy="3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Объект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0597"/>
            <a:ext cx="10515600" cy="979221"/>
          </a:xfrm>
        </p:spPr>
        <p:txBody>
          <a:bodyPr/>
          <a:lstStyle/>
          <a:p>
            <a:r>
              <a:rPr lang="ru-RU" dirty="0"/>
              <a:t>Графики </a:t>
            </a:r>
            <a:r>
              <a:rPr lang="ru-RU" dirty="0" smtClean="0"/>
              <a:t>частотности и биграммы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5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0337136" y="62678"/>
            <a:ext cx="1440077" cy="1101044"/>
            <a:chOff x="8466512" y="1713140"/>
            <a:chExt cx="1533756" cy="1565188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8466513" y="1713140"/>
              <a:ext cx="1360087" cy="1015276"/>
              <a:chOff x="260343" y="1798602"/>
              <a:chExt cx="1360087" cy="1015276"/>
            </a:xfrm>
          </p:grpSpPr>
          <p:sp>
            <p:nvSpPr>
              <p:cNvPr id="21" name="Прямоугольник с двумя скругленными соседними углами 20"/>
              <p:cNvSpPr/>
              <p:nvPr/>
            </p:nvSpPr>
            <p:spPr>
              <a:xfrm>
                <a:off x="260343" y="1798602"/>
                <a:ext cx="1360087" cy="101527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Прямоугольник 21"/>
              <p:cNvSpPr/>
              <p:nvPr/>
            </p:nvSpPr>
            <p:spPr>
              <a:xfrm>
                <a:off x="284132" y="1822391"/>
                <a:ext cx="1312509" cy="9914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 smtClean="0">
                    <a:solidFill>
                      <a:schemeClr val="tx1"/>
                    </a:solidFill>
                  </a:rPr>
                  <a:t>matplotlib</a:t>
                </a: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Прямоугольник 19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00" kern="1200" dirty="0" smtClean="0">
                    <a:solidFill>
                      <a:schemeClr val="tx1"/>
                    </a:solidFill>
                  </a:rPr>
                  <a:t>Библиотека</a:t>
                </a:r>
                <a:endParaRPr lang="ru-RU" sz="11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Овал 17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3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03" y="1163722"/>
            <a:ext cx="3812342" cy="27000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6934" y="1174224"/>
            <a:ext cx="4370719" cy="27000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281" y="1182852"/>
            <a:ext cx="3784865" cy="2700000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1535503" y="1331267"/>
            <a:ext cx="2002536" cy="9413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Автор</a:t>
            </a:r>
          </a:p>
        </p:txBody>
      </p:sp>
      <p:pic>
        <p:nvPicPr>
          <p:cNvPr id="28" name="Объект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181" y="1355218"/>
            <a:ext cx="907024" cy="907024"/>
          </a:xfrm>
          <a:prstGeom prst="rect">
            <a:avLst/>
          </a:prstGeom>
        </p:spPr>
      </p:pic>
      <p:sp>
        <p:nvSpPr>
          <p:cNvPr id="30" name="Скругленный прямоугольник 29"/>
          <p:cNvSpPr/>
          <p:nvPr/>
        </p:nvSpPr>
        <p:spPr>
          <a:xfrm>
            <a:off x="5664767" y="1369647"/>
            <a:ext cx="2002536" cy="960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Псевдоним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6035" y="1106218"/>
            <a:ext cx="972000" cy="972000"/>
          </a:xfrm>
          <a:prstGeom prst="rect">
            <a:avLst/>
          </a:prstGeom>
        </p:spPr>
      </p:pic>
      <p:sp>
        <p:nvSpPr>
          <p:cNvPr id="32" name="Скругленный прямоугольник 31"/>
          <p:cNvSpPr/>
          <p:nvPr/>
        </p:nvSpPr>
        <p:spPr>
          <a:xfrm>
            <a:off x="9779791" y="1374118"/>
            <a:ext cx="2002536" cy="96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Коллега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256" y="1373136"/>
            <a:ext cx="957600" cy="957600"/>
          </a:xfrm>
          <a:prstGeom prst="rect">
            <a:avLst/>
          </a:prstGeom>
        </p:spPr>
      </p:pic>
      <p:graphicFrame>
        <p:nvGraphicFramePr>
          <p:cNvPr id="38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166940"/>
              </p:ext>
            </p:extLst>
          </p:nvPr>
        </p:nvGraphicFramePr>
        <p:xfrm>
          <a:off x="695802" y="4888567"/>
          <a:ext cx="10800396" cy="1829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1886"/>
                <a:gridCol w="4128093"/>
                <a:gridCol w="271041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[((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'в', 'году'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79),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'том', 'что'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68),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'о', 'том'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57),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'в', '</a:t>
                      </a:r>
                      <a:r>
                        <a:rPr lang="ru-RU" sz="1100" dirty="0" err="1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россии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52),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'млрд', 'рублей'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50),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'в', 'том'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48),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(('у', 'нас'), 45),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008080"/>
                          </a:highlight>
                        </a:rPr>
                        <a:t>'в', 'этом'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35),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800080"/>
                          </a:highlight>
                        </a:rPr>
                        <a:t>'что', 'в'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35),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(('то', 'есть'), 33</a:t>
                      </a: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)]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36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[((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'в', 'году'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285),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'том', 'что'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258),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'в', '</a:t>
                      </a:r>
                      <a:r>
                        <a:rPr lang="ru-RU" sz="1100" dirty="0" err="1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россии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199),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'о', 'том'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192),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'в', 'том'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192),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(('по', 'его'), 159),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(('на', 'процентов'), 154),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800080"/>
                          </a:highlight>
                        </a:rPr>
                        <a:t>'что', 'в'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148),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008080"/>
                          </a:highlight>
                        </a:rPr>
                        <a:t>'в', 'этом'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143),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(('цены', 'на'), 137)]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36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[((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'красноярского', 'края'), 195),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'в', 'году'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194),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(('в', '</a:t>
                      </a:r>
                      <a:r>
                        <a:rPr lang="ru-RU" sz="1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красноярске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'), 102),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'в', 'том'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95),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(('при', 'этом'), 94),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'млрд', 'рублей'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93),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008080"/>
                          </a:highlight>
                        </a:rPr>
                        <a:t>'в', 'этом'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72),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'в', '</a:t>
                      </a:r>
                      <a:r>
                        <a:rPr lang="ru-RU" sz="1100" dirty="0" err="1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россии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'</a:t>
                      </a: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), 66),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(('а', 'также'), 61),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 (('то', 'что'), 59)]</a:t>
                      </a: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36000">
                    <a:noFill/>
                  </a:tcPr>
                </a:tc>
              </a:tr>
            </a:tbl>
          </a:graphicData>
        </a:graphic>
      </p:graphicFrame>
      <p:pic>
        <p:nvPicPr>
          <p:cNvPr id="40" name="Рисунок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877255"/>
            <a:ext cx="10515600" cy="9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4134000" y="6025599"/>
            <a:ext cx="2002536" cy="72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Псевдоним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28330" y="6025599"/>
            <a:ext cx="1777513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Автор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8298"/>
            <a:ext cx="10515600" cy="1325563"/>
          </a:xfrm>
        </p:spPr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блака слов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4"/>
          <a:stretch/>
        </p:blipFill>
        <p:spPr>
          <a:xfrm>
            <a:off x="128330" y="3930737"/>
            <a:ext cx="3924000" cy="207750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6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000" y="3930736"/>
            <a:ext cx="3924000" cy="207750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670" y="3930736"/>
            <a:ext cx="3924000" cy="207747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990" y="1615908"/>
            <a:ext cx="5736717" cy="2168374"/>
          </a:xfrm>
          <a:prstGeom prst="rect">
            <a:avLst/>
          </a:prstGeom>
        </p:spPr>
      </p:pic>
      <p:pic>
        <p:nvPicPr>
          <p:cNvPr id="20" name="Объект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20" y="6025599"/>
            <a:ext cx="720000" cy="7200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837" y="5821243"/>
            <a:ext cx="720000" cy="720000"/>
          </a:xfrm>
          <a:prstGeom prst="rect">
            <a:avLst/>
          </a:prstGeom>
        </p:spPr>
      </p:pic>
      <p:sp>
        <p:nvSpPr>
          <p:cNvPr id="15" name="Скругленный прямоугольник 14"/>
          <p:cNvSpPr/>
          <p:nvPr/>
        </p:nvSpPr>
        <p:spPr>
          <a:xfrm>
            <a:off x="8145289" y="6025599"/>
            <a:ext cx="2002536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Коллега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053" y="6025599"/>
            <a:ext cx="720000" cy="720000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6702735" y="2025888"/>
            <a:ext cx="1533756" cy="1565188"/>
            <a:chOff x="8466512" y="1713140"/>
            <a:chExt cx="1533756" cy="156518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8466513" y="1713140"/>
              <a:ext cx="1360087" cy="1015276"/>
              <a:chOff x="260343" y="1798602"/>
              <a:chExt cx="1360087" cy="1015276"/>
            </a:xfrm>
          </p:grpSpPr>
          <p:sp>
            <p:nvSpPr>
              <p:cNvPr id="19" name="Прямоугольник с двумя скругленными соседними углами 18"/>
              <p:cNvSpPr/>
              <p:nvPr/>
            </p:nvSpPr>
            <p:spPr>
              <a:xfrm>
                <a:off x="260343" y="1798602"/>
                <a:ext cx="1360087" cy="101527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Прямоугольник 22"/>
              <p:cNvSpPr/>
              <p:nvPr/>
            </p:nvSpPr>
            <p:spPr>
              <a:xfrm>
                <a:off x="284132" y="1822391"/>
                <a:ext cx="1312509" cy="9914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pymystem3</a:t>
                </a:r>
                <a:endParaRPr lang="ru-RU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err="1">
                    <a:solidFill>
                      <a:schemeClr val="tx1"/>
                    </a:solidFill>
                  </a:rPr>
                  <a:t>WordCloud</a:t>
                </a: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Прямоугольник 25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60" kern="1200" dirty="0" smtClean="0">
                    <a:solidFill>
                      <a:schemeClr val="tx1"/>
                    </a:solidFill>
                  </a:rPr>
                  <a:t>Библиотека</a:t>
                </a:r>
                <a:endParaRPr lang="ru-RU" sz="116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Овал 26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10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18234"/>
              </p:ext>
            </p:extLst>
          </p:nvPr>
        </p:nvGraphicFramePr>
        <p:xfrm>
          <a:off x="8321334" y="1649760"/>
          <a:ext cx="3742336" cy="22479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168"/>
                <a:gridCol w="1871168"/>
              </a:tblGrid>
              <a:tr h="4021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02187">
                <a:tc gridSpan="2">
                  <a:txBody>
                    <a:bodyPr/>
                    <a:lstStyle/>
                    <a:p>
                      <a:r>
                        <a:rPr lang="ru-RU" sz="1800" u="sng" dirty="0" smtClean="0"/>
                        <a:t>Общие</a:t>
                      </a:r>
                      <a:r>
                        <a:rPr lang="ru-RU" sz="1800" u="sng" baseline="0" dirty="0" smtClean="0"/>
                        <a:t> </a:t>
                      </a:r>
                      <a:r>
                        <a:rPr lang="ru-RU" sz="1800" u="sng" baseline="0" dirty="0" err="1" smtClean="0"/>
                        <a:t>токены</a:t>
                      </a:r>
                      <a:r>
                        <a:rPr lang="ru-RU" sz="1800" u="sng" baseline="0" dirty="0" smtClean="0"/>
                        <a:t>:</a:t>
                      </a:r>
                      <a:r>
                        <a:rPr lang="ru-RU" sz="1800" baseline="0" dirty="0" smtClean="0"/>
                        <a:t> </a:t>
                      </a:r>
                    </a:p>
                    <a:p>
                      <a:r>
                        <a:rPr lang="ru-RU" sz="1800" dirty="0" smtClean="0"/>
                        <a:t>проект, компания,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ru-RU" sz="1800" dirty="0" smtClean="0"/>
                        <a:t>работа</a:t>
                      </a:r>
                      <a:endParaRPr lang="ru-RU" sz="1800" dirty="0"/>
                    </a:p>
                  </a:txBody>
                  <a:tcPr marL="36000" marR="3600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02187">
                <a:tc gridSpan="2">
                  <a:txBody>
                    <a:bodyPr/>
                    <a:lstStyle/>
                    <a:p>
                      <a:r>
                        <a:rPr lang="ru-RU" u="sng" dirty="0" smtClean="0"/>
                        <a:t>Различия:</a:t>
                      </a:r>
                      <a:endParaRPr lang="ru-RU" u="sng" dirty="0"/>
                    </a:p>
                  </a:txBody>
                  <a:tcPr marL="36000" marR="3600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36000" marR="36000"/>
                </a:tc>
              </a:tr>
              <a:tr h="402187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Россия, страна </a:t>
                      </a:r>
                    </a:p>
                    <a:p>
                      <a:endParaRPr lang="ru-RU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Красноярский, край, регион, город, человек</a:t>
                      </a:r>
                      <a:endParaRPr lang="ru-RU" dirty="0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pic>
        <p:nvPicPr>
          <p:cNvPr id="28" name="Объект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7251" y="1699237"/>
            <a:ext cx="314513" cy="314513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5843" y="1593888"/>
            <a:ext cx="504000" cy="504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368" y="1665888"/>
            <a:ext cx="360000" cy="360000"/>
          </a:xfrm>
          <a:prstGeom prst="rect">
            <a:avLst/>
          </a:prstGeom>
        </p:spPr>
      </p:pic>
      <p:sp>
        <p:nvSpPr>
          <p:cNvPr id="9" name="Плюс 8"/>
          <p:cNvSpPr/>
          <p:nvPr/>
        </p:nvSpPr>
        <p:spPr>
          <a:xfrm>
            <a:off x="9057972" y="1746372"/>
            <a:ext cx="213408" cy="19108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991616">
            <a:off x="1627853" y="4008888"/>
            <a:ext cx="6025918" cy="68591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1209" y="5624313"/>
            <a:ext cx="4042446" cy="113892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00000">
            <a:off x="1880270" y="5028495"/>
            <a:ext cx="3440396" cy="51692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00000">
            <a:off x="5358540" y="4063187"/>
            <a:ext cx="5325856" cy="11359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Морфологическая разметка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38758" y="6372254"/>
            <a:ext cx="2743200" cy="365125"/>
          </a:xfrm>
        </p:spPr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7</a:t>
            </a:fld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0518016" y="1874008"/>
            <a:ext cx="1533756" cy="1565188"/>
            <a:chOff x="8466512" y="1713140"/>
            <a:chExt cx="1533756" cy="156518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8466513" y="1713140"/>
              <a:ext cx="1360087" cy="1015276"/>
              <a:chOff x="260343" y="1798602"/>
              <a:chExt cx="1360087" cy="1015276"/>
            </a:xfrm>
          </p:grpSpPr>
          <p:sp>
            <p:nvSpPr>
              <p:cNvPr id="11" name="Прямоугольник с двумя скругленными соседними углами 10"/>
              <p:cNvSpPr/>
              <p:nvPr/>
            </p:nvSpPr>
            <p:spPr>
              <a:xfrm>
                <a:off x="260343" y="1798602"/>
                <a:ext cx="1360087" cy="101527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Прямоугольник 11"/>
              <p:cNvSpPr/>
              <p:nvPr/>
            </p:nvSpPr>
            <p:spPr>
              <a:xfrm>
                <a:off x="284132" y="1822391"/>
                <a:ext cx="1312509" cy="9914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510" tIns="49530" rIns="16510" bIns="16510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Spacy</a:t>
                </a:r>
                <a:endParaRPr lang="ru-RU" sz="1300" dirty="0" smtClean="0">
                  <a:solidFill>
                    <a:schemeClr val="tx1"/>
                  </a:solidFill>
                </a:endParaRPr>
              </a:p>
              <a:p>
                <a:pPr marL="114300" lvl="1" indent="-114300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300" dirty="0" smtClean="0">
                    <a:solidFill>
                      <a:schemeClr val="tx1"/>
                    </a:solidFill>
                  </a:rPr>
                  <a:t>pandas</a:t>
                </a:r>
                <a:endParaRPr lang="ru-RU" sz="1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8466512" y="2728416"/>
              <a:ext cx="1360087" cy="436569"/>
              <a:chOff x="260343" y="2813879"/>
              <a:chExt cx="1360087" cy="436569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260343" y="2813879"/>
                <a:ext cx="1360087" cy="436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Прямоугольник 9"/>
              <p:cNvSpPr/>
              <p:nvPr/>
            </p:nvSpPr>
            <p:spPr>
              <a:xfrm>
                <a:off x="260343" y="2813879"/>
                <a:ext cx="957808" cy="4365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0" rIns="15240" bIns="0" numCol="1" spcCol="1270" anchor="ctr" anchorCtr="0">
                <a:noAutofit/>
              </a:bodyPr>
              <a:lstStyle/>
              <a:p>
                <a:pPr lvl="0" algn="l" defTabSz="51562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1160" kern="1200" dirty="0" smtClean="0">
                    <a:solidFill>
                      <a:schemeClr val="tx1"/>
                    </a:solidFill>
                  </a:rPr>
                  <a:t>Библиотека</a:t>
                </a:r>
                <a:endParaRPr lang="ru-RU" sz="116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Овал 7"/>
            <p:cNvSpPr/>
            <p:nvPr/>
          </p:nvSpPr>
          <p:spPr>
            <a:xfrm>
              <a:off x="9524238" y="2802298"/>
              <a:ext cx="476030" cy="476030"/>
            </a:xfrm>
            <a:prstGeom prst="ellipse">
              <a:avLst/>
            </a:prstGeom>
            <a:blipFill>
              <a:blip r:embed="rId7" cstate="screen">
                <a:duotone>
                  <a:schemeClr val="lt1">
                    <a:alpha val="90000"/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lt1">
                    <a:alpha val="90000"/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TextBox 12"/>
          <p:cNvSpPr txBox="1"/>
          <p:nvPr/>
        </p:nvSpPr>
        <p:spPr>
          <a:xfrm>
            <a:off x="838199" y="1847850"/>
            <a:ext cx="9643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своей работе «</a:t>
            </a:r>
            <a:r>
              <a:rPr lang="en-US" dirty="0"/>
              <a:t>Questions of authorship: Attribution and beyond</a:t>
            </a:r>
            <a:r>
              <a:rPr lang="ru-RU" dirty="0" smtClean="0"/>
              <a:t>» австралийский лингвист Джон Берроуз сообщает о </a:t>
            </a:r>
            <a:r>
              <a:rPr lang="ru-RU" dirty="0"/>
              <a:t>том, что </a:t>
            </a:r>
            <a:r>
              <a:rPr lang="ru-RU" dirty="0" smtClean="0"/>
              <a:t>из всех служебных частей речи именно предлоги</a:t>
            </a:r>
            <a:r>
              <a:rPr lang="ru-RU" dirty="0"/>
              <a:t>, союзы и относительные местоимения играют основную роль в определении</a:t>
            </a:r>
            <a:r>
              <a:rPr lang="en-US" dirty="0"/>
              <a:t> </a:t>
            </a:r>
            <a:r>
              <a:rPr lang="ru-RU" dirty="0" smtClean="0"/>
              <a:t>авторства.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Попробуем организовать морфологическую разметку трех скачанных корпусов, посчитаем количество указанных выше служебных частей речи  и сравним пропорции этих частей речи по отношению к длине корпусов, соберем полученную информацию в </a:t>
            </a:r>
            <a:r>
              <a:rPr lang="ru-RU" dirty="0" err="1" smtClean="0"/>
              <a:t>датафрейм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0285" y="4172062"/>
            <a:ext cx="2409334" cy="2409334"/>
          </a:xfrm>
          <a:prstGeom prst="rect">
            <a:avLst/>
          </a:prstGeom>
        </p:spPr>
      </p:pic>
      <p:pic>
        <p:nvPicPr>
          <p:cNvPr id="32" name="Рисунок 31"/>
          <p:cNvPicPr/>
          <p:nvPr/>
        </p:nvPicPr>
        <p:blipFill rotWithShape="1">
          <a:blip r:embed="rId9"/>
          <a:srcRect t="1905"/>
          <a:stretch/>
        </p:blipFill>
        <p:spPr>
          <a:xfrm>
            <a:off x="5099183" y="4817096"/>
            <a:ext cx="6952589" cy="1942439"/>
          </a:xfrm>
          <a:prstGeom prst="rect">
            <a:avLst/>
          </a:prstGeom>
        </p:spPr>
      </p:pic>
      <p:sp>
        <p:nvSpPr>
          <p:cNvPr id="34" name="Овал 33"/>
          <p:cNvSpPr/>
          <p:nvPr/>
        </p:nvSpPr>
        <p:spPr>
          <a:xfrm>
            <a:off x="11422506" y="5637130"/>
            <a:ext cx="575035" cy="312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11424897" y="5979119"/>
            <a:ext cx="575035" cy="312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1475824" y="6340274"/>
            <a:ext cx="575035" cy="312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58214" y="5133823"/>
            <a:ext cx="1250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Bag of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Universal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POS-tags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973035" y="5984885"/>
            <a:ext cx="575035" cy="312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301852" y="6353649"/>
            <a:ext cx="575035" cy="312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8252744" y="5643293"/>
            <a:ext cx="575035" cy="312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8240899" y="5297573"/>
            <a:ext cx="575035" cy="31213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9994152" y="5297573"/>
            <a:ext cx="575035" cy="31213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000"/>
          </a:xfrm>
        </p:spPr>
        <p:txBody>
          <a:bodyPr/>
          <a:lstStyle/>
          <a:p>
            <a:r>
              <a:rPr lang="ru-RU" dirty="0"/>
              <a:t>10 наиболее </a:t>
            </a:r>
            <a:r>
              <a:rPr lang="ru-RU" dirty="0" smtClean="0"/>
              <a:t>частотных…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7797" y="6327906"/>
            <a:ext cx="2743200" cy="365125"/>
          </a:xfrm>
        </p:spPr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8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69"/>
          <a:stretch/>
        </p:blipFill>
        <p:spPr>
          <a:xfrm>
            <a:off x="838200" y="5012742"/>
            <a:ext cx="5864258" cy="168028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01" y="1426046"/>
            <a:ext cx="10125075" cy="3533775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7077771" y="1135110"/>
            <a:ext cx="476030" cy="476030"/>
          </a:xfrm>
          <a:prstGeom prst="ellipse">
            <a:avLst/>
          </a:prstGeom>
          <a:blipFill>
            <a:blip r:embed="rId5" cstate="screen">
              <a:duotone>
                <a:schemeClr val="lt1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lt1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Овал 7"/>
          <p:cNvSpPr/>
          <p:nvPr/>
        </p:nvSpPr>
        <p:spPr>
          <a:xfrm>
            <a:off x="3753802" y="1135110"/>
            <a:ext cx="476030" cy="476030"/>
          </a:xfrm>
          <a:prstGeom prst="ellipse">
            <a:avLst/>
          </a:prstGeom>
          <a:blipFill>
            <a:blip r:embed="rId6" cstate="screen">
              <a:duotone>
                <a:schemeClr val="lt1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lt1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Овал 12"/>
          <p:cNvSpPr/>
          <p:nvPr/>
        </p:nvSpPr>
        <p:spPr>
          <a:xfrm>
            <a:off x="10425443" y="1135110"/>
            <a:ext cx="523633" cy="476030"/>
          </a:xfrm>
          <a:prstGeom prst="ellipse">
            <a:avLst/>
          </a:prstGeom>
          <a:blipFill>
            <a:blip r:embed="rId7" cstate="screen">
              <a:duotone>
                <a:schemeClr val="lt1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lt1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9697" y="4159577"/>
            <a:ext cx="4029075" cy="2514600"/>
          </a:xfrm>
          <a:prstGeom prst="rect">
            <a:avLst/>
          </a:prstGeom>
        </p:spPr>
      </p:pic>
      <p:sp>
        <p:nvSpPr>
          <p:cNvPr id="15" name="Овал 14"/>
          <p:cNvSpPr/>
          <p:nvPr/>
        </p:nvSpPr>
        <p:spPr>
          <a:xfrm>
            <a:off x="7952335" y="4109668"/>
            <a:ext cx="476030" cy="476030"/>
          </a:xfrm>
          <a:prstGeom prst="ellipse">
            <a:avLst/>
          </a:prstGeom>
          <a:blipFill>
            <a:blip r:embed="rId6" cstate="screen">
              <a:duotone>
                <a:schemeClr val="lt1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lt1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Овал 16"/>
          <p:cNvSpPr/>
          <p:nvPr/>
        </p:nvSpPr>
        <p:spPr>
          <a:xfrm>
            <a:off x="10483047" y="4106656"/>
            <a:ext cx="523633" cy="476030"/>
          </a:xfrm>
          <a:prstGeom prst="ellipse">
            <a:avLst/>
          </a:prstGeom>
          <a:blipFill>
            <a:blip r:embed="rId7" cstate="screen">
              <a:duotone>
                <a:schemeClr val="lt1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lt1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Овал 15"/>
          <p:cNvSpPr/>
          <p:nvPr/>
        </p:nvSpPr>
        <p:spPr>
          <a:xfrm>
            <a:off x="9309778" y="4127436"/>
            <a:ext cx="476030" cy="476030"/>
          </a:xfrm>
          <a:prstGeom prst="ellipse">
            <a:avLst/>
          </a:prstGeom>
          <a:blipFill>
            <a:blip r:embed="rId5" cstate="screen">
              <a:duotone>
                <a:schemeClr val="lt1">
                  <a:alpha val="90000"/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lt1">
                  <a:alpha val="90000"/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653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Дельта Берроуза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8730" y="1756651"/>
            <a:ext cx="8022210" cy="3660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Австралийский лингвист Джон </a:t>
            </a:r>
            <a:r>
              <a:rPr lang="ru-RU" sz="2400" dirty="0" smtClean="0"/>
              <a:t>Берроуз</a:t>
            </a:r>
            <a:r>
              <a:rPr lang="en-US" sz="2400" dirty="0" smtClean="0"/>
              <a:t> / </a:t>
            </a:r>
            <a:r>
              <a:rPr lang="ru-RU" sz="2400" dirty="0" err="1"/>
              <a:t>John</a:t>
            </a:r>
            <a:r>
              <a:rPr lang="ru-RU" sz="2400" dirty="0"/>
              <a:t> </a:t>
            </a:r>
            <a:r>
              <a:rPr lang="ru-RU" sz="2400" dirty="0" err="1" smtClean="0"/>
              <a:t>Burrows</a:t>
            </a:r>
            <a:r>
              <a:rPr lang="ru-RU" sz="2400" dirty="0" smtClean="0"/>
              <a:t> </a:t>
            </a:r>
            <a:r>
              <a:rPr lang="en-US" sz="2400" dirty="0" smtClean="0"/>
              <a:t>(1928-2019) </a:t>
            </a:r>
            <a:r>
              <a:rPr lang="ru-RU" sz="2400" dirty="0" smtClean="0"/>
              <a:t>заметил</a:t>
            </a:r>
            <a:r>
              <a:rPr lang="ru-RU" sz="2400" dirty="0"/>
              <a:t>, что из всех слов человек меньше всего задумывается над употреблением самых частотных: союзов, предлогов, частиц, артиклей (в тех языках, где они есть), глаголов-связок и т. д. </a:t>
            </a:r>
          </a:p>
          <a:p>
            <a:pPr marL="0" indent="0">
              <a:buNone/>
            </a:pPr>
            <a:r>
              <a:rPr lang="ru-RU" sz="2400" dirty="0"/>
              <a:t>Берроуз установил, что если взять достаточно длинные тексты одного автора, то частотность этих слов в разных </a:t>
            </a:r>
            <a:r>
              <a:rPr lang="ru-RU" sz="2400" dirty="0" smtClean="0"/>
              <a:t>текстах</a:t>
            </a:r>
            <a:r>
              <a:rPr lang="en-US" sz="2400" dirty="0" smtClean="0"/>
              <a:t> </a:t>
            </a:r>
            <a:r>
              <a:rPr lang="ru-RU" sz="2400" dirty="0"/>
              <a:t>будет довольно похожа, а у разных авторов — различаться. На этом основании </a:t>
            </a:r>
            <a:r>
              <a:rPr lang="ru-RU" sz="2400" dirty="0" smtClean="0"/>
              <a:t>он вывел формулу, как посчитать </a:t>
            </a:r>
            <a:r>
              <a:rPr lang="ru-RU" sz="2400" dirty="0" err="1"/>
              <a:t>стилометрическое</a:t>
            </a:r>
            <a:r>
              <a:rPr lang="ru-RU" sz="2400" dirty="0"/>
              <a:t> расстояние между двумя текстами (оно же дельта).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fld id="{0ACC406F-2617-4E23-90F6-D32957328FDA}" type="slidenum">
              <a:rPr lang="ru-RU" smtClean="0"/>
              <a:pPr marL="0" indent="0">
                <a:buFont typeface="+mj-lt"/>
                <a:buNone/>
              </a:pPr>
              <a:t>9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7141" y="1756651"/>
            <a:ext cx="2576659" cy="35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1255</Words>
  <Application>Microsoft Office PowerPoint</Application>
  <PresentationFormat>Широкоэкранный</PresentationFormat>
  <Paragraphs>204</Paragraphs>
  <Slides>19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Times New Roman</vt:lpstr>
      <vt:lpstr>Wingdings</vt:lpstr>
      <vt:lpstr>Тема Office</vt:lpstr>
      <vt:lpstr>Исследование на базе корпусов новостных статей с элементами стилометрии</vt:lpstr>
      <vt:lpstr>Цели  и задачи исследования</vt:lpstr>
      <vt:lpstr>Скачивание и предобработка корпусов</vt:lpstr>
      <vt:lpstr>Самые частотные токены </vt:lpstr>
      <vt:lpstr>Графики частотности и биграммы</vt:lpstr>
      <vt:lpstr>Облака слов</vt:lpstr>
      <vt:lpstr>Морфологическая разметка</vt:lpstr>
      <vt:lpstr>10 наиболее частотных…</vt:lpstr>
      <vt:lpstr>Дельта Берроуза</vt:lpstr>
      <vt:lpstr>Формула подсчета дельты Берроуза</vt:lpstr>
      <vt:lpstr>Расчет дельты Берроуза для 10-ти частотных слов на R – начало</vt:lpstr>
      <vt:lpstr>Расчет дельты Берроуза для 10-ти частотных слов на R – продолжение</vt:lpstr>
      <vt:lpstr>Расчет дельты Берроуза для 10 частотных слов на R</vt:lpstr>
      <vt:lpstr>Расчет дельты Берроуза для 300 частотных слов на R</vt:lpstr>
      <vt:lpstr>Результаты расчета дельты Берроуза для 300 частотных слов на R</vt:lpstr>
      <vt:lpstr>Дендрограммы - начало</vt:lpstr>
      <vt:lpstr>Дендрограммы - продолжение</vt:lpstr>
      <vt:lpstr>Дендрограммы - окончание</vt:lpstr>
      <vt:lpstr>Использованные интернет-ресурсы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Стилометрическое исследование на базе корпусов новостных статей </dc:title>
  <dc:creator>Учетная запись Майкрософт</dc:creator>
  <cp:lastModifiedBy>Учетная запись Майкрософт</cp:lastModifiedBy>
  <cp:revision>159</cp:revision>
  <dcterms:created xsi:type="dcterms:W3CDTF">2024-02-24T08:40:09Z</dcterms:created>
  <dcterms:modified xsi:type="dcterms:W3CDTF">2024-03-01T20:56:15Z</dcterms:modified>
</cp:coreProperties>
</file>